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ppt/tags/tag1318.xml" ContentType="application/vnd.openxmlformats-officedocument.presentationml.tags+xml"/>
  <Override PartName="/ppt/tags/tag1319.xml" ContentType="application/vnd.openxmlformats-officedocument.presentationml.tags+xml"/>
  <Override PartName="/ppt/tags/tag1320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28.xml" ContentType="application/vnd.openxmlformats-officedocument.presentationml.tags+xml"/>
  <Override PartName="/ppt/tags/tag1329.xml" ContentType="application/vnd.openxmlformats-officedocument.presentationml.tags+xml"/>
  <Override PartName="/ppt/tags/tag1330.xml" ContentType="application/vnd.openxmlformats-officedocument.presentationml.tags+xml"/>
  <Override PartName="/ppt/tags/tag1331.xml" ContentType="application/vnd.openxmlformats-officedocument.presentationml.tags+xml"/>
  <Override PartName="/ppt/tags/tag1332.xml" ContentType="application/vnd.openxmlformats-officedocument.presentationml.tags+xml"/>
  <Override PartName="/ppt/tags/tag1333.xml" ContentType="application/vnd.openxmlformats-officedocument.presentationml.tags+xml"/>
  <Override PartName="/ppt/tags/tag1334.xml" ContentType="application/vnd.openxmlformats-officedocument.presentationml.tags+xml"/>
  <Override PartName="/ppt/tags/tag1335.xml" ContentType="application/vnd.openxmlformats-officedocument.presentationml.tags+xml"/>
  <Override PartName="/ppt/tags/tag1336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tags/tag1339.xml" ContentType="application/vnd.openxmlformats-officedocument.presentationml.tags+xml"/>
  <Override PartName="/ppt/tags/tag1340.xml" ContentType="application/vnd.openxmlformats-officedocument.presentationml.tags+xml"/>
  <Override PartName="/ppt/tags/tag1341.xml" ContentType="application/vnd.openxmlformats-officedocument.presentationml.tags+xml"/>
  <Override PartName="/ppt/tags/tag1342.xml" ContentType="application/vnd.openxmlformats-officedocument.presentationml.tags+xml"/>
  <Override PartName="/ppt/tags/tag1343.xml" ContentType="application/vnd.openxmlformats-officedocument.presentationml.tags+xml"/>
  <Override PartName="/ppt/tags/tag1344.xml" ContentType="application/vnd.openxmlformats-officedocument.presentationml.tags+xml"/>
  <Override PartName="/ppt/tags/tag1345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tags/tag1353.xml" ContentType="application/vnd.openxmlformats-officedocument.presentationml.tags+xml"/>
  <Override PartName="/ppt/tags/tag1354.xml" ContentType="application/vnd.openxmlformats-officedocument.presentationml.tags+xml"/>
  <Override PartName="/ppt/tags/tag1355.xml" ContentType="application/vnd.openxmlformats-officedocument.presentationml.tags+xml"/>
  <Override PartName="/ppt/tags/tag1356.xml" ContentType="application/vnd.openxmlformats-officedocument.presentationml.tags+xml"/>
  <Override PartName="/ppt/tags/tag1357.xml" ContentType="application/vnd.openxmlformats-officedocument.presentationml.tags+xml"/>
  <Override PartName="/ppt/tags/tag1358.xml" ContentType="application/vnd.openxmlformats-officedocument.presentationml.tags+xml"/>
  <Override PartName="/ppt/tags/tag1359.xml" ContentType="application/vnd.openxmlformats-officedocument.presentationml.tags+xml"/>
  <Override PartName="/ppt/tags/tag1360.xml" ContentType="application/vnd.openxmlformats-officedocument.presentationml.tags+xml"/>
  <Override PartName="/ppt/tags/tag1361.xml" ContentType="application/vnd.openxmlformats-officedocument.presentationml.tags+xml"/>
  <Override PartName="/ppt/tags/tag1362.xml" ContentType="application/vnd.openxmlformats-officedocument.presentationml.tags+xml"/>
  <Override PartName="/ppt/tags/tag1363.xml" ContentType="application/vnd.openxmlformats-officedocument.presentationml.tags+xml"/>
  <Override PartName="/ppt/tags/tag1364.xml" ContentType="application/vnd.openxmlformats-officedocument.presentationml.tags+xml"/>
  <Override PartName="/ppt/tags/tag1365.xml" ContentType="application/vnd.openxmlformats-officedocument.presentationml.tags+xml"/>
  <Override PartName="/ppt/tags/tag1366.xml" ContentType="application/vnd.openxmlformats-officedocument.presentationml.tags+xml"/>
  <Override PartName="/ppt/tags/tag1367.xml" ContentType="application/vnd.openxmlformats-officedocument.presentationml.tags+xml"/>
  <Override PartName="/ppt/tags/tag1368.xml" ContentType="application/vnd.openxmlformats-officedocument.presentationml.tags+xml"/>
  <Override PartName="/ppt/tags/tag1369.xml" ContentType="application/vnd.openxmlformats-officedocument.presentationml.tags+xml"/>
  <Override PartName="/ppt/tags/tag1370.xml" ContentType="application/vnd.openxmlformats-officedocument.presentationml.tags+xml"/>
  <Override PartName="/ppt/tags/tag1371.xml" ContentType="application/vnd.openxmlformats-officedocument.presentationml.tags+xml"/>
  <Override PartName="/ppt/tags/tag1372.xml" ContentType="application/vnd.openxmlformats-officedocument.presentationml.tags+xml"/>
  <Override PartName="/ppt/tags/tag1373.xml" ContentType="application/vnd.openxmlformats-officedocument.presentationml.tags+xml"/>
  <Override PartName="/ppt/tags/tag1374.xml" ContentType="application/vnd.openxmlformats-officedocument.presentationml.tags+xml"/>
  <Override PartName="/ppt/tags/tag1375.xml" ContentType="application/vnd.openxmlformats-officedocument.presentationml.tags+xml"/>
  <Override PartName="/ppt/tags/tag1376.xml" ContentType="application/vnd.openxmlformats-officedocument.presentationml.tags+xml"/>
  <Override PartName="/ppt/tags/tag1377.xml" ContentType="application/vnd.openxmlformats-officedocument.presentationml.tags+xml"/>
  <Override PartName="/ppt/tags/tag1378.xml" ContentType="application/vnd.openxmlformats-officedocument.presentationml.tags+xml"/>
  <Override PartName="/ppt/tags/tag1379.xml" ContentType="application/vnd.openxmlformats-officedocument.presentationml.tags+xml"/>
  <Override PartName="/ppt/tags/tag1380.xml" ContentType="application/vnd.openxmlformats-officedocument.presentationml.tags+xml"/>
  <Override PartName="/ppt/tags/tag1381.xml" ContentType="application/vnd.openxmlformats-officedocument.presentationml.tags+xml"/>
  <Override PartName="/ppt/tags/tag1382.xml" ContentType="application/vnd.openxmlformats-officedocument.presentationml.tags+xml"/>
  <Override PartName="/ppt/tags/tag1383.xml" ContentType="application/vnd.openxmlformats-officedocument.presentationml.tags+xml"/>
  <Override PartName="/ppt/tags/tag1384.xml" ContentType="application/vnd.openxmlformats-officedocument.presentationml.tags+xml"/>
  <Override PartName="/ppt/tags/tag1385.xml" ContentType="application/vnd.openxmlformats-officedocument.presentationml.tags+xml"/>
  <Override PartName="/ppt/tags/tag1386.xml" ContentType="application/vnd.openxmlformats-officedocument.presentationml.tags+xml"/>
  <Override PartName="/ppt/tags/tag1387.xml" ContentType="application/vnd.openxmlformats-officedocument.presentationml.tags+xml"/>
  <Override PartName="/ppt/tags/tag1388.xml" ContentType="application/vnd.openxmlformats-officedocument.presentationml.tags+xml"/>
  <Override PartName="/ppt/tags/tag1389.xml" ContentType="application/vnd.openxmlformats-officedocument.presentationml.tags+xml"/>
  <Override PartName="/ppt/tags/tag1390.xml" ContentType="application/vnd.openxmlformats-officedocument.presentationml.tags+xml"/>
  <Override PartName="/ppt/tags/tag1391.xml" ContentType="application/vnd.openxmlformats-officedocument.presentationml.tags+xml"/>
  <Override PartName="/ppt/tags/tag1392.xml" ContentType="application/vnd.openxmlformats-officedocument.presentationml.tags+xml"/>
  <Override PartName="/ppt/tags/tag1393.xml" ContentType="application/vnd.openxmlformats-officedocument.presentationml.tags+xml"/>
  <Override PartName="/ppt/tags/tag1394.xml" ContentType="application/vnd.openxmlformats-officedocument.presentationml.tags+xml"/>
  <Override PartName="/ppt/tags/tag1395.xml" ContentType="application/vnd.openxmlformats-officedocument.presentationml.tags+xml"/>
  <Override PartName="/ppt/tags/tag1396.xml" ContentType="application/vnd.openxmlformats-officedocument.presentationml.tags+xml"/>
  <Override PartName="/ppt/tags/tag1397.xml" ContentType="application/vnd.openxmlformats-officedocument.presentationml.tags+xml"/>
  <Override PartName="/ppt/tags/tag1398.xml" ContentType="application/vnd.openxmlformats-officedocument.presentationml.tags+xml"/>
  <Override PartName="/ppt/tags/tag1399.xml" ContentType="application/vnd.openxmlformats-officedocument.presentationml.tags+xml"/>
  <Override PartName="/ppt/tags/tag1400.xml" ContentType="application/vnd.openxmlformats-officedocument.presentationml.tags+xml"/>
  <Override PartName="/ppt/tags/tag1401.xml" ContentType="application/vnd.openxmlformats-officedocument.presentationml.tags+xml"/>
  <Override PartName="/ppt/tags/tag1402.xml" ContentType="application/vnd.openxmlformats-officedocument.presentationml.tags+xml"/>
  <Override PartName="/ppt/tags/tag1403.xml" ContentType="application/vnd.openxmlformats-officedocument.presentationml.tags+xml"/>
  <Override PartName="/ppt/tags/tag1404.xml" ContentType="application/vnd.openxmlformats-officedocument.presentationml.tags+xml"/>
  <Override PartName="/ppt/tags/tag1405.xml" ContentType="application/vnd.openxmlformats-officedocument.presentationml.tags+xml"/>
  <Override PartName="/ppt/tags/tag1406.xml" ContentType="application/vnd.openxmlformats-officedocument.presentationml.tags+xml"/>
  <Override PartName="/ppt/tags/tag1407.xml" ContentType="application/vnd.openxmlformats-officedocument.presentationml.tags+xml"/>
  <Override PartName="/ppt/tags/tag1408.xml" ContentType="application/vnd.openxmlformats-officedocument.presentationml.tags+xml"/>
  <Override PartName="/ppt/tags/tag1409.xml" ContentType="application/vnd.openxmlformats-officedocument.presentationml.tags+xml"/>
  <Override PartName="/ppt/tags/tag1410.xml" ContentType="application/vnd.openxmlformats-officedocument.presentationml.tags+xml"/>
  <Override PartName="/ppt/tags/tag1411.xml" ContentType="application/vnd.openxmlformats-officedocument.presentationml.tags+xml"/>
  <Override PartName="/ppt/tags/tag1412.xml" ContentType="application/vnd.openxmlformats-officedocument.presentationml.tags+xml"/>
  <Override PartName="/ppt/tags/tag1413.xml" ContentType="application/vnd.openxmlformats-officedocument.presentationml.tags+xml"/>
  <Override PartName="/ppt/tags/tag1414.xml" ContentType="application/vnd.openxmlformats-officedocument.presentationml.tags+xml"/>
  <Override PartName="/ppt/tags/tag1415.xml" ContentType="application/vnd.openxmlformats-officedocument.presentationml.tags+xml"/>
  <Override PartName="/ppt/tags/tag1416.xml" ContentType="application/vnd.openxmlformats-officedocument.presentationml.tags+xml"/>
  <Override PartName="/ppt/tags/tag1417.xml" ContentType="application/vnd.openxmlformats-officedocument.presentationml.tags+xml"/>
  <Override PartName="/ppt/tags/tag1418.xml" ContentType="application/vnd.openxmlformats-officedocument.presentationml.tags+xml"/>
  <Override PartName="/ppt/tags/tag1419.xml" ContentType="application/vnd.openxmlformats-officedocument.presentationml.tags+xml"/>
  <Override PartName="/ppt/tags/tag1420.xml" ContentType="application/vnd.openxmlformats-officedocument.presentationml.tags+xml"/>
  <Override PartName="/ppt/tags/tag1421.xml" ContentType="application/vnd.openxmlformats-officedocument.presentationml.tags+xml"/>
  <Override PartName="/ppt/tags/tag1422.xml" ContentType="application/vnd.openxmlformats-officedocument.presentationml.tags+xml"/>
  <Override PartName="/ppt/tags/tag1423.xml" ContentType="application/vnd.openxmlformats-officedocument.presentationml.tags+xml"/>
  <Override PartName="/ppt/tags/tag1424.xml" ContentType="application/vnd.openxmlformats-officedocument.presentationml.tags+xml"/>
  <Override PartName="/ppt/tags/tag1425.xml" ContentType="application/vnd.openxmlformats-officedocument.presentationml.tags+xml"/>
  <Override PartName="/ppt/tags/tag1426.xml" ContentType="application/vnd.openxmlformats-officedocument.presentationml.tags+xml"/>
  <Override PartName="/ppt/tags/tag1427.xml" ContentType="application/vnd.openxmlformats-officedocument.presentationml.tags+xml"/>
  <Override PartName="/ppt/tags/tag1428.xml" ContentType="application/vnd.openxmlformats-officedocument.presentationml.tags+xml"/>
  <Override PartName="/ppt/tags/tag1429.xml" ContentType="application/vnd.openxmlformats-officedocument.presentationml.tags+xml"/>
  <Override PartName="/ppt/tags/tag1430.xml" ContentType="application/vnd.openxmlformats-officedocument.presentationml.tags+xml"/>
  <Override PartName="/ppt/tags/tag1431.xml" ContentType="application/vnd.openxmlformats-officedocument.presentationml.tags+xml"/>
  <Override PartName="/ppt/tags/tag1432.xml" ContentType="application/vnd.openxmlformats-officedocument.presentationml.tags+xml"/>
  <Override PartName="/ppt/tags/tag1433.xml" ContentType="application/vnd.openxmlformats-officedocument.presentationml.tags+xml"/>
  <Override PartName="/ppt/tags/tag1434.xml" ContentType="application/vnd.openxmlformats-officedocument.presentationml.tags+xml"/>
  <Override PartName="/ppt/tags/tag1435.xml" ContentType="application/vnd.openxmlformats-officedocument.presentationml.tags+xml"/>
  <Override PartName="/ppt/tags/tag1436.xml" ContentType="application/vnd.openxmlformats-officedocument.presentationml.tags+xml"/>
  <Override PartName="/ppt/tags/tag1437.xml" ContentType="application/vnd.openxmlformats-officedocument.presentationml.tags+xml"/>
  <Override PartName="/ppt/tags/tag1438.xml" ContentType="application/vnd.openxmlformats-officedocument.presentationml.tags+xml"/>
  <Override PartName="/ppt/tags/tag1439.xml" ContentType="application/vnd.openxmlformats-officedocument.presentationml.tags+xml"/>
  <Override PartName="/ppt/tags/tag1440.xml" ContentType="application/vnd.openxmlformats-officedocument.presentationml.tags+xml"/>
  <Override PartName="/ppt/tags/tag1441.xml" ContentType="application/vnd.openxmlformats-officedocument.presentationml.tags+xml"/>
  <Override PartName="/ppt/tags/tag1442.xml" ContentType="application/vnd.openxmlformats-officedocument.presentationml.tags+xml"/>
  <Override PartName="/ppt/tags/tag1443.xml" ContentType="application/vnd.openxmlformats-officedocument.presentationml.tags+xml"/>
  <Override PartName="/ppt/tags/tag1444.xml" ContentType="application/vnd.openxmlformats-officedocument.presentationml.tags+xml"/>
  <Override PartName="/ppt/tags/tag1445.xml" ContentType="application/vnd.openxmlformats-officedocument.presentationml.tags+xml"/>
  <Override PartName="/ppt/tags/tag1446.xml" ContentType="application/vnd.openxmlformats-officedocument.presentationml.tags+xml"/>
  <Override PartName="/ppt/tags/tag1447.xml" ContentType="application/vnd.openxmlformats-officedocument.presentationml.tags+xml"/>
  <Override PartName="/ppt/tags/tag1448.xml" ContentType="application/vnd.openxmlformats-officedocument.presentationml.tags+xml"/>
  <Override PartName="/ppt/tags/tag1449.xml" ContentType="application/vnd.openxmlformats-officedocument.presentationml.tags+xml"/>
  <Override PartName="/ppt/tags/tag1450.xml" ContentType="application/vnd.openxmlformats-officedocument.presentationml.tags+xml"/>
  <Override PartName="/ppt/tags/tag1451.xml" ContentType="application/vnd.openxmlformats-officedocument.presentationml.tags+xml"/>
  <Override PartName="/ppt/tags/tag1452.xml" ContentType="application/vnd.openxmlformats-officedocument.presentationml.tags+xml"/>
  <Override PartName="/ppt/tags/tag1453.xml" ContentType="application/vnd.openxmlformats-officedocument.presentationml.tags+xml"/>
  <Override PartName="/ppt/tags/tag1454.xml" ContentType="application/vnd.openxmlformats-officedocument.presentationml.tags+xml"/>
  <Override PartName="/ppt/tags/tag1455.xml" ContentType="application/vnd.openxmlformats-officedocument.presentationml.tags+xml"/>
  <Override PartName="/ppt/tags/tag1456.xml" ContentType="application/vnd.openxmlformats-officedocument.presentationml.tags+xml"/>
  <Override PartName="/ppt/tags/tag1457.xml" ContentType="application/vnd.openxmlformats-officedocument.presentationml.tags+xml"/>
  <Override PartName="/ppt/tags/tag1458.xml" ContentType="application/vnd.openxmlformats-officedocument.presentationml.tags+xml"/>
  <Override PartName="/ppt/tags/tag1459.xml" ContentType="application/vnd.openxmlformats-officedocument.presentationml.tags+xml"/>
  <Override PartName="/ppt/tags/tag1460.xml" ContentType="application/vnd.openxmlformats-officedocument.presentationml.tags+xml"/>
  <Override PartName="/ppt/tags/tag1461.xml" ContentType="application/vnd.openxmlformats-officedocument.presentationml.tags+xml"/>
  <Override PartName="/ppt/tags/tag1462.xml" ContentType="application/vnd.openxmlformats-officedocument.presentationml.tags+xml"/>
  <Override PartName="/ppt/tags/tag1463.xml" ContentType="application/vnd.openxmlformats-officedocument.presentationml.tags+xml"/>
  <Override PartName="/ppt/tags/tag1464.xml" ContentType="application/vnd.openxmlformats-officedocument.presentationml.tags+xml"/>
  <Override PartName="/ppt/tags/tag1465.xml" ContentType="application/vnd.openxmlformats-officedocument.presentationml.tags+xml"/>
  <Override PartName="/ppt/tags/tag1466.xml" ContentType="application/vnd.openxmlformats-officedocument.presentationml.tags+xml"/>
  <Override PartName="/ppt/tags/tag1467.xml" ContentType="application/vnd.openxmlformats-officedocument.presentationml.tags+xml"/>
  <Override PartName="/ppt/tags/tag1468.xml" ContentType="application/vnd.openxmlformats-officedocument.presentationml.tags+xml"/>
  <Override PartName="/ppt/tags/tag1469.xml" ContentType="application/vnd.openxmlformats-officedocument.presentationml.tags+xml"/>
  <Override PartName="/ppt/tags/tag1470.xml" ContentType="application/vnd.openxmlformats-officedocument.presentationml.tags+xml"/>
  <Override PartName="/ppt/tags/tag1471.xml" ContentType="application/vnd.openxmlformats-officedocument.presentationml.tags+xml"/>
  <Override PartName="/ppt/tags/tag1472.xml" ContentType="application/vnd.openxmlformats-officedocument.presentationml.tags+xml"/>
  <Override PartName="/ppt/tags/tag1473.xml" ContentType="application/vnd.openxmlformats-officedocument.presentationml.tags+xml"/>
  <Override PartName="/ppt/tags/tag1474.xml" ContentType="application/vnd.openxmlformats-officedocument.presentationml.tags+xml"/>
  <Override PartName="/ppt/tags/tag1475.xml" ContentType="application/vnd.openxmlformats-officedocument.presentationml.tags+xml"/>
  <Override PartName="/ppt/tags/tag1476.xml" ContentType="application/vnd.openxmlformats-officedocument.presentationml.tags+xml"/>
  <Override PartName="/ppt/tags/tag1477.xml" ContentType="application/vnd.openxmlformats-officedocument.presentationml.tags+xml"/>
  <Override PartName="/ppt/tags/tag1478.xml" ContentType="application/vnd.openxmlformats-officedocument.presentationml.tags+xml"/>
  <Override PartName="/ppt/tags/tag1479.xml" ContentType="application/vnd.openxmlformats-officedocument.presentationml.tags+xml"/>
  <Override PartName="/ppt/tags/tag1480.xml" ContentType="application/vnd.openxmlformats-officedocument.presentationml.tags+xml"/>
  <Override PartName="/ppt/tags/tag1481.xml" ContentType="application/vnd.openxmlformats-officedocument.presentationml.tags+xml"/>
  <Override PartName="/ppt/tags/tag1482.xml" ContentType="application/vnd.openxmlformats-officedocument.presentationml.tags+xml"/>
  <Override PartName="/ppt/tags/tag1483.xml" ContentType="application/vnd.openxmlformats-officedocument.presentationml.tags+xml"/>
  <Override PartName="/ppt/tags/tag1484.xml" ContentType="application/vnd.openxmlformats-officedocument.presentationml.tags+xml"/>
  <Override PartName="/ppt/tags/tag1485.xml" ContentType="application/vnd.openxmlformats-officedocument.presentationml.tags+xml"/>
  <Override PartName="/ppt/tags/tag1486.xml" ContentType="application/vnd.openxmlformats-officedocument.presentationml.tags+xml"/>
  <Override PartName="/ppt/tags/tag1487.xml" ContentType="application/vnd.openxmlformats-officedocument.presentationml.tags+xml"/>
  <Override PartName="/ppt/tags/tag1488.xml" ContentType="application/vnd.openxmlformats-officedocument.presentationml.tags+xml"/>
  <Override PartName="/ppt/tags/tag1489.xml" ContentType="application/vnd.openxmlformats-officedocument.presentationml.tags+xml"/>
  <Override PartName="/ppt/tags/tag1490.xml" ContentType="application/vnd.openxmlformats-officedocument.presentationml.tags+xml"/>
  <Override PartName="/ppt/tags/tag1491.xml" ContentType="application/vnd.openxmlformats-officedocument.presentationml.tags+xml"/>
  <Override PartName="/ppt/tags/tag1492.xml" ContentType="application/vnd.openxmlformats-officedocument.presentationml.tags+xml"/>
  <Override PartName="/ppt/tags/tag1493.xml" ContentType="application/vnd.openxmlformats-officedocument.presentationml.tags+xml"/>
  <Override PartName="/ppt/tags/tag1494.xml" ContentType="application/vnd.openxmlformats-officedocument.presentationml.tags+xml"/>
  <Override PartName="/ppt/tags/tag1495.xml" ContentType="application/vnd.openxmlformats-officedocument.presentationml.tags+xml"/>
  <Override PartName="/ppt/tags/tag1496.xml" ContentType="application/vnd.openxmlformats-officedocument.presentationml.tags+xml"/>
  <Override PartName="/ppt/tags/tag1497.xml" ContentType="application/vnd.openxmlformats-officedocument.presentationml.tags+xml"/>
  <Override PartName="/ppt/tags/tag1498.xml" ContentType="application/vnd.openxmlformats-officedocument.presentationml.tags+xml"/>
  <Override PartName="/ppt/tags/tag1499.xml" ContentType="application/vnd.openxmlformats-officedocument.presentationml.tags+xml"/>
  <Override PartName="/ppt/tags/tag1500.xml" ContentType="application/vnd.openxmlformats-officedocument.presentationml.tags+xml"/>
  <Override PartName="/ppt/tags/tag1501.xml" ContentType="application/vnd.openxmlformats-officedocument.presentationml.tags+xml"/>
  <Override PartName="/ppt/tags/tag1502.xml" ContentType="application/vnd.openxmlformats-officedocument.presentationml.tags+xml"/>
  <Override PartName="/ppt/tags/tag1503.xml" ContentType="application/vnd.openxmlformats-officedocument.presentationml.tags+xml"/>
  <Override PartName="/ppt/tags/tag1504.xml" ContentType="application/vnd.openxmlformats-officedocument.presentationml.tags+xml"/>
  <Override PartName="/ppt/tags/tag1505.xml" ContentType="application/vnd.openxmlformats-officedocument.presentationml.tags+xml"/>
  <Override PartName="/ppt/tags/tag1506.xml" ContentType="application/vnd.openxmlformats-officedocument.presentationml.tags+xml"/>
  <Override PartName="/ppt/tags/tag1507.xml" ContentType="application/vnd.openxmlformats-officedocument.presentationml.tags+xml"/>
  <Override PartName="/ppt/tags/tag1508.xml" ContentType="application/vnd.openxmlformats-officedocument.presentationml.tags+xml"/>
  <Override PartName="/ppt/tags/tag1509.xml" ContentType="application/vnd.openxmlformats-officedocument.presentationml.tags+xml"/>
  <Override PartName="/ppt/tags/tag1510.xml" ContentType="application/vnd.openxmlformats-officedocument.presentationml.tags+xml"/>
  <Override PartName="/ppt/tags/tag1511.xml" ContentType="application/vnd.openxmlformats-officedocument.presentationml.tags+xml"/>
  <Override PartName="/ppt/tags/tag1512.xml" ContentType="application/vnd.openxmlformats-officedocument.presentationml.tags+xml"/>
  <Override PartName="/ppt/tags/tag1513.xml" ContentType="application/vnd.openxmlformats-officedocument.presentationml.tags+xml"/>
  <Override PartName="/ppt/tags/tag1514.xml" ContentType="application/vnd.openxmlformats-officedocument.presentationml.tags+xml"/>
  <Override PartName="/ppt/tags/tag1515.xml" ContentType="application/vnd.openxmlformats-officedocument.presentationml.tags+xml"/>
  <Override PartName="/ppt/tags/tag1516.xml" ContentType="application/vnd.openxmlformats-officedocument.presentationml.tags+xml"/>
  <Override PartName="/ppt/tags/tag1517.xml" ContentType="application/vnd.openxmlformats-officedocument.presentationml.tags+xml"/>
  <Override PartName="/ppt/tags/tag1518.xml" ContentType="application/vnd.openxmlformats-officedocument.presentationml.tags+xml"/>
  <Override PartName="/ppt/tags/tag1519.xml" ContentType="application/vnd.openxmlformats-officedocument.presentationml.tags+xml"/>
  <Override PartName="/ppt/tags/tag1520.xml" ContentType="application/vnd.openxmlformats-officedocument.presentationml.tags+xml"/>
  <Override PartName="/ppt/tags/tag1521.xml" ContentType="application/vnd.openxmlformats-officedocument.presentationml.tags+xml"/>
  <Override PartName="/ppt/tags/tag1522.xml" ContentType="application/vnd.openxmlformats-officedocument.presentationml.tags+xml"/>
  <Override PartName="/ppt/tags/tag1523.xml" ContentType="application/vnd.openxmlformats-officedocument.presentationml.tags+xml"/>
  <Override PartName="/ppt/tags/tag1524.xml" ContentType="application/vnd.openxmlformats-officedocument.presentationml.tags+xml"/>
  <Override PartName="/ppt/tags/tag1525.xml" ContentType="application/vnd.openxmlformats-officedocument.presentationml.tags+xml"/>
  <Override PartName="/ppt/tags/tag1526.xml" ContentType="application/vnd.openxmlformats-officedocument.presentationml.tags+xml"/>
  <Override PartName="/ppt/tags/tag1527.xml" ContentType="application/vnd.openxmlformats-officedocument.presentationml.tags+xml"/>
  <Override PartName="/ppt/tags/tag1528.xml" ContentType="application/vnd.openxmlformats-officedocument.presentationml.tags+xml"/>
  <Override PartName="/ppt/tags/tag1529.xml" ContentType="application/vnd.openxmlformats-officedocument.presentationml.tags+xml"/>
  <Override PartName="/ppt/tags/tag1530.xml" ContentType="application/vnd.openxmlformats-officedocument.presentationml.tags+xml"/>
  <Override PartName="/ppt/tags/tag1531.xml" ContentType="application/vnd.openxmlformats-officedocument.presentationml.tags+xml"/>
  <Override PartName="/ppt/tags/tag1532.xml" ContentType="application/vnd.openxmlformats-officedocument.presentationml.tags+xml"/>
  <Override PartName="/ppt/tags/tag1533.xml" ContentType="application/vnd.openxmlformats-officedocument.presentationml.tags+xml"/>
  <Override PartName="/ppt/tags/tag1534.xml" ContentType="application/vnd.openxmlformats-officedocument.presentationml.tags+xml"/>
  <Override PartName="/ppt/tags/tag1535.xml" ContentType="application/vnd.openxmlformats-officedocument.presentationml.tags+xml"/>
  <Override PartName="/ppt/tags/tag1536.xml" ContentType="application/vnd.openxmlformats-officedocument.presentationml.tags+xml"/>
  <Override PartName="/ppt/tags/tag1537.xml" ContentType="application/vnd.openxmlformats-officedocument.presentationml.tags+xml"/>
  <Override PartName="/ppt/tags/tag1538.xml" ContentType="application/vnd.openxmlformats-officedocument.presentationml.tags+xml"/>
  <Override PartName="/ppt/tags/tag1539.xml" ContentType="application/vnd.openxmlformats-officedocument.presentationml.tags+xml"/>
  <Override PartName="/ppt/tags/tag1540.xml" ContentType="application/vnd.openxmlformats-officedocument.presentationml.tags+xml"/>
  <Override PartName="/ppt/tags/tag1541.xml" ContentType="application/vnd.openxmlformats-officedocument.presentationml.tags+xml"/>
  <Override PartName="/ppt/tags/tag1542.xml" ContentType="application/vnd.openxmlformats-officedocument.presentationml.tags+xml"/>
  <Override PartName="/ppt/tags/tag1543.xml" ContentType="application/vnd.openxmlformats-officedocument.presentationml.tags+xml"/>
  <Override PartName="/ppt/tags/tag1544.xml" ContentType="application/vnd.openxmlformats-officedocument.presentationml.tags+xml"/>
  <Override PartName="/ppt/tags/tag1545.xml" ContentType="application/vnd.openxmlformats-officedocument.presentationml.tags+xml"/>
  <Override PartName="/ppt/tags/tag1546.xml" ContentType="application/vnd.openxmlformats-officedocument.presentationml.tags+xml"/>
  <Override PartName="/ppt/tags/tag1547.xml" ContentType="application/vnd.openxmlformats-officedocument.presentationml.tags+xml"/>
  <Override PartName="/ppt/tags/tag1548.xml" ContentType="application/vnd.openxmlformats-officedocument.presentationml.tags+xml"/>
  <Override PartName="/ppt/tags/tag1549.xml" ContentType="application/vnd.openxmlformats-officedocument.presentationml.tags+xml"/>
  <Override PartName="/ppt/tags/tag1550.xml" ContentType="application/vnd.openxmlformats-officedocument.presentationml.tags+xml"/>
  <Override PartName="/ppt/tags/tag1551.xml" ContentType="application/vnd.openxmlformats-officedocument.presentationml.tags+xml"/>
  <Override PartName="/ppt/tags/tag1552.xml" ContentType="application/vnd.openxmlformats-officedocument.presentationml.tags+xml"/>
  <Override PartName="/ppt/tags/tag1553.xml" ContentType="application/vnd.openxmlformats-officedocument.presentationml.tags+xml"/>
  <Override PartName="/ppt/tags/tag1554.xml" ContentType="application/vnd.openxmlformats-officedocument.presentationml.tags+xml"/>
  <Override PartName="/ppt/tags/tag1555.xml" ContentType="application/vnd.openxmlformats-officedocument.presentationml.tags+xml"/>
  <Override PartName="/ppt/tags/tag1556.xml" ContentType="application/vnd.openxmlformats-officedocument.presentationml.tags+xml"/>
  <Override PartName="/ppt/tags/tag1557.xml" ContentType="application/vnd.openxmlformats-officedocument.presentationml.tags+xml"/>
  <Override PartName="/ppt/tags/tag1558.xml" ContentType="application/vnd.openxmlformats-officedocument.presentationml.tags+xml"/>
  <Override PartName="/ppt/tags/tag1559.xml" ContentType="application/vnd.openxmlformats-officedocument.presentationml.tags+xml"/>
  <Override PartName="/ppt/tags/tag1560.xml" ContentType="application/vnd.openxmlformats-officedocument.presentationml.tags+xml"/>
  <Override PartName="/ppt/tags/tag1561.xml" ContentType="application/vnd.openxmlformats-officedocument.presentationml.tags+xml"/>
  <Override PartName="/ppt/tags/tag1562.xml" ContentType="application/vnd.openxmlformats-officedocument.presentationml.tags+xml"/>
  <Override PartName="/ppt/tags/tag1563.xml" ContentType="application/vnd.openxmlformats-officedocument.presentationml.tags+xml"/>
  <Override PartName="/ppt/tags/tag1564.xml" ContentType="application/vnd.openxmlformats-officedocument.presentationml.tags+xml"/>
  <Override PartName="/ppt/tags/tag1565.xml" ContentType="application/vnd.openxmlformats-officedocument.presentationml.tags+xml"/>
  <Override PartName="/ppt/tags/tag1566.xml" ContentType="application/vnd.openxmlformats-officedocument.presentationml.tags+xml"/>
  <Override PartName="/ppt/tags/tag1567.xml" ContentType="application/vnd.openxmlformats-officedocument.presentationml.tags+xml"/>
  <Override PartName="/ppt/tags/tag1568.xml" ContentType="application/vnd.openxmlformats-officedocument.presentationml.tags+xml"/>
  <Override PartName="/ppt/tags/tag1569.xml" ContentType="application/vnd.openxmlformats-officedocument.presentationml.tags+xml"/>
  <Override PartName="/ppt/tags/tag1570.xml" ContentType="application/vnd.openxmlformats-officedocument.presentationml.tags+xml"/>
  <Override PartName="/ppt/tags/tag1571.xml" ContentType="application/vnd.openxmlformats-officedocument.presentationml.tags+xml"/>
  <Override PartName="/ppt/tags/tag1572.xml" ContentType="application/vnd.openxmlformats-officedocument.presentationml.tags+xml"/>
  <Override PartName="/ppt/tags/tag1573.xml" ContentType="application/vnd.openxmlformats-officedocument.presentationml.tags+xml"/>
  <Override PartName="/ppt/tags/tag1574.xml" ContentType="application/vnd.openxmlformats-officedocument.presentationml.tags+xml"/>
  <Override PartName="/ppt/tags/tag1575.xml" ContentType="application/vnd.openxmlformats-officedocument.presentationml.tags+xml"/>
  <Override PartName="/ppt/tags/tag1576.xml" ContentType="application/vnd.openxmlformats-officedocument.presentationml.tags+xml"/>
  <Override PartName="/ppt/tags/tag1577.xml" ContentType="application/vnd.openxmlformats-officedocument.presentationml.tags+xml"/>
  <Override PartName="/ppt/tags/tag1578.xml" ContentType="application/vnd.openxmlformats-officedocument.presentationml.tags+xml"/>
  <Override PartName="/ppt/tags/tag1579.xml" ContentType="application/vnd.openxmlformats-officedocument.presentationml.tags+xml"/>
  <Override PartName="/ppt/tags/tag1580.xml" ContentType="application/vnd.openxmlformats-officedocument.presentationml.tags+xml"/>
  <Override PartName="/ppt/tags/tag1581.xml" ContentType="application/vnd.openxmlformats-officedocument.presentationml.tags+xml"/>
  <Override PartName="/ppt/tags/tag1582.xml" ContentType="application/vnd.openxmlformats-officedocument.presentationml.tags+xml"/>
  <Override PartName="/ppt/tags/tag1583.xml" ContentType="application/vnd.openxmlformats-officedocument.presentationml.tags+xml"/>
  <Override PartName="/ppt/tags/tag1584.xml" ContentType="application/vnd.openxmlformats-officedocument.presentationml.tags+xml"/>
  <Override PartName="/ppt/tags/tag1585.xml" ContentType="application/vnd.openxmlformats-officedocument.presentationml.tags+xml"/>
  <Override PartName="/ppt/tags/tag1586.xml" ContentType="application/vnd.openxmlformats-officedocument.presentationml.tags+xml"/>
  <Override PartName="/ppt/tags/tag1587.xml" ContentType="application/vnd.openxmlformats-officedocument.presentationml.tags+xml"/>
  <Override PartName="/ppt/tags/tag1588.xml" ContentType="application/vnd.openxmlformats-officedocument.presentationml.tags+xml"/>
  <Override PartName="/ppt/tags/tag1589.xml" ContentType="application/vnd.openxmlformats-officedocument.presentationml.tags+xml"/>
  <Override PartName="/ppt/tags/tag1590.xml" ContentType="application/vnd.openxmlformats-officedocument.presentationml.tags+xml"/>
  <Override PartName="/ppt/tags/tag1591.xml" ContentType="application/vnd.openxmlformats-officedocument.presentationml.tags+xml"/>
  <Override PartName="/ppt/tags/tag1592.xml" ContentType="application/vnd.openxmlformats-officedocument.presentationml.tags+xml"/>
  <Override PartName="/ppt/tags/tag1593.xml" ContentType="application/vnd.openxmlformats-officedocument.presentationml.tags+xml"/>
  <Override PartName="/ppt/tags/tag1594.xml" ContentType="application/vnd.openxmlformats-officedocument.presentationml.tags+xml"/>
  <Override PartName="/ppt/tags/tag1595.xml" ContentType="application/vnd.openxmlformats-officedocument.presentationml.tags+xml"/>
  <Override PartName="/ppt/tags/tag1596.xml" ContentType="application/vnd.openxmlformats-officedocument.presentationml.tags+xml"/>
  <Override PartName="/ppt/tags/tag1597.xml" ContentType="application/vnd.openxmlformats-officedocument.presentationml.tags+xml"/>
  <Override PartName="/ppt/tags/tag1598.xml" ContentType="application/vnd.openxmlformats-officedocument.presentationml.tags+xml"/>
  <Override PartName="/ppt/tags/tag1599.xml" ContentType="application/vnd.openxmlformats-officedocument.presentationml.tags+xml"/>
  <Override PartName="/ppt/tags/tag1600.xml" ContentType="application/vnd.openxmlformats-officedocument.presentationml.tags+xml"/>
  <Override PartName="/ppt/tags/tag1601.xml" ContentType="application/vnd.openxmlformats-officedocument.presentationml.tags+xml"/>
  <Override PartName="/ppt/tags/tag1602.xml" ContentType="application/vnd.openxmlformats-officedocument.presentationml.tags+xml"/>
  <Override PartName="/ppt/tags/tag1603.xml" ContentType="application/vnd.openxmlformats-officedocument.presentationml.tags+xml"/>
  <Override PartName="/ppt/tags/tag1604.xml" ContentType="application/vnd.openxmlformats-officedocument.presentationml.tags+xml"/>
  <Override PartName="/ppt/tags/tag1605.xml" ContentType="application/vnd.openxmlformats-officedocument.presentationml.tags+xml"/>
  <Override PartName="/ppt/tags/tag1606.xml" ContentType="application/vnd.openxmlformats-officedocument.presentationml.tags+xml"/>
  <Override PartName="/ppt/tags/tag1607.xml" ContentType="application/vnd.openxmlformats-officedocument.presentationml.tags+xml"/>
  <Override PartName="/ppt/tags/tag1608.xml" ContentType="application/vnd.openxmlformats-officedocument.presentationml.tags+xml"/>
  <Override PartName="/ppt/tags/tag1609.xml" ContentType="application/vnd.openxmlformats-officedocument.presentationml.tags+xml"/>
  <Override PartName="/ppt/tags/tag1610.xml" ContentType="application/vnd.openxmlformats-officedocument.presentationml.tags+xml"/>
  <Override PartName="/ppt/tags/tag1611.xml" ContentType="application/vnd.openxmlformats-officedocument.presentationml.tags+xml"/>
  <Override PartName="/ppt/tags/tag1612.xml" ContentType="application/vnd.openxmlformats-officedocument.presentationml.tags+xml"/>
  <Override PartName="/ppt/tags/tag1613.xml" ContentType="application/vnd.openxmlformats-officedocument.presentationml.tags+xml"/>
  <Override PartName="/ppt/tags/tag1614.xml" ContentType="application/vnd.openxmlformats-officedocument.presentationml.tags+xml"/>
  <Override PartName="/ppt/tags/tag1615.xml" ContentType="application/vnd.openxmlformats-officedocument.presentationml.tags+xml"/>
  <Override PartName="/ppt/tags/tag1616.xml" ContentType="application/vnd.openxmlformats-officedocument.presentationml.tags+xml"/>
  <Override PartName="/ppt/tags/tag1617.xml" ContentType="application/vnd.openxmlformats-officedocument.presentationml.tags+xml"/>
  <Override PartName="/ppt/tags/tag1618.xml" ContentType="application/vnd.openxmlformats-officedocument.presentationml.tags+xml"/>
  <Override PartName="/ppt/tags/tag1619.xml" ContentType="application/vnd.openxmlformats-officedocument.presentationml.tags+xml"/>
  <Override PartName="/ppt/tags/tag1620.xml" ContentType="application/vnd.openxmlformats-officedocument.presentationml.tags+xml"/>
  <Override PartName="/ppt/tags/tag1621.xml" ContentType="application/vnd.openxmlformats-officedocument.presentationml.tags+xml"/>
  <Override PartName="/ppt/tags/tag1622.xml" ContentType="application/vnd.openxmlformats-officedocument.presentationml.tags+xml"/>
  <Override PartName="/ppt/tags/tag1623.xml" ContentType="application/vnd.openxmlformats-officedocument.presentationml.tags+xml"/>
  <Override PartName="/ppt/tags/tag1624.xml" ContentType="application/vnd.openxmlformats-officedocument.presentationml.tags+xml"/>
  <Override PartName="/ppt/tags/tag1625.xml" ContentType="application/vnd.openxmlformats-officedocument.presentationml.tags+xml"/>
  <Override PartName="/ppt/tags/tag1626.xml" ContentType="application/vnd.openxmlformats-officedocument.presentationml.tags+xml"/>
  <Override PartName="/ppt/tags/tag1627.xml" ContentType="application/vnd.openxmlformats-officedocument.presentationml.tags+xml"/>
  <Override PartName="/ppt/tags/tag1628.xml" ContentType="application/vnd.openxmlformats-officedocument.presentationml.tags+xml"/>
  <Override PartName="/ppt/tags/tag1629.xml" ContentType="application/vnd.openxmlformats-officedocument.presentationml.tags+xml"/>
  <Override PartName="/ppt/tags/tag1630.xml" ContentType="application/vnd.openxmlformats-officedocument.presentationml.tags+xml"/>
  <Override PartName="/ppt/tags/tag1631.xml" ContentType="application/vnd.openxmlformats-officedocument.presentationml.tags+xml"/>
  <Override PartName="/ppt/tags/tag1632.xml" ContentType="application/vnd.openxmlformats-officedocument.presentationml.tags+xml"/>
  <Override PartName="/ppt/tags/tag1633.xml" ContentType="application/vnd.openxmlformats-officedocument.presentationml.tags+xml"/>
  <Override PartName="/ppt/tags/tag1634.xml" ContentType="application/vnd.openxmlformats-officedocument.presentationml.tags+xml"/>
  <Override PartName="/ppt/tags/tag1635.xml" ContentType="application/vnd.openxmlformats-officedocument.presentationml.tags+xml"/>
  <Override PartName="/ppt/tags/tag1636.xml" ContentType="application/vnd.openxmlformats-officedocument.presentationml.tags+xml"/>
  <Override PartName="/ppt/tags/tag1637.xml" ContentType="application/vnd.openxmlformats-officedocument.presentationml.tags+xml"/>
  <Override PartName="/ppt/tags/tag1638.xml" ContentType="application/vnd.openxmlformats-officedocument.presentationml.tags+xml"/>
  <Override PartName="/ppt/tags/tag1639.xml" ContentType="application/vnd.openxmlformats-officedocument.presentationml.tags+xml"/>
  <Override PartName="/ppt/tags/tag1640.xml" ContentType="application/vnd.openxmlformats-officedocument.presentationml.tags+xml"/>
  <Override PartName="/ppt/tags/tag1641.xml" ContentType="application/vnd.openxmlformats-officedocument.presentationml.tags+xml"/>
  <Override PartName="/ppt/tags/tag1642.xml" ContentType="application/vnd.openxmlformats-officedocument.presentationml.tags+xml"/>
  <Override PartName="/ppt/tags/tag1643.xml" ContentType="application/vnd.openxmlformats-officedocument.presentationml.tags+xml"/>
  <Override PartName="/ppt/tags/tag1644.xml" ContentType="application/vnd.openxmlformats-officedocument.presentationml.tags+xml"/>
  <Override PartName="/ppt/tags/tag1645.xml" ContentType="application/vnd.openxmlformats-officedocument.presentationml.tags+xml"/>
  <Override PartName="/ppt/tags/tag1646.xml" ContentType="application/vnd.openxmlformats-officedocument.presentationml.tags+xml"/>
  <Override PartName="/ppt/tags/tag1647.xml" ContentType="application/vnd.openxmlformats-officedocument.presentationml.tags+xml"/>
  <Override PartName="/ppt/tags/tag1648.xml" ContentType="application/vnd.openxmlformats-officedocument.presentationml.tags+xml"/>
  <Override PartName="/ppt/tags/tag1649.xml" ContentType="application/vnd.openxmlformats-officedocument.presentationml.tags+xml"/>
  <Override PartName="/ppt/tags/tag1650.xml" ContentType="application/vnd.openxmlformats-officedocument.presentationml.tags+xml"/>
  <Override PartName="/ppt/tags/tag1651.xml" ContentType="application/vnd.openxmlformats-officedocument.presentationml.tags+xml"/>
  <Override PartName="/ppt/tags/tag1652.xml" ContentType="application/vnd.openxmlformats-officedocument.presentationml.tags+xml"/>
  <Override PartName="/ppt/tags/tag1653.xml" ContentType="application/vnd.openxmlformats-officedocument.presentationml.tags+xml"/>
  <Override PartName="/ppt/tags/tag1654.xml" ContentType="application/vnd.openxmlformats-officedocument.presentationml.tags+xml"/>
  <Override PartName="/ppt/tags/tag1655.xml" ContentType="application/vnd.openxmlformats-officedocument.presentationml.tags+xml"/>
  <Override PartName="/ppt/tags/tag1656.xml" ContentType="application/vnd.openxmlformats-officedocument.presentationml.tags+xml"/>
  <Override PartName="/ppt/tags/tag1657.xml" ContentType="application/vnd.openxmlformats-officedocument.presentationml.tags+xml"/>
  <Override PartName="/ppt/tags/tag1658.xml" ContentType="application/vnd.openxmlformats-officedocument.presentationml.tags+xml"/>
  <Override PartName="/ppt/tags/tag1659.xml" ContentType="application/vnd.openxmlformats-officedocument.presentationml.tags+xml"/>
  <Override PartName="/ppt/tags/tag1660.xml" ContentType="application/vnd.openxmlformats-officedocument.presentationml.tags+xml"/>
  <Override PartName="/ppt/tags/tag1661.xml" ContentType="application/vnd.openxmlformats-officedocument.presentationml.tags+xml"/>
  <Override PartName="/ppt/tags/tag1662.xml" ContentType="application/vnd.openxmlformats-officedocument.presentationml.tags+xml"/>
  <Override PartName="/ppt/tags/tag1663.xml" ContentType="application/vnd.openxmlformats-officedocument.presentationml.tags+xml"/>
  <Override PartName="/ppt/tags/tag1664.xml" ContentType="application/vnd.openxmlformats-officedocument.presentationml.tags+xml"/>
  <Override PartName="/ppt/tags/tag1665.xml" ContentType="application/vnd.openxmlformats-officedocument.presentationml.tags+xml"/>
  <Override PartName="/ppt/tags/tag1666.xml" ContentType="application/vnd.openxmlformats-officedocument.presentationml.tags+xml"/>
  <Override PartName="/ppt/tags/tag1667.xml" ContentType="application/vnd.openxmlformats-officedocument.presentationml.tags+xml"/>
  <Override PartName="/ppt/tags/tag1668.xml" ContentType="application/vnd.openxmlformats-officedocument.presentationml.tags+xml"/>
  <Override PartName="/ppt/tags/tag1669.xml" ContentType="application/vnd.openxmlformats-officedocument.presentationml.tags+xml"/>
  <Override PartName="/ppt/tags/tag1670.xml" ContentType="application/vnd.openxmlformats-officedocument.presentationml.tags+xml"/>
  <Override PartName="/ppt/tags/tag1671.xml" ContentType="application/vnd.openxmlformats-officedocument.presentationml.tags+xml"/>
  <Override PartName="/ppt/tags/tag1672.xml" ContentType="application/vnd.openxmlformats-officedocument.presentationml.tags+xml"/>
  <Override PartName="/ppt/tags/tag1673.xml" ContentType="application/vnd.openxmlformats-officedocument.presentationml.tags+xml"/>
  <Override PartName="/ppt/tags/tag1674.xml" ContentType="application/vnd.openxmlformats-officedocument.presentationml.tags+xml"/>
  <Override PartName="/ppt/tags/tag1675.xml" ContentType="application/vnd.openxmlformats-officedocument.presentationml.tags+xml"/>
  <Override PartName="/ppt/tags/tag1676.xml" ContentType="application/vnd.openxmlformats-officedocument.presentationml.tags+xml"/>
  <Override PartName="/ppt/tags/tag1677.xml" ContentType="application/vnd.openxmlformats-officedocument.presentationml.tags+xml"/>
  <Override PartName="/ppt/tags/tag1678.xml" ContentType="application/vnd.openxmlformats-officedocument.presentationml.tags+xml"/>
  <Override PartName="/ppt/tags/tag1679.xml" ContentType="application/vnd.openxmlformats-officedocument.presentationml.tags+xml"/>
  <Override PartName="/ppt/tags/tag1680.xml" ContentType="application/vnd.openxmlformats-officedocument.presentationml.tags+xml"/>
  <Override PartName="/ppt/tags/tag1681.xml" ContentType="application/vnd.openxmlformats-officedocument.presentationml.tags+xml"/>
  <Override PartName="/ppt/tags/tag1682.xml" ContentType="application/vnd.openxmlformats-officedocument.presentationml.tags+xml"/>
  <Override PartName="/ppt/tags/tag1683.xml" ContentType="application/vnd.openxmlformats-officedocument.presentationml.tags+xml"/>
  <Override PartName="/ppt/tags/tag1684.xml" ContentType="application/vnd.openxmlformats-officedocument.presentationml.tags+xml"/>
  <Override PartName="/ppt/tags/tag1685.xml" ContentType="application/vnd.openxmlformats-officedocument.presentationml.tags+xml"/>
  <Override PartName="/ppt/tags/tag1686.xml" ContentType="application/vnd.openxmlformats-officedocument.presentationml.tags+xml"/>
  <Override PartName="/ppt/tags/tag1687.xml" ContentType="application/vnd.openxmlformats-officedocument.presentationml.tags+xml"/>
  <Override PartName="/ppt/tags/tag1688.xml" ContentType="application/vnd.openxmlformats-officedocument.presentationml.tags+xml"/>
  <Override PartName="/ppt/tags/tag1689.xml" ContentType="application/vnd.openxmlformats-officedocument.presentationml.tags+xml"/>
  <Override PartName="/ppt/tags/tag1690.xml" ContentType="application/vnd.openxmlformats-officedocument.presentationml.tags+xml"/>
  <Override PartName="/ppt/tags/tag1691.xml" ContentType="application/vnd.openxmlformats-officedocument.presentationml.tags+xml"/>
  <Override PartName="/ppt/tags/tag1692.xml" ContentType="application/vnd.openxmlformats-officedocument.presentationml.tags+xml"/>
  <Override PartName="/ppt/tags/tag1693.xml" ContentType="application/vnd.openxmlformats-officedocument.presentationml.tags+xml"/>
  <Override PartName="/ppt/tags/tag1694.xml" ContentType="application/vnd.openxmlformats-officedocument.presentationml.tags+xml"/>
  <Override PartName="/ppt/tags/tag1695.xml" ContentType="application/vnd.openxmlformats-officedocument.presentationml.tags+xml"/>
  <Override PartName="/ppt/tags/tag1696.xml" ContentType="application/vnd.openxmlformats-officedocument.presentationml.tags+xml"/>
  <Override PartName="/ppt/tags/tag1697.xml" ContentType="application/vnd.openxmlformats-officedocument.presentationml.tags+xml"/>
  <Override PartName="/ppt/tags/tag1698.xml" ContentType="application/vnd.openxmlformats-officedocument.presentationml.tags+xml"/>
  <Override PartName="/ppt/tags/tag1699.xml" ContentType="application/vnd.openxmlformats-officedocument.presentationml.tags+xml"/>
  <Override PartName="/ppt/tags/tag1700.xml" ContentType="application/vnd.openxmlformats-officedocument.presentationml.tags+xml"/>
  <Override PartName="/ppt/tags/tag1701.xml" ContentType="application/vnd.openxmlformats-officedocument.presentationml.tags+xml"/>
  <Override PartName="/ppt/tags/tag1702.xml" ContentType="application/vnd.openxmlformats-officedocument.presentationml.tags+xml"/>
  <Override PartName="/ppt/tags/tag1703.xml" ContentType="application/vnd.openxmlformats-officedocument.presentationml.tags+xml"/>
  <Override PartName="/ppt/tags/tag1704.xml" ContentType="application/vnd.openxmlformats-officedocument.presentationml.tags+xml"/>
  <Override PartName="/ppt/tags/tag1705.xml" ContentType="application/vnd.openxmlformats-officedocument.presentationml.tags+xml"/>
  <Override PartName="/ppt/tags/tag1706.xml" ContentType="application/vnd.openxmlformats-officedocument.presentationml.tags+xml"/>
  <Override PartName="/ppt/tags/tag1707.xml" ContentType="application/vnd.openxmlformats-officedocument.presentationml.tags+xml"/>
  <Override PartName="/ppt/tags/tag1708.xml" ContentType="application/vnd.openxmlformats-officedocument.presentationml.tags+xml"/>
  <Override PartName="/ppt/tags/tag1709.xml" ContentType="application/vnd.openxmlformats-officedocument.presentationml.tags+xml"/>
  <Override PartName="/ppt/tags/tag1710.xml" ContentType="application/vnd.openxmlformats-officedocument.presentationml.tags+xml"/>
  <Override PartName="/ppt/tags/tag1711.xml" ContentType="application/vnd.openxmlformats-officedocument.presentationml.tags+xml"/>
  <Override PartName="/ppt/tags/tag1712.xml" ContentType="application/vnd.openxmlformats-officedocument.presentationml.tags+xml"/>
  <Override PartName="/ppt/tags/tag1713.xml" ContentType="application/vnd.openxmlformats-officedocument.presentationml.tags+xml"/>
  <Override PartName="/ppt/tags/tag1714.xml" ContentType="application/vnd.openxmlformats-officedocument.presentationml.tags+xml"/>
  <Override PartName="/ppt/tags/tag1715.xml" ContentType="application/vnd.openxmlformats-officedocument.presentationml.tags+xml"/>
  <Override PartName="/ppt/tags/tag1716.xml" ContentType="application/vnd.openxmlformats-officedocument.presentationml.tags+xml"/>
  <Override PartName="/ppt/tags/tag1717.xml" ContentType="application/vnd.openxmlformats-officedocument.presentationml.tags+xml"/>
  <Override PartName="/ppt/tags/tag1718.xml" ContentType="application/vnd.openxmlformats-officedocument.presentationml.tags+xml"/>
  <Override PartName="/ppt/tags/tag1719.xml" ContentType="application/vnd.openxmlformats-officedocument.presentationml.tags+xml"/>
  <Override PartName="/ppt/tags/tag1720.xml" ContentType="application/vnd.openxmlformats-officedocument.presentationml.tags+xml"/>
  <Override PartName="/ppt/tags/tag1721.xml" ContentType="application/vnd.openxmlformats-officedocument.presentationml.tags+xml"/>
  <Override PartName="/ppt/tags/tag1722.xml" ContentType="application/vnd.openxmlformats-officedocument.presentationml.tags+xml"/>
  <Override PartName="/ppt/tags/tag1723.xml" ContentType="application/vnd.openxmlformats-officedocument.presentationml.tags+xml"/>
  <Override PartName="/ppt/tags/tag1724.xml" ContentType="application/vnd.openxmlformats-officedocument.presentationml.tags+xml"/>
  <Override PartName="/ppt/tags/tag1725.xml" ContentType="application/vnd.openxmlformats-officedocument.presentationml.tags+xml"/>
  <Override PartName="/ppt/tags/tag1726.xml" ContentType="application/vnd.openxmlformats-officedocument.presentationml.tags+xml"/>
  <Override PartName="/ppt/tags/tag1727.xml" ContentType="application/vnd.openxmlformats-officedocument.presentationml.tags+xml"/>
  <Override PartName="/ppt/tags/tag1728.xml" ContentType="application/vnd.openxmlformats-officedocument.presentationml.tags+xml"/>
  <Override PartName="/ppt/tags/tag1729.xml" ContentType="application/vnd.openxmlformats-officedocument.presentationml.tags+xml"/>
  <Override PartName="/ppt/tags/tag1730.xml" ContentType="application/vnd.openxmlformats-officedocument.presentationml.tags+xml"/>
  <Override PartName="/ppt/tags/tag1731.xml" ContentType="application/vnd.openxmlformats-officedocument.presentationml.tags+xml"/>
  <Override PartName="/ppt/tags/tag1732.xml" ContentType="application/vnd.openxmlformats-officedocument.presentationml.tags+xml"/>
  <Override PartName="/ppt/tags/tag1733.xml" ContentType="application/vnd.openxmlformats-officedocument.presentationml.tags+xml"/>
  <Override PartName="/ppt/tags/tag1734.xml" ContentType="application/vnd.openxmlformats-officedocument.presentationml.tags+xml"/>
  <Override PartName="/ppt/tags/tag1735.xml" ContentType="application/vnd.openxmlformats-officedocument.presentationml.tags+xml"/>
  <Override PartName="/ppt/tags/tag1736.xml" ContentType="application/vnd.openxmlformats-officedocument.presentationml.tags+xml"/>
  <Override PartName="/ppt/tags/tag1737.xml" ContentType="application/vnd.openxmlformats-officedocument.presentationml.tags+xml"/>
  <Override PartName="/ppt/tags/tag1738.xml" ContentType="application/vnd.openxmlformats-officedocument.presentationml.tags+xml"/>
  <Override PartName="/ppt/tags/tag1739.xml" ContentType="application/vnd.openxmlformats-officedocument.presentationml.tags+xml"/>
  <Override PartName="/ppt/tags/tag1740.xml" ContentType="application/vnd.openxmlformats-officedocument.presentationml.tags+xml"/>
  <Override PartName="/ppt/tags/tag1741.xml" ContentType="application/vnd.openxmlformats-officedocument.presentationml.tags+xml"/>
  <Override PartName="/ppt/tags/tag1742.xml" ContentType="application/vnd.openxmlformats-officedocument.presentationml.tags+xml"/>
  <Override PartName="/ppt/tags/tag1743.xml" ContentType="application/vnd.openxmlformats-officedocument.presentationml.tags+xml"/>
  <Override PartName="/ppt/tags/tag1744.xml" ContentType="application/vnd.openxmlformats-officedocument.presentationml.tags+xml"/>
  <Override PartName="/ppt/tags/tag1745.xml" ContentType="application/vnd.openxmlformats-officedocument.presentationml.tags+xml"/>
  <Override PartName="/ppt/tags/tag1746.xml" ContentType="application/vnd.openxmlformats-officedocument.presentationml.tags+xml"/>
  <Override PartName="/ppt/tags/tag1747.xml" ContentType="application/vnd.openxmlformats-officedocument.presentationml.tags+xml"/>
  <Override PartName="/ppt/tags/tag1748.xml" ContentType="application/vnd.openxmlformats-officedocument.presentationml.tags+xml"/>
  <Override PartName="/ppt/tags/tag1749.xml" ContentType="application/vnd.openxmlformats-officedocument.presentationml.tags+xml"/>
  <Override PartName="/ppt/tags/tag1750.xml" ContentType="application/vnd.openxmlformats-officedocument.presentationml.tags+xml"/>
  <Override PartName="/ppt/tags/tag1751.xml" ContentType="application/vnd.openxmlformats-officedocument.presentationml.tags+xml"/>
  <Override PartName="/ppt/tags/tag1752.xml" ContentType="application/vnd.openxmlformats-officedocument.presentationml.tags+xml"/>
  <Override PartName="/ppt/tags/tag1753.xml" ContentType="application/vnd.openxmlformats-officedocument.presentationml.tags+xml"/>
  <Override PartName="/ppt/tags/tag1754.xml" ContentType="application/vnd.openxmlformats-officedocument.presentationml.tags+xml"/>
  <Override PartName="/ppt/tags/tag1755.xml" ContentType="application/vnd.openxmlformats-officedocument.presentationml.tags+xml"/>
  <Override PartName="/ppt/tags/tag1756.xml" ContentType="application/vnd.openxmlformats-officedocument.presentationml.tags+xml"/>
  <Override PartName="/ppt/tags/tag1757.xml" ContentType="application/vnd.openxmlformats-officedocument.presentationml.tags+xml"/>
  <Override PartName="/ppt/tags/tag1758.xml" ContentType="application/vnd.openxmlformats-officedocument.presentationml.tags+xml"/>
  <Override PartName="/ppt/tags/tag1759.xml" ContentType="application/vnd.openxmlformats-officedocument.presentationml.tags+xml"/>
  <Override PartName="/ppt/tags/tag1760.xml" ContentType="application/vnd.openxmlformats-officedocument.presentationml.tags+xml"/>
  <Override PartName="/ppt/tags/tag1761.xml" ContentType="application/vnd.openxmlformats-officedocument.presentationml.tags+xml"/>
  <Override PartName="/ppt/tags/tag1762.xml" ContentType="application/vnd.openxmlformats-officedocument.presentationml.tags+xml"/>
  <Override PartName="/ppt/tags/tag1763.xml" ContentType="application/vnd.openxmlformats-officedocument.presentationml.tags+xml"/>
  <Override PartName="/ppt/tags/tag1764.xml" ContentType="application/vnd.openxmlformats-officedocument.presentationml.tags+xml"/>
  <Override PartName="/ppt/tags/tag1765.xml" ContentType="application/vnd.openxmlformats-officedocument.presentationml.tags+xml"/>
  <Override PartName="/ppt/tags/tag1766.xml" ContentType="application/vnd.openxmlformats-officedocument.presentationml.tags+xml"/>
  <Override PartName="/ppt/tags/tag1767.xml" ContentType="application/vnd.openxmlformats-officedocument.presentationml.tags+xml"/>
  <Override PartName="/ppt/tags/tag1768.xml" ContentType="application/vnd.openxmlformats-officedocument.presentationml.tags+xml"/>
  <Override PartName="/ppt/tags/tag1769.xml" ContentType="application/vnd.openxmlformats-officedocument.presentationml.tags+xml"/>
  <Override PartName="/ppt/tags/tag1770.xml" ContentType="application/vnd.openxmlformats-officedocument.presentationml.tags+xml"/>
  <Override PartName="/ppt/tags/tag1771.xml" ContentType="application/vnd.openxmlformats-officedocument.presentationml.tags+xml"/>
  <Override PartName="/ppt/tags/tag1772.xml" ContentType="application/vnd.openxmlformats-officedocument.presentationml.tags+xml"/>
  <Override PartName="/ppt/tags/tag1773.xml" ContentType="application/vnd.openxmlformats-officedocument.presentationml.tags+xml"/>
  <Override PartName="/ppt/tags/tag1774.xml" ContentType="application/vnd.openxmlformats-officedocument.presentationml.tags+xml"/>
  <Override PartName="/ppt/tags/tag1775.xml" ContentType="application/vnd.openxmlformats-officedocument.presentationml.tags+xml"/>
  <Override PartName="/ppt/tags/tag1776.xml" ContentType="application/vnd.openxmlformats-officedocument.presentationml.tags+xml"/>
  <Override PartName="/ppt/tags/tag1777.xml" ContentType="application/vnd.openxmlformats-officedocument.presentationml.tags+xml"/>
  <Override PartName="/ppt/tags/tag1778.xml" ContentType="application/vnd.openxmlformats-officedocument.presentationml.tags+xml"/>
  <Override PartName="/ppt/tags/tag1779.xml" ContentType="application/vnd.openxmlformats-officedocument.presentationml.tags+xml"/>
  <Override PartName="/ppt/tags/tag1780.xml" ContentType="application/vnd.openxmlformats-officedocument.presentationml.tags+xml"/>
  <Override PartName="/ppt/tags/tag1781.xml" ContentType="application/vnd.openxmlformats-officedocument.presentationml.tags+xml"/>
  <Override PartName="/ppt/tags/tag1782.xml" ContentType="application/vnd.openxmlformats-officedocument.presentationml.tags+xml"/>
  <Override PartName="/ppt/tags/tag1783.xml" ContentType="application/vnd.openxmlformats-officedocument.presentationml.tags+xml"/>
  <Override PartName="/ppt/tags/tag1784.xml" ContentType="application/vnd.openxmlformats-officedocument.presentationml.tags+xml"/>
  <Override PartName="/ppt/tags/tag1785.xml" ContentType="application/vnd.openxmlformats-officedocument.presentationml.tags+xml"/>
  <Override PartName="/ppt/tags/tag1786.xml" ContentType="application/vnd.openxmlformats-officedocument.presentationml.tags+xml"/>
  <Override PartName="/ppt/tags/tag1787.xml" ContentType="application/vnd.openxmlformats-officedocument.presentationml.tags+xml"/>
  <Override PartName="/ppt/tags/tag1788.xml" ContentType="application/vnd.openxmlformats-officedocument.presentationml.tags+xml"/>
  <Override PartName="/ppt/tags/tag1789.xml" ContentType="application/vnd.openxmlformats-officedocument.presentationml.tags+xml"/>
  <Override PartName="/ppt/tags/tag1790.xml" ContentType="application/vnd.openxmlformats-officedocument.presentationml.tags+xml"/>
  <Override PartName="/ppt/tags/tag1791.xml" ContentType="application/vnd.openxmlformats-officedocument.presentationml.tags+xml"/>
  <Override PartName="/ppt/tags/tag1792.xml" ContentType="application/vnd.openxmlformats-officedocument.presentationml.tags+xml"/>
  <Override PartName="/ppt/tags/tag1793.xml" ContentType="application/vnd.openxmlformats-officedocument.presentationml.tags+xml"/>
  <Override PartName="/ppt/tags/tag1794.xml" ContentType="application/vnd.openxmlformats-officedocument.presentationml.tags+xml"/>
  <Override PartName="/ppt/tags/tag1795.xml" ContentType="application/vnd.openxmlformats-officedocument.presentationml.tags+xml"/>
  <Override PartName="/ppt/tags/tag1796.xml" ContentType="application/vnd.openxmlformats-officedocument.presentationml.tags+xml"/>
  <Override PartName="/ppt/tags/tag1797.xml" ContentType="application/vnd.openxmlformats-officedocument.presentationml.tags+xml"/>
  <Override PartName="/ppt/tags/tag1798.xml" ContentType="application/vnd.openxmlformats-officedocument.presentationml.tags+xml"/>
  <Override PartName="/ppt/tags/tag1799.xml" ContentType="application/vnd.openxmlformats-officedocument.presentationml.tags+xml"/>
  <Override PartName="/ppt/tags/tag1800.xml" ContentType="application/vnd.openxmlformats-officedocument.presentationml.tags+xml"/>
  <Override PartName="/ppt/tags/tag1801.xml" ContentType="application/vnd.openxmlformats-officedocument.presentationml.tags+xml"/>
  <Override PartName="/ppt/tags/tag1802.xml" ContentType="application/vnd.openxmlformats-officedocument.presentationml.tags+xml"/>
  <Override PartName="/ppt/tags/tag1803.xml" ContentType="application/vnd.openxmlformats-officedocument.presentationml.tags+xml"/>
  <Override PartName="/ppt/tags/tag1804.xml" ContentType="application/vnd.openxmlformats-officedocument.presentationml.tags+xml"/>
  <Override PartName="/ppt/tags/tag1805.xml" ContentType="application/vnd.openxmlformats-officedocument.presentationml.tags+xml"/>
  <Override PartName="/ppt/tags/tag1806.xml" ContentType="application/vnd.openxmlformats-officedocument.presentationml.tags+xml"/>
  <Override PartName="/ppt/tags/tag1807.xml" ContentType="application/vnd.openxmlformats-officedocument.presentationml.tags+xml"/>
  <Override PartName="/ppt/tags/tag1808.xml" ContentType="application/vnd.openxmlformats-officedocument.presentationml.tags+xml"/>
  <Override PartName="/ppt/tags/tag1809.xml" ContentType="application/vnd.openxmlformats-officedocument.presentationml.tags+xml"/>
  <Override PartName="/ppt/tags/tag1810.xml" ContentType="application/vnd.openxmlformats-officedocument.presentationml.tags+xml"/>
  <Override PartName="/ppt/tags/tag1811.xml" ContentType="application/vnd.openxmlformats-officedocument.presentationml.tags+xml"/>
  <Override PartName="/ppt/tags/tag1812.xml" ContentType="application/vnd.openxmlformats-officedocument.presentationml.tags+xml"/>
  <Override PartName="/ppt/tags/tag1813.xml" ContentType="application/vnd.openxmlformats-officedocument.presentationml.tags+xml"/>
  <Override PartName="/ppt/tags/tag1814.xml" ContentType="application/vnd.openxmlformats-officedocument.presentationml.tags+xml"/>
  <Override PartName="/ppt/tags/tag1815.xml" ContentType="application/vnd.openxmlformats-officedocument.presentationml.tags+xml"/>
  <Override PartName="/ppt/tags/tag1816.xml" ContentType="application/vnd.openxmlformats-officedocument.presentationml.tags+xml"/>
  <Override PartName="/ppt/tags/tag1817.xml" ContentType="application/vnd.openxmlformats-officedocument.presentationml.tags+xml"/>
  <Override PartName="/ppt/tags/tag1818.xml" ContentType="application/vnd.openxmlformats-officedocument.presentationml.tags+xml"/>
  <Override PartName="/ppt/tags/tag1819.xml" ContentType="application/vnd.openxmlformats-officedocument.presentationml.tags+xml"/>
  <Override PartName="/ppt/tags/tag1820.xml" ContentType="application/vnd.openxmlformats-officedocument.presentationml.tags+xml"/>
  <Override PartName="/ppt/tags/tag1821.xml" ContentType="application/vnd.openxmlformats-officedocument.presentationml.tags+xml"/>
  <Override PartName="/ppt/tags/tag1822.xml" ContentType="application/vnd.openxmlformats-officedocument.presentationml.tags+xml"/>
  <Override PartName="/ppt/tags/tag1823.xml" ContentType="application/vnd.openxmlformats-officedocument.presentationml.tags+xml"/>
  <Override PartName="/ppt/tags/tag1824.xml" ContentType="application/vnd.openxmlformats-officedocument.presentationml.tags+xml"/>
  <Override PartName="/ppt/tags/tag1825.xml" ContentType="application/vnd.openxmlformats-officedocument.presentationml.tags+xml"/>
  <Override PartName="/ppt/tags/tag1826.xml" ContentType="application/vnd.openxmlformats-officedocument.presentationml.tags+xml"/>
  <Override PartName="/ppt/tags/tag1827.xml" ContentType="application/vnd.openxmlformats-officedocument.presentationml.tags+xml"/>
  <Override PartName="/ppt/tags/tag1828.xml" ContentType="application/vnd.openxmlformats-officedocument.presentationml.tags+xml"/>
  <Override PartName="/ppt/tags/tag1829.xml" ContentType="application/vnd.openxmlformats-officedocument.presentationml.tags+xml"/>
  <Override PartName="/ppt/tags/tag183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9" r:id="rId2"/>
    <p:sldId id="256" r:id="rId3"/>
    <p:sldId id="259" r:id="rId4"/>
    <p:sldId id="274" r:id="rId5"/>
    <p:sldId id="275" r:id="rId6"/>
    <p:sldId id="276" r:id="rId7"/>
    <p:sldId id="261" r:id="rId8"/>
    <p:sldId id="278" r:id="rId9"/>
    <p:sldId id="262" r:id="rId10"/>
    <p:sldId id="264" r:id="rId11"/>
    <p:sldId id="266" r:id="rId12"/>
    <p:sldId id="273" r:id="rId13"/>
    <p:sldId id="269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186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anchor="ctr" anchorCtr="0"/>
          <a:lstStyle>
            <a:lvl1pPr algn="ctr">
              <a:defRPr sz="6000"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Arial Rounded MT Bold" panose="020F07040305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43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56" y="134467"/>
            <a:ext cx="8918089" cy="7368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/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618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39536-C91D-4E41-8744-A7F36364E7B4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50717-D05F-4A23-A46D-200A5CFC9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49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Rounded MT Bold" panose="020F07040305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tags" Target="../tags/tag117.xml"/><Relationship Id="rId21" Type="http://schemas.openxmlformats.org/officeDocument/2006/relationships/tags" Target="../tags/tag21.xml"/><Relationship Id="rId42" Type="http://schemas.openxmlformats.org/officeDocument/2006/relationships/tags" Target="../tags/tag42.xml"/><Relationship Id="rId63" Type="http://schemas.openxmlformats.org/officeDocument/2006/relationships/tags" Target="../tags/tag63.xml"/><Relationship Id="rId84" Type="http://schemas.openxmlformats.org/officeDocument/2006/relationships/tags" Target="../tags/tag84.xml"/><Relationship Id="rId138" Type="http://schemas.openxmlformats.org/officeDocument/2006/relationships/tags" Target="../tags/tag138.xml"/><Relationship Id="rId159" Type="http://schemas.openxmlformats.org/officeDocument/2006/relationships/tags" Target="../tags/tag159.xml"/><Relationship Id="rId170" Type="http://schemas.openxmlformats.org/officeDocument/2006/relationships/tags" Target="../tags/tag170.xml"/><Relationship Id="rId191" Type="http://schemas.openxmlformats.org/officeDocument/2006/relationships/tags" Target="../tags/tag191.xml"/><Relationship Id="rId205" Type="http://schemas.openxmlformats.org/officeDocument/2006/relationships/tags" Target="../tags/tag205.xml"/><Relationship Id="rId226" Type="http://schemas.openxmlformats.org/officeDocument/2006/relationships/tags" Target="../tags/tag226.xml"/><Relationship Id="rId107" Type="http://schemas.openxmlformats.org/officeDocument/2006/relationships/tags" Target="../tags/tag107.xml"/><Relationship Id="rId11" Type="http://schemas.openxmlformats.org/officeDocument/2006/relationships/tags" Target="../tags/tag11.xml"/><Relationship Id="rId32" Type="http://schemas.openxmlformats.org/officeDocument/2006/relationships/tags" Target="../tags/tag32.xml"/><Relationship Id="rId53" Type="http://schemas.openxmlformats.org/officeDocument/2006/relationships/tags" Target="../tags/tag53.xml"/><Relationship Id="rId74" Type="http://schemas.openxmlformats.org/officeDocument/2006/relationships/tags" Target="../tags/tag74.xml"/><Relationship Id="rId128" Type="http://schemas.openxmlformats.org/officeDocument/2006/relationships/tags" Target="../tags/tag128.xml"/><Relationship Id="rId149" Type="http://schemas.openxmlformats.org/officeDocument/2006/relationships/tags" Target="../tags/tag149.xml"/><Relationship Id="rId5" Type="http://schemas.openxmlformats.org/officeDocument/2006/relationships/tags" Target="../tags/tag5.xml"/><Relationship Id="rId95" Type="http://schemas.openxmlformats.org/officeDocument/2006/relationships/tags" Target="../tags/tag95.xml"/><Relationship Id="rId160" Type="http://schemas.openxmlformats.org/officeDocument/2006/relationships/tags" Target="../tags/tag160.xml"/><Relationship Id="rId181" Type="http://schemas.openxmlformats.org/officeDocument/2006/relationships/tags" Target="../tags/tag181.xml"/><Relationship Id="rId216" Type="http://schemas.openxmlformats.org/officeDocument/2006/relationships/tags" Target="../tags/tag216.xml"/><Relationship Id="rId237" Type="http://schemas.openxmlformats.org/officeDocument/2006/relationships/tags" Target="../tags/tag237.xml"/><Relationship Id="rId22" Type="http://schemas.openxmlformats.org/officeDocument/2006/relationships/tags" Target="../tags/tag22.xml"/><Relationship Id="rId43" Type="http://schemas.openxmlformats.org/officeDocument/2006/relationships/tags" Target="../tags/tag43.xml"/><Relationship Id="rId64" Type="http://schemas.openxmlformats.org/officeDocument/2006/relationships/tags" Target="../tags/tag64.xml"/><Relationship Id="rId118" Type="http://schemas.openxmlformats.org/officeDocument/2006/relationships/tags" Target="../tags/tag118.xml"/><Relationship Id="rId139" Type="http://schemas.openxmlformats.org/officeDocument/2006/relationships/tags" Target="../tags/tag139.xml"/><Relationship Id="rId85" Type="http://schemas.openxmlformats.org/officeDocument/2006/relationships/tags" Target="../tags/tag85.xml"/><Relationship Id="rId150" Type="http://schemas.openxmlformats.org/officeDocument/2006/relationships/tags" Target="../tags/tag150.xml"/><Relationship Id="rId171" Type="http://schemas.openxmlformats.org/officeDocument/2006/relationships/tags" Target="../tags/tag171.xml"/><Relationship Id="rId192" Type="http://schemas.openxmlformats.org/officeDocument/2006/relationships/tags" Target="../tags/tag192.xml"/><Relationship Id="rId206" Type="http://schemas.openxmlformats.org/officeDocument/2006/relationships/tags" Target="../tags/tag206.xml"/><Relationship Id="rId227" Type="http://schemas.openxmlformats.org/officeDocument/2006/relationships/tags" Target="../tags/tag227.xml"/><Relationship Id="rId201" Type="http://schemas.openxmlformats.org/officeDocument/2006/relationships/tags" Target="../tags/tag201.xml"/><Relationship Id="rId222" Type="http://schemas.openxmlformats.org/officeDocument/2006/relationships/tags" Target="../tags/tag222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59" Type="http://schemas.openxmlformats.org/officeDocument/2006/relationships/tags" Target="../tags/tag59.xml"/><Relationship Id="rId103" Type="http://schemas.openxmlformats.org/officeDocument/2006/relationships/tags" Target="../tags/tag103.xml"/><Relationship Id="rId108" Type="http://schemas.openxmlformats.org/officeDocument/2006/relationships/tags" Target="../tags/tag108.xml"/><Relationship Id="rId124" Type="http://schemas.openxmlformats.org/officeDocument/2006/relationships/tags" Target="../tags/tag124.xml"/><Relationship Id="rId129" Type="http://schemas.openxmlformats.org/officeDocument/2006/relationships/tags" Target="../tags/tag129.xml"/><Relationship Id="rId54" Type="http://schemas.openxmlformats.org/officeDocument/2006/relationships/tags" Target="../tags/tag54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91" Type="http://schemas.openxmlformats.org/officeDocument/2006/relationships/tags" Target="../tags/tag91.xml"/><Relationship Id="rId96" Type="http://schemas.openxmlformats.org/officeDocument/2006/relationships/tags" Target="../tags/tag96.xml"/><Relationship Id="rId140" Type="http://schemas.openxmlformats.org/officeDocument/2006/relationships/tags" Target="../tags/tag140.xml"/><Relationship Id="rId145" Type="http://schemas.openxmlformats.org/officeDocument/2006/relationships/tags" Target="../tags/tag145.xml"/><Relationship Id="rId161" Type="http://schemas.openxmlformats.org/officeDocument/2006/relationships/tags" Target="../tags/tag161.xml"/><Relationship Id="rId166" Type="http://schemas.openxmlformats.org/officeDocument/2006/relationships/tags" Target="../tags/tag166.xml"/><Relationship Id="rId182" Type="http://schemas.openxmlformats.org/officeDocument/2006/relationships/tags" Target="../tags/tag182.xml"/><Relationship Id="rId187" Type="http://schemas.openxmlformats.org/officeDocument/2006/relationships/tags" Target="../tags/tag187.xml"/><Relationship Id="rId217" Type="http://schemas.openxmlformats.org/officeDocument/2006/relationships/tags" Target="../tags/tag217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212" Type="http://schemas.openxmlformats.org/officeDocument/2006/relationships/tags" Target="../tags/tag212.xml"/><Relationship Id="rId233" Type="http://schemas.openxmlformats.org/officeDocument/2006/relationships/tags" Target="../tags/tag233.xml"/><Relationship Id="rId238" Type="http://schemas.openxmlformats.org/officeDocument/2006/relationships/tags" Target="../tags/tag238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49" Type="http://schemas.openxmlformats.org/officeDocument/2006/relationships/tags" Target="../tags/tag49.xml"/><Relationship Id="rId114" Type="http://schemas.openxmlformats.org/officeDocument/2006/relationships/tags" Target="../tags/tag114.xml"/><Relationship Id="rId119" Type="http://schemas.openxmlformats.org/officeDocument/2006/relationships/tags" Target="../tags/tag119.xml"/><Relationship Id="rId44" Type="http://schemas.openxmlformats.org/officeDocument/2006/relationships/tags" Target="../tags/tag44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81" Type="http://schemas.openxmlformats.org/officeDocument/2006/relationships/tags" Target="../tags/tag81.xml"/><Relationship Id="rId86" Type="http://schemas.openxmlformats.org/officeDocument/2006/relationships/tags" Target="../tags/tag86.xml"/><Relationship Id="rId130" Type="http://schemas.openxmlformats.org/officeDocument/2006/relationships/tags" Target="../tags/tag130.xml"/><Relationship Id="rId135" Type="http://schemas.openxmlformats.org/officeDocument/2006/relationships/tags" Target="../tags/tag135.xml"/><Relationship Id="rId151" Type="http://schemas.openxmlformats.org/officeDocument/2006/relationships/tags" Target="../tags/tag151.xml"/><Relationship Id="rId156" Type="http://schemas.openxmlformats.org/officeDocument/2006/relationships/tags" Target="../tags/tag156.xml"/><Relationship Id="rId177" Type="http://schemas.openxmlformats.org/officeDocument/2006/relationships/tags" Target="../tags/tag177.xml"/><Relationship Id="rId198" Type="http://schemas.openxmlformats.org/officeDocument/2006/relationships/tags" Target="../tags/tag198.xml"/><Relationship Id="rId172" Type="http://schemas.openxmlformats.org/officeDocument/2006/relationships/tags" Target="../tags/tag172.xml"/><Relationship Id="rId193" Type="http://schemas.openxmlformats.org/officeDocument/2006/relationships/tags" Target="../tags/tag193.xml"/><Relationship Id="rId202" Type="http://schemas.openxmlformats.org/officeDocument/2006/relationships/tags" Target="../tags/tag202.xml"/><Relationship Id="rId207" Type="http://schemas.openxmlformats.org/officeDocument/2006/relationships/tags" Target="../tags/tag207.xml"/><Relationship Id="rId223" Type="http://schemas.openxmlformats.org/officeDocument/2006/relationships/tags" Target="../tags/tag223.xml"/><Relationship Id="rId228" Type="http://schemas.openxmlformats.org/officeDocument/2006/relationships/tags" Target="../tags/tag22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109" Type="http://schemas.openxmlformats.org/officeDocument/2006/relationships/tags" Target="../tags/tag109.xml"/><Relationship Id="rId34" Type="http://schemas.openxmlformats.org/officeDocument/2006/relationships/tags" Target="../tags/tag34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76" Type="http://schemas.openxmlformats.org/officeDocument/2006/relationships/tags" Target="../tags/tag76.xml"/><Relationship Id="rId97" Type="http://schemas.openxmlformats.org/officeDocument/2006/relationships/tags" Target="../tags/tag97.xml"/><Relationship Id="rId104" Type="http://schemas.openxmlformats.org/officeDocument/2006/relationships/tags" Target="../tags/tag104.xml"/><Relationship Id="rId120" Type="http://schemas.openxmlformats.org/officeDocument/2006/relationships/tags" Target="../tags/tag120.xml"/><Relationship Id="rId125" Type="http://schemas.openxmlformats.org/officeDocument/2006/relationships/tags" Target="../tags/tag125.xml"/><Relationship Id="rId141" Type="http://schemas.openxmlformats.org/officeDocument/2006/relationships/tags" Target="../tags/tag141.xml"/><Relationship Id="rId146" Type="http://schemas.openxmlformats.org/officeDocument/2006/relationships/tags" Target="../tags/tag146.xml"/><Relationship Id="rId167" Type="http://schemas.openxmlformats.org/officeDocument/2006/relationships/tags" Target="../tags/tag167.xml"/><Relationship Id="rId188" Type="http://schemas.openxmlformats.org/officeDocument/2006/relationships/tags" Target="../tags/tag188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92" Type="http://schemas.openxmlformats.org/officeDocument/2006/relationships/tags" Target="../tags/tag92.xml"/><Relationship Id="rId162" Type="http://schemas.openxmlformats.org/officeDocument/2006/relationships/tags" Target="../tags/tag162.xml"/><Relationship Id="rId183" Type="http://schemas.openxmlformats.org/officeDocument/2006/relationships/tags" Target="../tags/tag183.xml"/><Relationship Id="rId213" Type="http://schemas.openxmlformats.org/officeDocument/2006/relationships/tags" Target="../tags/tag213.xml"/><Relationship Id="rId218" Type="http://schemas.openxmlformats.org/officeDocument/2006/relationships/tags" Target="../tags/tag218.xml"/><Relationship Id="rId234" Type="http://schemas.openxmlformats.org/officeDocument/2006/relationships/tags" Target="../tags/tag234.xml"/><Relationship Id="rId239" Type="http://schemas.openxmlformats.org/officeDocument/2006/relationships/tags" Target="../tags/tag239.xml"/><Relationship Id="rId2" Type="http://schemas.openxmlformats.org/officeDocument/2006/relationships/tags" Target="../tags/tag2.xml"/><Relationship Id="rId29" Type="http://schemas.openxmlformats.org/officeDocument/2006/relationships/tags" Target="../tags/tag29.xml"/><Relationship Id="rId24" Type="http://schemas.openxmlformats.org/officeDocument/2006/relationships/tags" Target="../tags/tag24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66" Type="http://schemas.openxmlformats.org/officeDocument/2006/relationships/tags" Target="../tags/tag66.xml"/><Relationship Id="rId87" Type="http://schemas.openxmlformats.org/officeDocument/2006/relationships/tags" Target="../tags/tag87.xml"/><Relationship Id="rId110" Type="http://schemas.openxmlformats.org/officeDocument/2006/relationships/tags" Target="../tags/tag110.xml"/><Relationship Id="rId115" Type="http://schemas.openxmlformats.org/officeDocument/2006/relationships/tags" Target="../tags/tag115.xml"/><Relationship Id="rId131" Type="http://schemas.openxmlformats.org/officeDocument/2006/relationships/tags" Target="../tags/tag131.xml"/><Relationship Id="rId136" Type="http://schemas.openxmlformats.org/officeDocument/2006/relationships/tags" Target="../tags/tag136.xml"/><Relationship Id="rId157" Type="http://schemas.openxmlformats.org/officeDocument/2006/relationships/tags" Target="../tags/tag157.xml"/><Relationship Id="rId178" Type="http://schemas.openxmlformats.org/officeDocument/2006/relationships/tags" Target="../tags/tag178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152" Type="http://schemas.openxmlformats.org/officeDocument/2006/relationships/tags" Target="../tags/tag152.xml"/><Relationship Id="rId173" Type="http://schemas.openxmlformats.org/officeDocument/2006/relationships/tags" Target="../tags/tag173.xml"/><Relationship Id="rId194" Type="http://schemas.openxmlformats.org/officeDocument/2006/relationships/tags" Target="../tags/tag194.xml"/><Relationship Id="rId199" Type="http://schemas.openxmlformats.org/officeDocument/2006/relationships/tags" Target="../tags/tag199.xml"/><Relationship Id="rId203" Type="http://schemas.openxmlformats.org/officeDocument/2006/relationships/tags" Target="../tags/tag203.xml"/><Relationship Id="rId208" Type="http://schemas.openxmlformats.org/officeDocument/2006/relationships/tags" Target="../tags/tag208.xml"/><Relationship Id="rId229" Type="http://schemas.openxmlformats.org/officeDocument/2006/relationships/tags" Target="../tags/tag229.xml"/><Relationship Id="rId19" Type="http://schemas.openxmlformats.org/officeDocument/2006/relationships/tags" Target="../tags/tag19.xml"/><Relationship Id="rId224" Type="http://schemas.openxmlformats.org/officeDocument/2006/relationships/tags" Target="../tags/tag224.xml"/><Relationship Id="rId240" Type="http://schemas.openxmlformats.org/officeDocument/2006/relationships/tags" Target="../tags/tag240.xml"/><Relationship Id="rId14" Type="http://schemas.openxmlformats.org/officeDocument/2006/relationships/tags" Target="../tags/tag14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56" Type="http://schemas.openxmlformats.org/officeDocument/2006/relationships/tags" Target="../tags/tag56.xml"/><Relationship Id="rId77" Type="http://schemas.openxmlformats.org/officeDocument/2006/relationships/tags" Target="../tags/tag77.xml"/><Relationship Id="rId100" Type="http://schemas.openxmlformats.org/officeDocument/2006/relationships/tags" Target="../tags/tag100.xml"/><Relationship Id="rId105" Type="http://schemas.openxmlformats.org/officeDocument/2006/relationships/tags" Target="../tags/tag105.xml"/><Relationship Id="rId126" Type="http://schemas.openxmlformats.org/officeDocument/2006/relationships/tags" Target="../tags/tag126.xml"/><Relationship Id="rId147" Type="http://schemas.openxmlformats.org/officeDocument/2006/relationships/tags" Target="../tags/tag147.xml"/><Relationship Id="rId168" Type="http://schemas.openxmlformats.org/officeDocument/2006/relationships/tags" Target="../tags/tag168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93" Type="http://schemas.openxmlformats.org/officeDocument/2006/relationships/tags" Target="../tags/tag93.xml"/><Relationship Id="rId98" Type="http://schemas.openxmlformats.org/officeDocument/2006/relationships/tags" Target="../tags/tag98.xml"/><Relationship Id="rId121" Type="http://schemas.openxmlformats.org/officeDocument/2006/relationships/tags" Target="../tags/tag121.xml"/><Relationship Id="rId142" Type="http://schemas.openxmlformats.org/officeDocument/2006/relationships/tags" Target="../tags/tag142.xml"/><Relationship Id="rId163" Type="http://schemas.openxmlformats.org/officeDocument/2006/relationships/tags" Target="../tags/tag163.xml"/><Relationship Id="rId184" Type="http://schemas.openxmlformats.org/officeDocument/2006/relationships/tags" Target="../tags/tag184.xml"/><Relationship Id="rId189" Type="http://schemas.openxmlformats.org/officeDocument/2006/relationships/tags" Target="../tags/tag189.xml"/><Relationship Id="rId219" Type="http://schemas.openxmlformats.org/officeDocument/2006/relationships/tags" Target="../tags/tag219.xml"/><Relationship Id="rId3" Type="http://schemas.openxmlformats.org/officeDocument/2006/relationships/tags" Target="../tags/tag3.xml"/><Relationship Id="rId214" Type="http://schemas.openxmlformats.org/officeDocument/2006/relationships/tags" Target="../tags/tag214.xml"/><Relationship Id="rId230" Type="http://schemas.openxmlformats.org/officeDocument/2006/relationships/tags" Target="../tags/tag230.xml"/><Relationship Id="rId235" Type="http://schemas.openxmlformats.org/officeDocument/2006/relationships/tags" Target="../tags/tag235.xml"/><Relationship Id="rId25" Type="http://schemas.openxmlformats.org/officeDocument/2006/relationships/tags" Target="../tags/tag25.xml"/><Relationship Id="rId46" Type="http://schemas.openxmlformats.org/officeDocument/2006/relationships/tags" Target="../tags/tag46.xml"/><Relationship Id="rId67" Type="http://schemas.openxmlformats.org/officeDocument/2006/relationships/tags" Target="../tags/tag67.xml"/><Relationship Id="rId116" Type="http://schemas.openxmlformats.org/officeDocument/2006/relationships/tags" Target="../tags/tag116.xml"/><Relationship Id="rId137" Type="http://schemas.openxmlformats.org/officeDocument/2006/relationships/tags" Target="../tags/tag137.xml"/><Relationship Id="rId158" Type="http://schemas.openxmlformats.org/officeDocument/2006/relationships/tags" Target="../tags/tag158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62" Type="http://schemas.openxmlformats.org/officeDocument/2006/relationships/tags" Target="../tags/tag62.xml"/><Relationship Id="rId83" Type="http://schemas.openxmlformats.org/officeDocument/2006/relationships/tags" Target="../tags/tag83.xml"/><Relationship Id="rId88" Type="http://schemas.openxmlformats.org/officeDocument/2006/relationships/tags" Target="../tags/tag88.xml"/><Relationship Id="rId111" Type="http://schemas.openxmlformats.org/officeDocument/2006/relationships/tags" Target="../tags/tag111.xml"/><Relationship Id="rId132" Type="http://schemas.openxmlformats.org/officeDocument/2006/relationships/tags" Target="../tags/tag132.xml"/><Relationship Id="rId153" Type="http://schemas.openxmlformats.org/officeDocument/2006/relationships/tags" Target="../tags/tag153.xml"/><Relationship Id="rId174" Type="http://schemas.openxmlformats.org/officeDocument/2006/relationships/tags" Target="../tags/tag174.xml"/><Relationship Id="rId179" Type="http://schemas.openxmlformats.org/officeDocument/2006/relationships/tags" Target="../tags/tag179.xml"/><Relationship Id="rId195" Type="http://schemas.openxmlformats.org/officeDocument/2006/relationships/tags" Target="../tags/tag195.xml"/><Relationship Id="rId209" Type="http://schemas.openxmlformats.org/officeDocument/2006/relationships/tags" Target="../tags/tag209.xml"/><Relationship Id="rId190" Type="http://schemas.openxmlformats.org/officeDocument/2006/relationships/tags" Target="../tags/tag190.xml"/><Relationship Id="rId204" Type="http://schemas.openxmlformats.org/officeDocument/2006/relationships/tags" Target="../tags/tag204.xml"/><Relationship Id="rId220" Type="http://schemas.openxmlformats.org/officeDocument/2006/relationships/tags" Target="../tags/tag220.xml"/><Relationship Id="rId225" Type="http://schemas.openxmlformats.org/officeDocument/2006/relationships/tags" Target="../tags/tag225.xml"/><Relationship Id="rId241" Type="http://schemas.openxmlformats.org/officeDocument/2006/relationships/tags" Target="../tags/tag241.xml"/><Relationship Id="rId15" Type="http://schemas.openxmlformats.org/officeDocument/2006/relationships/tags" Target="../tags/tag15.xml"/><Relationship Id="rId36" Type="http://schemas.openxmlformats.org/officeDocument/2006/relationships/tags" Target="../tags/tag36.xml"/><Relationship Id="rId57" Type="http://schemas.openxmlformats.org/officeDocument/2006/relationships/tags" Target="../tags/tag57.xml"/><Relationship Id="rId106" Type="http://schemas.openxmlformats.org/officeDocument/2006/relationships/tags" Target="../tags/tag106.xml"/><Relationship Id="rId127" Type="http://schemas.openxmlformats.org/officeDocument/2006/relationships/tags" Target="../tags/tag127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52" Type="http://schemas.openxmlformats.org/officeDocument/2006/relationships/tags" Target="../tags/tag52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94" Type="http://schemas.openxmlformats.org/officeDocument/2006/relationships/tags" Target="../tags/tag94.xml"/><Relationship Id="rId99" Type="http://schemas.openxmlformats.org/officeDocument/2006/relationships/tags" Target="../tags/tag99.xml"/><Relationship Id="rId101" Type="http://schemas.openxmlformats.org/officeDocument/2006/relationships/tags" Target="../tags/tag101.xml"/><Relationship Id="rId122" Type="http://schemas.openxmlformats.org/officeDocument/2006/relationships/tags" Target="../tags/tag122.xml"/><Relationship Id="rId143" Type="http://schemas.openxmlformats.org/officeDocument/2006/relationships/tags" Target="../tags/tag143.xml"/><Relationship Id="rId148" Type="http://schemas.openxmlformats.org/officeDocument/2006/relationships/tags" Target="../tags/tag148.xml"/><Relationship Id="rId164" Type="http://schemas.openxmlformats.org/officeDocument/2006/relationships/tags" Target="../tags/tag164.xml"/><Relationship Id="rId169" Type="http://schemas.openxmlformats.org/officeDocument/2006/relationships/tags" Target="../tags/tag169.xml"/><Relationship Id="rId185" Type="http://schemas.openxmlformats.org/officeDocument/2006/relationships/tags" Target="../tags/tag185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80" Type="http://schemas.openxmlformats.org/officeDocument/2006/relationships/tags" Target="../tags/tag180.xml"/><Relationship Id="rId210" Type="http://schemas.openxmlformats.org/officeDocument/2006/relationships/tags" Target="../tags/tag210.xml"/><Relationship Id="rId215" Type="http://schemas.openxmlformats.org/officeDocument/2006/relationships/tags" Target="../tags/tag215.xml"/><Relationship Id="rId236" Type="http://schemas.openxmlformats.org/officeDocument/2006/relationships/tags" Target="../tags/tag236.xml"/><Relationship Id="rId26" Type="http://schemas.openxmlformats.org/officeDocument/2006/relationships/tags" Target="../tags/tag26.xml"/><Relationship Id="rId231" Type="http://schemas.openxmlformats.org/officeDocument/2006/relationships/tags" Target="../tags/tag231.xml"/><Relationship Id="rId47" Type="http://schemas.openxmlformats.org/officeDocument/2006/relationships/tags" Target="../tags/tag47.xml"/><Relationship Id="rId68" Type="http://schemas.openxmlformats.org/officeDocument/2006/relationships/tags" Target="../tags/tag68.xml"/><Relationship Id="rId89" Type="http://schemas.openxmlformats.org/officeDocument/2006/relationships/tags" Target="../tags/tag89.xml"/><Relationship Id="rId112" Type="http://schemas.openxmlformats.org/officeDocument/2006/relationships/tags" Target="../tags/tag112.xml"/><Relationship Id="rId133" Type="http://schemas.openxmlformats.org/officeDocument/2006/relationships/tags" Target="../tags/tag133.xml"/><Relationship Id="rId154" Type="http://schemas.openxmlformats.org/officeDocument/2006/relationships/tags" Target="../tags/tag154.xml"/><Relationship Id="rId175" Type="http://schemas.openxmlformats.org/officeDocument/2006/relationships/tags" Target="../tags/tag175.xml"/><Relationship Id="rId196" Type="http://schemas.openxmlformats.org/officeDocument/2006/relationships/tags" Target="../tags/tag196.xml"/><Relationship Id="rId200" Type="http://schemas.openxmlformats.org/officeDocument/2006/relationships/tags" Target="../tags/tag200.xml"/><Relationship Id="rId16" Type="http://schemas.openxmlformats.org/officeDocument/2006/relationships/tags" Target="../tags/tag16.xml"/><Relationship Id="rId221" Type="http://schemas.openxmlformats.org/officeDocument/2006/relationships/tags" Target="../tags/tag221.xml"/><Relationship Id="rId242" Type="http://schemas.openxmlformats.org/officeDocument/2006/relationships/slideLayout" Target="../slideLayouts/slideLayout2.xml"/><Relationship Id="rId37" Type="http://schemas.openxmlformats.org/officeDocument/2006/relationships/tags" Target="../tags/tag37.xml"/><Relationship Id="rId58" Type="http://schemas.openxmlformats.org/officeDocument/2006/relationships/tags" Target="../tags/tag58.xml"/><Relationship Id="rId79" Type="http://schemas.openxmlformats.org/officeDocument/2006/relationships/tags" Target="../tags/tag79.xml"/><Relationship Id="rId102" Type="http://schemas.openxmlformats.org/officeDocument/2006/relationships/tags" Target="../tags/tag102.xml"/><Relationship Id="rId123" Type="http://schemas.openxmlformats.org/officeDocument/2006/relationships/tags" Target="../tags/tag123.xml"/><Relationship Id="rId144" Type="http://schemas.openxmlformats.org/officeDocument/2006/relationships/tags" Target="../tags/tag144.xml"/><Relationship Id="rId90" Type="http://schemas.openxmlformats.org/officeDocument/2006/relationships/tags" Target="../tags/tag90.xml"/><Relationship Id="rId165" Type="http://schemas.openxmlformats.org/officeDocument/2006/relationships/tags" Target="../tags/tag165.xml"/><Relationship Id="rId186" Type="http://schemas.openxmlformats.org/officeDocument/2006/relationships/tags" Target="../tags/tag186.xml"/><Relationship Id="rId211" Type="http://schemas.openxmlformats.org/officeDocument/2006/relationships/tags" Target="../tags/tag211.xml"/><Relationship Id="rId232" Type="http://schemas.openxmlformats.org/officeDocument/2006/relationships/tags" Target="../tags/tag232.xml"/><Relationship Id="rId27" Type="http://schemas.openxmlformats.org/officeDocument/2006/relationships/tags" Target="../tags/tag27.xml"/><Relationship Id="rId48" Type="http://schemas.openxmlformats.org/officeDocument/2006/relationships/tags" Target="../tags/tag48.xml"/><Relationship Id="rId69" Type="http://schemas.openxmlformats.org/officeDocument/2006/relationships/tags" Target="../tags/tag69.xml"/><Relationship Id="rId113" Type="http://schemas.openxmlformats.org/officeDocument/2006/relationships/tags" Target="../tags/tag113.xml"/><Relationship Id="rId134" Type="http://schemas.openxmlformats.org/officeDocument/2006/relationships/tags" Target="../tags/tag134.xml"/><Relationship Id="rId80" Type="http://schemas.openxmlformats.org/officeDocument/2006/relationships/tags" Target="../tags/tag80.xml"/><Relationship Id="rId155" Type="http://schemas.openxmlformats.org/officeDocument/2006/relationships/tags" Target="../tags/tag155.xml"/><Relationship Id="rId176" Type="http://schemas.openxmlformats.org/officeDocument/2006/relationships/tags" Target="../tags/tag176.xml"/><Relationship Id="rId197" Type="http://schemas.openxmlformats.org/officeDocument/2006/relationships/tags" Target="../tags/tag19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49.xml"/><Relationship Id="rId13" Type="http://schemas.openxmlformats.org/officeDocument/2006/relationships/tags" Target="../tags/tag254.xml"/><Relationship Id="rId18" Type="http://schemas.openxmlformats.org/officeDocument/2006/relationships/tags" Target="../tags/tag259.xml"/><Relationship Id="rId3" Type="http://schemas.openxmlformats.org/officeDocument/2006/relationships/tags" Target="../tags/tag244.xml"/><Relationship Id="rId21" Type="http://schemas.openxmlformats.org/officeDocument/2006/relationships/tags" Target="../tags/tag262.xml"/><Relationship Id="rId7" Type="http://schemas.openxmlformats.org/officeDocument/2006/relationships/tags" Target="../tags/tag248.xml"/><Relationship Id="rId12" Type="http://schemas.openxmlformats.org/officeDocument/2006/relationships/tags" Target="../tags/tag253.xml"/><Relationship Id="rId17" Type="http://schemas.openxmlformats.org/officeDocument/2006/relationships/tags" Target="../tags/tag258.xml"/><Relationship Id="rId2" Type="http://schemas.openxmlformats.org/officeDocument/2006/relationships/tags" Target="../tags/tag243.xml"/><Relationship Id="rId16" Type="http://schemas.openxmlformats.org/officeDocument/2006/relationships/tags" Target="../tags/tag257.xml"/><Relationship Id="rId20" Type="http://schemas.openxmlformats.org/officeDocument/2006/relationships/tags" Target="../tags/tag261.xml"/><Relationship Id="rId1" Type="http://schemas.openxmlformats.org/officeDocument/2006/relationships/tags" Target="../tags/tag242.xml"/><Relationship Id="rId6" Type="http://schemas.openxmlformats.org/officeDocument/2006/relationships/tags" Target="../tags/tag247.xml"/><Relationship Id="rId11" Type="http://schemas.openxmlformats.org/officeDocument/2006/relationships/tags" Target="../tags/tag252.xml"/><Relationship Id="rId24" Type="http://schemas.openxmlformats.org/officeDocument/2006/relationships/image" Target="../media/image2.jpg"/><Relationship Id="rId5" Type="http://schemas.openxmlformats.org/officeDocument/2006/relationships/tags" Target="../tags/tag246.xml"/><Relationship Id="rId15" Type="http://schemas.openxmlformats.org/officeDocument/2006/relationships/tags" Target="../tags/tag256.xml"/><Relationship Id="rId23" Type="http://schemas.openxmlformats.org/officeDocument/2006/relationships/slideLayout" Target="../slideLayouts/slideLayout2.xml"/><Relationship Id="rId10" Type="http://schemas.openxmlformats.org/officeDocument/2006/relationships/tags" Target="../tags/tag251.xml"/><Relationship Id="rId19" Type="http://schemas.openxmlformats.org/officeDocument/2006/relationships/tags" Target="../tags/tag260.xml"/><Relationship Id="rId4" Type="http://schemas.openxmlformats.org/officeDocument/2006/relationships/tags" Target="../tags/tag245.xml"/><Relationship Id="rId9" Type="http://schemas.openxmlformats.org/officeDocument/2006/relationships/tags" Target="../tags/tag250.xml"/><Relationship Id="rId14" Type="http://schemas.openxmlformats.org/officeDocument/2006/relationships/tags" Target="../tags/tag255.xml"/><Relationship Id="rId22" Type="http://schemas.openxmlformats.org/officeDocument/2006/relationships/tags" Target="../tags/tag263.xm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tags" Target="../tags/tag380.xml"/><Relationship Id="rId21" Type="http://schemas.openxmlformats.org/officeDocument/2006/relationships/tags" Target="../tags/tag284.xml"/><Relationship Id="rId42" Type="http://schemas.openxmlformats.org/officeDocument/2006/relationships/tags" Target="../tags/tag305.xml"/><Relationship Id="rId63" Type="http://schemas.openxmlformats.org/officeDocument/2006/relationships/tags" Target="../tags/tag326.xml"/><Relationship Id="rId84" Type="http://schemas.openxmlformats.org/officeDocument/2006/relationships/tags" Target="../tags/tag347.xml"/><Relationship Id="rId138" Type="http://schemas.openxmlformats.org/officeDocument/2006/relationships/tags" Target="../tags/tag401.xml"/><Relationship Id="rId159" Type="http://schemas.openxmlformats.org/officeDocument/2006/relationships/tags" Target="../tags/tag422.xml"/><Relationship Id="rId170" Type="http://schemas.openxmlformats.org/officeDocument/2006/relationships/tags" Target="../tags/tag433.xml"/><Relationship Id="rId191" Type="http://schemas.openxmlformats.org/officeDocument/2006/relationships/tags" Target="../tags/tag454.xml"/><Relationship Id="rId205" Type="http://schemas.openxmlformats.org/officeDocument/2006/relationships/tags" Target="../tags/tag468.xml"/><Relationship Id="rId226" Type="http://schemas.openxmlformats.org/officeDocument/2006/relationships/tags" Target="../tags/tag489.xml"/><Relationship Id="rId247" Type="http://schemas.openxmlformats.org/officeDocument/2006/relationships/tags" Target="../tags/tag510.xml"/><Relationship Id="rId107" Type="http://schemas.openxmlformats.org/officeDocument/2006/relationships/tags" Target="../tags/tag370.xml"/><Relationship Id="rId268" Type="http://schemas.openxmlformats.org/officeDocument/2006/relationships/tags" Target="../tags/tag531.xml"/><Relationship Id="rId11" Type="http://schemas.openxmlformats.org/officeDocument/2006/relationships/tags" Target="../tags/tag274.xml"/><Relationship Id="rId32" Type="http://schemas.openxmlformats.org/officeDocument/2006/relationships/tags" Target="../tags/tag295.xml"/><Relationship Id="rId53" Type="http://schemas.openxmlformats.org/officeDocument/2006/relationships/tags" Target="../tags/tag316.xml"/><Relationship Id="rId74" Type="http://schemas.openxmlformats.org/officeDocument/2006/relationships/tags" Target="../tags/tag337.xml"/><Relationship Id="rId128" Type="http://schemas.openxmlformats.org/officeDocument/2006/relationships/tags" Target="../tags/tag391.xml"/><Relationship Id="rId149" Type="http://schemas.openxmlformats.org/officeDocument/2006/relationships/tags" Target="../tags/tag412.xml"/><Relationship Id="rId5" Type="http://schemas.openxmlformats.org/officeDocument/2006/relationships/tags" Target="../tags/tag268.xml"/><Relationship Id="rId95" Type="http://schemas.openxmlformats.org/officeDocument/2006/relationships/tags" Target="../tags/tag358.xml"/><Relationship Id="rId160" Type="http://schemas.openxmlformats.org/officeDocument/2006/relationships/tags" Target="../tags/tag423.xml"/><Relationship Id="rId181" Type="http://schemas.openxmlformats.org/officeDocument/2006/relationships/tags" Target="../tags/tag444.xml"/><Relationship Id="rId216" Type="http://schemas.openxmlformats.org/officeDocument/2006/relationships/tags" Target="../tags/tag479.xml"/><Relationship Id="rId237" Type="http://schemas.openxmlformats.org/officeDocument/2006/relationships/tags" Target="../tags/tag500.xml"/><Relationship Id="rId258" Type="http://schemas.openxmlformats.org/officeDocument/2006/relationships/tags" Target="../tags/tag521.xml"/><Relationship Id="rId279" Type="http://schemas.openxmlformats.org/officeDocument/2006/relationships/tags" Target="../tags/tag542.xml"/><Relationship Id="rId22" Type="http://schemas.openxmlformats.org/officeDocument/2006/relationships/tags" Target="../tags/tag285.xml"/><Relationship Id="rId43" Type="http://schemas.openxmlformats.org/officeDocument/2006/relationships/tags" Target="../tags/tag306.xml"/><Relationship Id="rId64" Type="http://schemas.openxmlformats.org/officeDocument/2006/relationships/tags" Target="../tags/tag327.xml"/><Relationship Id="rId118" Type="http://schemas.openxmlformats.org/officeDocument/2006/relationships/tags" Target="../tags/tag381.xml"/><Relationship Id="rId139" Type="http://schemas.openxmlformats.org/officeDocument/2006/relationships/tags" Target="../tags/tag402.xml"/><Relationship Id="rId85" Type="http://schemas.openxmlformats.org/officeDocument/2006/relationships/tags" Target="../tags/tag348.xml"/><Relationship Id="rId150" Type="http://schemas.openxmlformats.org/officeDocument/2006/relationships/tags" Target="../tags/tag413.xml"/><Relationship Id="rId171" Type="http://schemas.openxmlformats.org/officeDocument/2006/relationships/tags" Target="../tags/tag434.xml"/><Relationship Id="rId192" Type="http://schemas.openxmlformats.org/officeDocument/2006/relationships/tags" Target="../tags/tag455.xml"/><Relationship Id="rId206" Type="http://schemas.openxmlformats.org/officeDocument/2006/relationships/tags" Target="../tags/tag469.xml"/><Relationship Id="rId227" Type="http://schemas.openxmlformats.org/officeDocument/2006/relationships/tags" Target="../tags/tag490.xml"/><Relationship Id="rId248" Type="http://schemas.openxmlformats.org/officeDocument/2006/relationships/tags" Target="../tags/tag511.xml"/><Relationship Id="rId269" Type="http://schemas.openxmlformats.org/officeDocument/2006/relationships/tags" Target="../tags/tag532.xml"/><Relationship Id="rId12" Type="http://schemas.openxmlformats.org/officeDocument/2006/relationships/tags" Target="../tags/tag275.xml"/><Relationship Id="rId33" Type="http://schemas.openxmlformats.org/officeDocument/2006/relationships/tags" Target="../tags/tag296.xml"/><Relationship Id="rId108" Type="http://schemas.openxmlformats.org/officeDocument/2006/relationships/tags" Target="../tags/tag371.xml"/><Relationship Id="rId129" Type="http://schemas.openxmlformats.org/officeDocument/2006/relationships/tags" Target="../tags/tag392.xml"/><Relationship Id="rId280" Type="http://schemas.openxmlformats.org/officeDocument/2006/relationships/slideLayout" Target="../slideLayouts/slideLayout2.xml"/><Relationship Id="rId54" Type="http://schemas.openxmlformats.org/officeDocument/2006/relationships/tags" Target="../tags/tag317.xml"/><Relationship Id="rId75" Type="http://schemas.openxmlformats.org/officeDocument/2006/relationships/tags" Target="../tags/tag338.xml"/><Relationship Id="rId96" Type="http://schemas.openxmlformats.org/officeDocument/2006/relationships/tags" Target="../tags/tag359.xml"/><Relationship Id="rId140" Type="http://schemas.openxmlformats.org/officeDocument/2006/relationships/tags" Target="../tags/tag403.xml"/><Relationship Id="rId161" Type="http://schemas.openxmlformats.org/officeDocument/2006/relationships/tags" Target="../tags/tag424.xml"/><Relationship Id="rId182" Type="http://schemas.openxmlformats.org/officeDocument/2006/relationships/tags" Target="../tags/tag445.xml"/><Relationship Id="rId217" Type="http://schemas.openxmlformats.org/officeDocument/2006/relationships/tags" Target="../tags/tag480.xml"/><Relationship Id="rId6" Type="http://schemas.openxmlformats.org/officeDocument/2006/relationships/tags" Target="../tags/tag269.xml"/><Relationship Id="rId238" Type="http://schemas.openxmlformats.org/officeDocument/2006/relationships/tags" Target="../tags/tag501.xml"/><Relationship Id="rId259" Type="http://schemas.openxmlformats.org/officeDocument/2006/relationships/tags" Target="../tags/tag522.xml"/><Relationship Id="rId23" Type="http://schemas.openxmlformats.org/officeDocument/2006/relationships/tags" Target="../tags/tag286.xml"/><Relationship Id="rId119" Type="http://schemas.openxmlformats.org/officeDocument/2006/relationships/tags" Target="../tags/tag382.xml"/><Relationship Id="rId270" Type="http://schemas.openxmlformats.org/officeDocument/2006/relationships/tags" Target="../tags/tag533.xml"/><Relationship Id="rId44" Type="http://schemas.openxmlformats.org/officeDocument/2006/relationships/tags" Target="../tags/tag307.xml"/><Relationship Id="rId65" Type="http://schemas.openxmlformats.org/officeDocument/2006/relationships/tags" Target="../tags/tag328.xml"/><Relationship Id="rId86" Type="http://schemas.openxmlformats.org/officeDocument/2006/relationships/tags" Target="../tags/tag349.xml"/><Relationship Id="rId130" Type="http://schemas.openxmlformats.org/officeDocument/2006/relationships/tags" Target="../tags/tag393.xml"/><Relationship Id="rId151" Type="http://schemas.openxmlformats.org/officeDocument/2006/relationships/tags" Target="../tags/tag414.xml"/><Relationship Id="rId172" Type="http://schemas.openxmlformats.org/officeDocument/2006/relationships/tags" Target="../tags/tag435.xml"/><Relationship Id="rId193" Type="http://schemas.openxmlformats.org/officeDocument/2006/relationships/tags" Target="../tags/tag456.xml"/><Relationship Id="rId202" Type="http://schemas.openxmlformats.org/officeDocument/2006/relationships/tags" Target="../tags/tag465.xml"/><Relationship Id="rId207" Type="http://schemas.openxmlformats.org/officeDocument/2006/relationships/tags" Target="../tags/tag470.xml"/><Relationship Id="rId223" Type="http://schemas.openxmlformats.org/officeDocument/2006/relationships/tags" Target="../tags/tag486.xml"/><Relationship Id="rId228" Type="http://schemas.openxmlformats.org/officeDocument/2006/relationships/tags" Target="../tags/tag491.xml"/><Relationship Id="rId244" Type="http://schemas.openxmlformats.org/officeDocument/2006/relationships/tags" Target="../tags/tag507.xml"/><Relationship Id="rId249" Type="http://schemas.openxmlformats.org/officeDocument/2006/relationships/tags" Target="../tags/tag512.xml"/><Relationship Id="rId13" Type="http://schemas.openxmlformats.org/officeDocument/2006/relationships/tags" Target="../tags/tag276.xml"/><Relationship Id="rId18" Type="http://schemas.openxmlformats.org/officeDocument/2006/relationships/tags" Target="../tags/tag281.xml"/><Relationship Id="rId39" Type="http://schemas.openxmlformats.org/officeDocument/2006/relationships/tags" Target="../tags/tag302.xml"/><Relationship Id="rId109" Type="http://schemas.openxmlformats.org/officeDocument/2006/relationships/tags" Target="../tags/tag372.xml"/><Relationship Id="rId260" Type="http://schemas.openxmlformats.org/officeDocument/2006/relationships/tags" Target="../tags/tag523.xml"/><Relationship Id="rId265" Type="http://schemas.openxmlformats.org/officeDocument/2006/relationships/tags" Target="../tags/tag528.xml"/><Relationship Id="rId34" Type="http://schemas.openxmlformats.org/officeDocument/2006/relationships/tags" Target="../tags/tag297.xml"/><Relationship Id="rId50" Type="http://schemas.openxmlformats.org/officeDocument/2006/relationships/tags" Target="../tags/tag313.xml"/><Relationship Id="rId55" Type="http://schemas.openxmlformats.org/officeDocument/2006/relationships/tags" Target="../tags/tag318.xml"/><Relationship Id="rId76" Type="http://schemas.openxmlformats.org/officeDocument/2006/relationships/tags" Target="../tags/tag339.xml"/><Relationship Id="rId97" Type="http://schemas.openxmlformats.org/officeDocument/2006/relationships/tags" Target="../tags/tag360.xml"/><Relationship Id="rId104" Type="http://schemas.openxmlformats.org/officeDocument/2006/relationships/tags" Target="../tags/tag367.xml"/><Relationship Id="rId120" Type="http://schemas.openxmlformats.org/officeDocument/2006/relationships/tags" Target="../tags/tag383.xml"/><Relationship Id="rId125" Type="http://schemas.openxmlformats.org/officeDocument/2006/relationships/tags" Target="../tags/tag388.xml"/><Relationship Id="rId141" Type="http://schemas.openxmlformats.org/officeDocument/2006/relationships/tags" Target="../tags/tag404.xml"/><Relationship Id="rId146" Type="http://schemas.openxmlformats.org/officeDocument/2006/relationships/tags" Target="../tags/tag409.xml"/><Relationship Id="rId167" Type="http://schemas.openxmlformats.org/officeDocument/2006/relationships/tags" Target="../tags/tag430.xml"/><Relationship Id="rId188" Type="http://schemas.openxmlformats.org/officeDocument/2006/relationships/tags" Target="../tags/tag451.xml"/><Relationship Id="rId7" Type="http://schemas.openxmlformats.org/officeDocument/2006/relationships/tags" Target="../tags/tag270.xml"/><Relationship Id="rId71" Type="http://schemas.openxmlformats.org/officeDocument/2006/relationships/tags" Target="../tags/tag334.xml"/><Relationship Id="rId92" Type="http://schemas.openxmlformats.org/officeDocument/2006/relationships/tags" Target="../tags/tag355.xml"/><Relationship Id="rId162" Type="http://schemas.openxmlformats.org/officeDocument/2006/relationships/tags" Target="../tags/tag425.xml"/><Relationship Id="rId183" Type="http://schemas.openxmlformats.org/officeDocument/2006/relationships/tags" Target="../tags/tag446.xml"/><Relationship Id="rId213" Type="http://schemas.openxmlformats.org/officeDocument/2006/relationships/tags" Target="../tags/tag476.xml"/><Relationship Id="rId218" Type="http://schemas.openxmlformats.org/officeDocument/2006/relationships/tags" Target="../tags/tag481.xml"/><Relationship Id="rId234" Type="http://schemas.openxmlformats.org/officeDocument/2006/relationships/tags" Target="../tags/tag497.xml"/><Relationship Id="rId239" Type="http://schemas.openxmlformats.org/officeDocument/2006/relationships/tags" Target="../tags/tag502.xml"/><Relationship Id="rId2" Type="http://schemas.openxmlformats.org/officeDocument/2006/relationships/tags" Target="../tags/tag265.xml"/><Relationship Id="rId29" Type="http://schemas.openxmlformats.org/officeDocument/2006/relationships/tags" Target="../tags/tag292.xml"/><Relationship Id="rId250" Type="http://schemas.openxmlformats.org/officeDocument/2006/relationships/tags" Target="../tags/tag513.xml"/><Relationship Id="rId255" Type="http://schemas.openxmlformats.org/officeDocument/2006/relationships/tags" Target="../tags/tag518.xml"/><Relationship Id="rId271" Type="http://schemas.openxmlformats.org/officeDocument/2006/relationships/tags" Target="../tags/tag534.xml"/><Relationship Id="rId276" Type="http://schemas.openxmlformats.org/officeDocument/2006/relationships/tags" Target="../tags/tag539.xml"/><Relationship Id="rId24" Type="http://schemas.openxmlformats.org/officeDocument/2006/relationships/tags" Target="../tags/tag287.xml"/><Relationship Id="rId40" Type="http://schemas.openxmlformats.org/officeDocument/2006/relationships/tags" Target="../tags/tag303.xml"/><Relationship Id="rId45" Type="http://schemas.openxmlformats.org/officeDocument/2006/relationships/tags" Target="../tags/tag308.xml"/><Relationship Id="rId66" Type="http://schemas.openxmlformats.org/officeDocument/2006/relationships/tags" Target="../tags/tag329.xml"/><Relationship Id="rId87" Type="http://schemas.openxmlformats.org/officeDocument/2006/relationships/tags" Target="../tags/tag350.xml"/><Relationship Id="rId110" Type="http://schemas.openxmlformats.org/officeDocument/2006/relationships/tags" Target="../tags/tag373.xml"/><Relationship Id="rId115" Type="http://schemas.openxmlformats.org/officeDocument/2006/relationships/tags" Target="../tags/tag378.xml"/><Relationship Id="rId131" Type="http://schemas.openxmlformats.org/officeDocument/2006/relationships/tags" Target="../tags/tag394.xml"/><Relationship Id="rId136" Type="http://schemas.openxmlformats.org/officeDocument/2006/relationships/tags" Target="../tags/tag399.xml"/><Relationship Id="rId157" Type="http://schemas.openxmlformats.org/officeDocument/2006/relationships/tags" Target="../tags/tag420.xml"/><Relationship Id="rId178" Type="http://schemas.openxmlformats.org/officeDocument/2006/relationships/tags" Target="../tags/tag441.xml"/><Relationship Id="rId61" Type="http://schemas.openxmlformats.org/officeDocument/2006/relationships/tags" Target="../tags/tag324.xml"/><Relationship Id="rId82" Type="http://schemas.openxmlformats.org/officeDocument/2006/relationships/tags" Target="../tags/tag345.xml"/><Relationship Id="rId152" Type="http://schemas.openxmlformats.org/officeDocument/2006/relationships/tags" Target="../tags/tag415.xml"/><Relationship Id="rId173" Type="http://schemas.openxmlformats.org/officeDocument/2006/relationships/tags" Target="../tags/tag436.xml"/><Relationship Id="rId194" Type="http://schemas.openxmlformats.org/officeDocument/2006/relationships/tags" Target="../tags/tag457.xml"/><Relationship Id="rId199" Type="http://schemas.openxmlformats.org/officeDocument/2006/relationships/tags" Target="../tags/tag462.xml"/><Relationship Id="rId203" Type="http://schemas.openxmlformats.org/officeDocument/2006/relationships/tags" Target="../tags/tag466.xml"/><Relationship Id="rId208" Type="http://schemas.openxmlformats.org/officeDocument/2006/relationships/tags" Target="../tags/tag471.xml"/><Relationship Id="rId229" Type="http://schemas.openxmlformats.org/officeDocument/2006/relationships/tags" Target="../tags/tag492.xml"/><Relationship Id="rId19" Type="http://schemas.openxmlformats.org/officeDocument/2006/relationships/tags" Target="../tags/tag282.xml"/><Relationship Id="rId224" Type="http://schemas.openxmlformats.org/officeDocument/2006/relationships/tags" Target="../tags/tag487.xml"/><Relationship Id="rId240" Type="http://schemas.openxmlformats.org/officeDocument/2006/relationships/tags" Target="../tags/tag503.xml"/><Relationship Id="rId245" Type="http://schemas.openxmlformats.org/officeDocument/2006/relationships/tags" Target="../tags/tag508.xml"/><Relationship Id="rId261" Type="http://schemas.openxmlformats.org/officeDocument/2006/relationships/tags" Target="../tags/tag524.xml"/><Relationship Id="rId266" Type="http://schemas.openxmlformats.org/officeDocument/2006/relationships/tags" Target="../tags/tag529.xml"/><Relationship Id="rId14" Type="http://schemas.openxmlformats.org/officeDocument/2006/relationships/tags" Target="../tags/tag277.xml"/><Relationship Id="rId30" Type="http://schemas.openxmlformats.org/officeDocument/2006/relationships/tags" Target="../tags/tag293.xml"/><Relationship Id="rId35" Type="http://schemas.openxmlformats.org/officeDocument/2006/relationships/tags" Target="../tags/tag298.xml"/><Relationship Id="rId56" Type="http://schemas.openxmlformats.org/officeDocument/2006/relationships/tags" Target="../tags/tag319.xml"/><Relationship Id="rId77" Type="http://schemas.openxmlformats.org/officeDocument/2006/relationships/tags" Target="../tags/tag340.xml"/><Relationship Id="rId100" Type="http://schemas.openxmlformats.org/officeDocument/2006/relationships/tags" Target="../tags/tag363.xml"/><Relationship Id="rId105" Type="http://schemas.openxmlformats.org/officeDocument/2006/relationships/tags" Target="../tags/tag368.xml"/><Relationship Id="rId126" Type="http://schemas.openxmlformats.org/officeDocument/2006/relationships/tags" Target="../tags/tag389.xml"/><Relationship Id="rId147" Type="http://schemas.openxmlformats.org/officeDocument/2006/relationships/tags" Target="../tags/tag410.xml"/><Relationship Id="rId168" Type="http://schemas.openxmlformats.org/officeDocument/2006/relationships/tags" Target="../tags/tag431.xml"/><Relationship Id="rId8" Type="http://schemas.openxmlformats.org/officeDocument/2006/relationships/tags" Target="../tags/tag271.xml"/><Relationship Id="rId51" Type="http://schemas.openxmlformats.org/officeDocument/2006/relationships/tags" Target="../tags/tag314.xml"/><Relationship Id="rId72" Type="http://schemas.openxmlformats.org/officeDocument/2006/relationships/tags" Target="../tags/tag335.xml"/><Relationship Id="rId93" Type="http://schemas.openxmlformats.org/officeDocument/2006/relationships/tags" Target="../tags/tag356.xml"/><Relationship Id="rId98" Type="http://schemas.openxmlformats.org/officeDocument/2006/relationships/tags" Target="../tags/tag361.xml"/><Relationship Id="rId121" Type="http://schemas.openxmlformats.org/officeDocument/2006/relationships/tags" Target="../tags/tag384.xml"/><Relationship Id="rId142" Type="http://schemas.openxmlformats.org/officeDocument/2006/relationships/tags" Target="../tags/tag405.xml"/><Relationship Id="rId163" Type="http://schemas.openxmlformats.org/officeDocument/2006/relationships/tags" Target="../tags/tag426.xml"/><Relationship Id="rId184" Type="http://schemas.openxmlformats.org/officeDocument/2006/relationships/tags" Target="../tags/tag447.xml"/><Relationship Id="rId189" Type="http://schemas.openxmlformats.org/officeDocument/2006/relationships/tags" Target="../tags/tag452.xml"/><Relationship Id="rId219" Type="http://schemas.openxmlformats.org/officeDocument/2006/relationships/tags" Target="../tags/tag482.xml"/><Relationship Id="rId3" Type="http://schemas.openxmlformats.org/officeDocument/2006/relationships/tags" Target="../tags/tag266.xml"/><Relationship Id="rId214" Type="http://schemas.openxmlformats.org/officeDocument/2006/relationships/tags" Target="../tags/tag477.xml"/><Relationship Id="rId230" Type="http://schemas.openxmlformats.org/officeDocument/2006/relationships/tags" Target="../tags/tag493.xml"/><Relationship Id="rId235" Type="http://schemas.openxmlformats.org/officeDocument/2006/relationships/tags" Target="../tags/tag498.xml"/><Relationship Id="rId251" Type="http://schemas.openxmlformats.org/officeDocument/2006/relationships/tags" Target="../tags/tag514.xml"/><Relationship Id="rId256" Type="http://schemas.openxmlformats.org/officeDocument/2006/relationships/tags" Target="../tags/tag519.xml"/><Relationship Id="rId277" Type="http://schemas.openxmlformats.org/officeDocument/2006/relationships/tags" Target="../tags/tag540.xml"/><Relationship Id="rId25" Type="http://schemas.openxmlformats.org/officeDocument/2006/relationships/tags" Target="../tags/tag288.xml"/><Relationship Id="rId46" Type="http://schemas.openxmlformats.org/officeDocument/2006/relationships/tags" Target="../tags/tag309.xml"/><Relationship Id="rId67" Type="http://schemas.openxmlformats.org/officeDocument/2006/relationships/tags" Target="../tags/tag330.xml"/><Relationship Id="rId116" Type="http://schemas.openxmlformats.org/officeDocument/2006/relationships/tags" Target="../tags/tag379.xml"/><Relationship Id="rId137" Type="http://schemas.openxmlformats.org/officeDocument/2006/relationships/tags" Target="../tags/tag400.xml"/><Relationship Id="rId158" Type="http://schemas.openxmlformats.org/officeDocument/2006/relationships/tags" Target="../tags/tag421.xml"/><Relationship Id="rId272" Type="http://schemas.openxmlformats.org/officeDocument/2006/relationships/tags" Target="../tags/tag535.xml"/><Relationship Id="rId20" Type="http://schemas.openxmlformats.org/officeDocument/2006/relationships/tags" Target="../tags/tag283.xml"/><Relationship Id="rId41" Type="http://schemas.openxmlformats.org/officeDocument/2006/relationships/tags" Target="../tags/tag304.xml"/><Relationship Id="rId62" Type="http://schemas.openxmlformats.org/officeDocument/2006/relationships/tags" Target="../tags/tag325.xml"/><Relationship Id="rId83" Type="http://schemas.openxmlformats.org/officeDocument/2006/relationships/tags" Target="../tags/tag346.xml"/><Relationship Id="rId88" Type="http://schemas.openxmlformats.org/officeDocument/2006/relationships/tags" Target="../tags/tag351.xml"/><Relationship Id="rId111" Type="http://schemas.openxmlformats.org/officeDocument/2006/relationships/tags" Target="../tags/tag374.xml"/><Relationship Id="rId132" Type="http://schemas.openxmlformats.org/officeDocument/2006/relationships/tags" Target="../tags/tag395.xml"/><Relationship Id="rId153" Type="http://schemas.openxmlformats.org/officeDocument/2006/relationships/tags" Target="../tags/tag416.xml"/><Relationship Id="rId174" Type="http://schemas.openxmlformats.org/officeDocument/2006/relationships/tags" Target="../tags/tag437.xml"/><Relationship Id="rId179" Type="http://schemas.openxmlformats.org/officeDocument/2006/relationships/tags" Target="../tags/tag442.xml"/><Relationship Id="rId195" Type="http://schemas.openxmlformats.org/officeDocument/2006/relationships/tags" Target="../tags/tag458.xml"/><Relationship Id="rId209" Type="http://schemas.openxmlformats.org/officeDocument/2006/relationships/tags" Target="../tags/tag472.xml"/><Relationship Id="rId190" Type="http://schemas.openxmlformats.org/officeDocument/2006/relationships/tags" Target="../tags/tag453.xml"/><Relationship Id="rId204" Type="http://schemas.openxmlformats.org/officeDocument/2006/relationships/tags" Target="../tags/tag467.xml"/><Relationship Id="rId220" Type="http://schemas.openxmlformats.org/officeDocument/2006/relationships/tags" Target="../tags/tag483.xml"/><Relationship Id="rId225" Type="http://schemas.openxmlformats.org/officeDocument/2006/relationships/tags" Target="../tags/tag488.xml"/><Relationship Id="rId241" Type="http://schemas.openxmlformats.org/officeDocument/2006/relationships/tags" Target="../tags/tag504.xml"/><Relationship Id="rId246" Type="http://schemas.openxmlformats.org/officeDocument/2006/relationships/tags" Target="../tags/tag509.xml"/><Relationship Id="rId267" Type="http://schemas.openxmlformats.org/officeDocument/2006/relationships/tags" Target="../tags/tag530.xml"/><Relationship Id="rId15" Type="http://schemas.openxmlformats.org/officeDocument/2006/relationships/tags" Target="../tags/tag278.xml"/><Relationship Id="rId36" Type="http://schemas.openxmlformats.org/officeDocument/2006/relationships/tags" Target="../tags/tag299.xml"/><Relationship Id="rId57" Type="http://schemas.openxmlformats.org/officeDocument/2006/relationships/tags" Target="../tags/tag320.xml"/><Relationship Id="rId106" Type="http://schemas.openxmlformats.org/officeDocument/2006/relationships/tags" Target="../tags/tag369.xml"/><Relationship Id="rId127" Type="http://schemas.openxmlformats.org/officeDocument/2006/relationships/tags" Target="../tags/tag390.xml"/><Relationship Id="rId262" Type="http://schemas.openxmlformats.org/officeDocument/2006/relationships/tags" Target="../tags/tag525.xml"/><Relationship Id="rId10" Type="http://schemas.openxmlformats.org/officeDocument/2006/relationships/tags" Target="../tags/tag273.xml"/><Relationship Id="rId31" Type="http://schemas.openxmlformats.org/officeDocument/2006/relationships/tags" Target="../tags/tag294.xml"/><Relationship Id="rId52" Type="http://schemas.openxmlformats.org/officeDocument/2006/relationships/tags" Target="../tags/tag315.xml"/><Relationship Id="rId73" Type="http://schemas.openxmlformats.org/officeDocument/2006/relationships/tags" Target="../tags/tag336.xml"/><Relationship Id="rId78" Type="http://schemas.openxmlformats.org/officeDocument/2006/relationships/tags" Target="../tags/tag341.xml"/><Relationship Id="rId94" Type="http://schemas.openxmlformats.org/officeDocument/2006/relationships/tags" Target="../tags/tag357.xml"/><Relationship Id="rId99" Type="http://schemas.openxmlformats.org/officeDocument/2006/relationships/tags" Target="../tags/tag362.xml"/><Relationship Id="rId101" Type="http://schemas.openxmlformats.org/officeDocument/2006/relationships/tags" Target="../tags/tag364.xml"/><Relationship Id="rId122" Type="http://schemas.openxmlformats.org/officeDocument/2006/relationships/tags" Target="../tags/tag385.xml"/><Relationship Id="rId143" Type="http://schemas.openxmlformats.org/officeDocument/2006/relationships/tags" Target="../tags/tag406.xml"/><Relationship Id="rId148" Type="http://schemas.openxmlformats.org/officeDocument/2006/relationships/tags" Target="../tags/tag411.xml"/><Relationship Id="rId164" Type="http://schemas.openxmlformats.org/officeDocument/2006/relationships/tags" Target="../tags/tag427.xml"/><Relationship Id="rId169" Type="http://schemas.openxmlformats.org/officeDocument/2006/relationships/tags" Target="../tags/tag432.xml"/><Relationship Id="rId185" Type="http://schemas.openxmlformats.org/officeDocument/2006/relationships/tags" Target="../tags/tag448.xml"/><Relationship Id="rId4" Type="http://schemas.openxmlformats.org/officeDocument/2006/relationships/tags" Target="../tags/tag267.xml"/><Relationship Id="rId9" Type="http://schemas.openxmlformats.org/officeDocument/2006/relationships/tags" Target="../tags/tag272.xml"/><Relationship Id="rId180" Type="http://schemas.openxmlformats.org/officeDocument/2006/relationships/tags" Target="../tags/tag443.xml"/><Relationship Id="rId210" Type="http://schemas.openxmlformats.org/officeDocument/2006/relationships/tags" Target="../tags/tag473.xml"/><Relationship Id="rId215" Type="http://schemas.openxmlformats.org/officeDocument/2006/relationships/tags" Target="../tags/tag478.xml"/><Relationship Id="rId236" Type="http://schemas.openxmlformats.org/officeDocument/2006/relationships/tags" Target="../tags/tag499.xml"/><Relationship Id="rId257" Type="http://schemas.openxmlformats.org/officeDocument/2006/relationships/tags" Target="../tags/tag520.xml"/><Relationship Id="rId278" Type="http://schemas.openxmlformats.org/officeDocument/2006/relationships/tags" Target="../tags/tag541.xml"/><Relationship Id="rId26" Type="http://schemas.openxmlformats.org/officeDocument/2006/relationships/tags" Target="../tags/tag289.xml"/><Relationship Id="rId231" Type="http://schemas.openxmlformats.org/officeDocument/2006/relationships/tags" Target="../tags/tag494.xml"/><Relationship Id="rId252" Type="http://schemas.openxmlformats.org/officeDocument/2006/relationships/tags" Target="../tags/tag515.xml"/><Relationship Id="rId273" Type="http://schemas.openxmlformats.org/officeDocument/2006/relationships/tags" Target="../tags/tag536.xml"/><Relationship Id="rId47" Type="http://schemas.openxmlformats.org/officeDocument/2006/relationships/tags" Target="../tags/tag310.xml"/><Relationship Id="rId68" Type="http://schemas.openxmlformats.org/officeDocument/2006/relationships/tags" Target="../tags/tag331.xml"/><Relationship Id="rId89" Type="http://schemas.openxmlformats.org/officeDocument/2006/relationships/tags" Target="../tags/tag352.xml"/><Relationship Id="rId112" Type="http://schemas.openxmlformats.org/officeDocument/2006/relationships/tags" Target="../tags/tag375.xml"/><Relationship Id="rId133" Type="http://schemas.openxmlformats.org/officeDocument/2006/relationships/tags" Target="../tags/tag396.xml"/><Relationship Id="rId154" Type="http://schemas.openxmlformats.org/officeDocument/2006/relationships/tags" Target="../tags/tag417.xml"/><Relationship Id="rId175" Type="http://schemas.openxmlformats.org/officeDocument/2006/relationships/tags" Target="../tags/tag438.xml"/><Relationship Id="rId196" Type="http://schemas.openxmlformats.org/officeDocument/2006/relationships/tags" Target="../tags/tag459.xml"/><Relationship Id="rId200" Type="http://schemas.openxmlformats.org/officeDocument/2006/relationships/tags" Target="../tags/tag463.xml"/><Relationship Id="rId16" Type="http://schemas.openxmlformats.org/officeDocument/2006/relationships/tags" Target="../tags/tag279.xml"/><Relationship Id="rId221" Type="http://schemas.openxmlformats.org/officeDocument/2006/relationships/tags" Target="../tags/tag484.xml"/><Relationship Id="rId242" Type="http://schemas.openxmlformats.org/officeDocument/2006/relationships/tags" Target="../tags/tag505.xml"/><Relationship Id="rId263" Type="http://schemas.openxmlformats.org/officeDocument/2006/relationships/tags" Target="../tags/tag526.xml"/><Relationship Id="rId37" Type="http://schemas.openxmlformats.org/officeDocument/2006/relationships/tags" Target="../tags/tag300.xml"/><Relationship Id="rId58" Type="http://schemas.openxmlformats.org/officeDocument/2006/relationships/tags" Target="../tags/tag321.xml"/><Relationship Id="rId79" Type="http://schemas.openxmlformats.org/officeDocument/2006/relationships/tags" Target="../tags/tag342.xml"/><Relationship Id="rId102" Type="http://schemas.openxmlformats.org/officeDocument/2006/relationships/tags" Target="../tags/tag365.xml"/><Relationship Id="rId123" Type="http://schemas.openxmlformats.org/officeDocument/2006/relationships/tags" Target="../tags/tag386.xml"/><Relationship Id="rId144" Type="http://schemas.openxmlformats.org/officeDocument/2006/relationships/tags" Target="../tags/tag407.xml"/><Relationship Id="rId90" Type="http://schemas.openxmlformats.org/officeDocument/2006/relationships/tags" Target="../tags/tag353.xml"/><Relationship Id="rId165" Type="http://schemas.openxmlformats.org/officeDocument/2006/relationships/tags" Target="../tags/tag428.xml"/><Relationship Id="rId186" Type="http://schemas.openxmlformats.org/officeDocument/2006/relationships/tags" Target="../tags/tag449.xml"/><Relationship Id="rId211" Type="http://schemas.openxmlformats.org/officeDocument/2006/relationships/tags" Target="../tags/tag474.xml"/><Relationship Id="rId232" Type="http://schemas.openxmlformats.org/officeDocument/2006/relationships/tags" Target="../tags/tag495.xml"/><Relationship Id="rId253" Type="http://schemas.openxmlformats.org/officeDocument/2006/relationships/tags" Target="../tags/tag516.xml"/><Relationship Id="rId274" Type="http://schemas.openxmlformats.org/officeDocument/2006/relationships/tags" Target="../tags/tag537.xml"/><Relationship Id="rId27" Type="http://schemas.openxmlformats.org/officeDocument/2006/relationships/tags" Target="../tags/tag290.xml"/><Relationship Id="rId48" Type="http://schemas.openxmlformats.org/officeDocument/2006/relationships/tags" Target="../tags/tag311.xml"/><Relationship Id="rId69" Type="http://schemas.openxmlformats.org/officeDocument/2006/relationships/tags" Target="../tags/tag332.xml"/><Relationship Id="rId113" Type="http://schemas.openxmlformats.org/officeDocument/2006/relationships/tags" Target="../tags/tag376.xml"/><Relationship Id="rId134" Type="http://schemas.openxmlformats.org/officeDocument/2006/relationships/tags" Target="../tags/tag397.xml"/><Relationship Id="rId80" Type="http://schemas.openxmlformats.org/officeDocument/2006/relationships/tags" Target="../tags/tag343.xml"/><Relationship Id="rId155" Type="http://schemas.openxmlformats.org/officeDocument/2006/relationships/tags" Target="../tags/tag418.xml"/><Relationship Id="rId176" Type="http://schemas.openxmlformats.org/officeDocument/2006/relationships/tags" Target="../tags/tag439.xml"/><Relationship Id="rId197" Type="http://schemas.openxmlformats.org/officeDocument/2006/relationships/tags" Target="../tags/tag460.xml"/><Relationship Id="rId201" Type="http://schemas.openxmlformats.org/officeDocument/2006/relationships/tags" Target="../tags/tag464.xml"/><Relationship Id="rId222" Type="http://schemas.openxmlformats.org/officeDocument/2006/relationships/tags" Target="../tags/tag485.xml"/><Relationship Id="rId243" Type="http://schemas.openxmlformats.org/officeDocument/2006/relationships/tags" Target="../tags/tag506.xml"/><Relationship Id="rId264" Type="http://schemas.openxmlformats.org/officeDocument/2006/relationships/tags" Target="../tags/tag527.xml"/><Relationship Id="rId17" Type="http://schemas.openxmlformats.org/officeDocument/2006/relationships/tags" Target="../tags/tag280.xml"/><Relationship Id="rId38" Type="http://schemas.openxmlformats.org/officeDocument/2006/relationships/tags" Target="../tags/tag301.xml"/><Relationship Id="rId59" Type="http://schemas.openxmlformats.org/officeDocument/2006/relationships/tags" Target="../tags/tag322.xml"/><Relationship Id="rId103" Type="http://schemas.openxmlformats.org/officeDocument/2006/relationships/tags" Target="../tags/tag366.xml"/><Relationship Id="rId124" Type="http://schemas.openxmlformats.org/officeDocument/2006/relationships/tags" Target="../tags/tag387.xml"/><Relationship Id="rId70" Type="http://schemas.openxmlformats.org/officeDocument/2006/relationships/tags" Target="../tags/tag333.xml"/><Relationship Id="rId91" Type="http://schemas.openxmlformats.org/officeDocument/2006/relationships/tags" Target="../tags/tag354.xml"/><Relationship Id="rId145" Type="http://schemas.openxmlformats.org/officeDocument/2006/relationships/tags" Target="../tags/tag408.xml"/><Relationship Id="rId166" Type="http://schemas.openxmlformats.org/officeDocument/2006/relationships/tags" Target="../tags/tag429.xml"/><Relationship Id="rId187" Type="http://schemas.openxmlformats.org/officeDocument/2006/relationships/tags" Target="../tags/tag450.xml"/><Relationship Id="rId1" Type="http://schemas.openxmlformats.org/officeDocument/2006/relationships/tags" Target="../tags/tag264.xml"/><Relationship Id="rId212" Type="http://schemas.openxmlformats.org/officeDocument/2006/relationships/tags" Target="../tags/tag475.xml"/><Relationship Id="rId233" Type="http://schemas.openxmlformats.org/officeDocument/2006/relationships/tags" Target="../tags/tag496.xml"/><Relationship Id="rId254" Type="http://schemas.openxmlformats.org/officeDocument/2006/relationships/tags" Target="../tags/tag517.xml"/><Relationship Id="rId28" Type="http://schemas.openxmlformats.org/officeDocument/2006/relationships/tags" Target="../tags/tag291.xml"/><Relationship Id="rId49" Type="http://schemas.openxmlformats.org/officeDocument/2006/relationships/tags" Target="../tags/tag312.xml"/><Relationship Id="rId114" Type="http://schemas.openxmlformats.org/officeDocument/2006/relationships/tags" Target="../tags/tag377.xml"/><Relationship Id="rId275" Type="http://schemas.openxmlformats.org/officeDocument/2006/relationships/tags" Target="../tags/tag538.xml"/><Relationship Id="rId60" Type="http://schemas.openxmlformats.org/officeDocument/2006/relationships/tags" Target="../tags/tag323.xml"/><Relationship Id="rId81" Type="http://schemas.openxmlformats.org/officeDocument/2006/relationships/tags" Target="../tags/tag344.xml"/><Relationship Id="rId135" Type="http://schemas.openxmlformats.org/officeDocument/2006/relationships/tags" Target="../tags/tag398.xml"/><Relationship Id="rId156" Type="http://schemas.openxmlformats.org/officeDocument/2006/relationships/tags" Target="../tags/tag419.xml"/><Relationship Id="rId177" Type="http://schemas.openxmlformats.org/officeDocument/2006/relationships/tags" Target="../tags/tag440.xml"/><Relationship Id="rId198" Type="http://schemas.openxmlformats.org/officeDocument/2006/relationships/tags" Target="../tags/tag461.xml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tags" Target="../tags/tag568.xml"/><Relationship Id="rId117" Type="http://schemas.openxmlformats.org/officeDocument/2006/relationships/tags" Target="../tags/tag659.xml"/><Relationship Id="rId21" Type="http://schemas.openxmlformats.org/officeDocument/2006/relationships/tags" Target="../tags/tag563.xml"/><Relationship Id="rId42" Type="http://schemas.openxmlformats.org/officeDocument/2006/relationships/tags" Target="../tags/tag584.xml"/><Relationship Id="rId47" Type="http://schemas.openxmlformats.org/officeDocument/2006/relationships/tags" Target="../tags/tag589.xml"/><Relationship Id="rId63" Type="http://schemas.openxmlformats.org/officeDocument/2006/relationships/tags" Target="../tags/tag605.xml"/><Relationship Id="rId68" Type="http://schemas.openxmlformats.org/officeDocument/2006/relationships/tags" Target="../tags/tag610.xml"/><Relationship Id="rId84" Type="http://schemas.openxmlformats.org/officeDocument/2006/relationships/tags" Target="../tags/tag626.xml"/><Relationship Id="rId89" Type="http://schemas.openxmlformats.org/officeDocument/2006/relationships/tags" Target="../tags/tag631.xml"/><Relationship Id="rId112" Type="http://schemas.openxmlformats.org/officeDocument/2006/relationships/tags" Target="../tags/tag654.xml"/><Relationship Id="rId16" Type="http://schemas.openxmlformats.org/officeDocument/2006/relationships/tags" Target="../tags/tag558.xml"/><Relationship Id="rId107" Type="http://schemas.openxmlformats.org/officeDocument/2006/relationships/tags" Target="../tags/tag649.xml"/><Relationship Id="rId11" Type="http://schemas.openxmlformats.org/officeDocument/2006/relationships/tags" Target="../tags/tag553.xml"/><Relationship Id="rId32" Type="http://schemas.openxmlformats.org/officeDocument/2006/relationships/tags" Target="../tags/tag574.xml"/><Relationship Id="rId37" Type="http://schemas.openxmlformats.org/officeDocument/2006/relationships/tags" Target="../tags/tag579.xml"/><Relationship Id="rId53" Type="http://schemas.openxmlformats.org/officeDocument/2006/relationships/tags" Target="../tags/tag595.xml"/><Relationship Id="rId58" Type="http://schemas.openxmlformats.org/officeDocument/2006/relationships/tags" Target="../tags/tag600.xml"/><Relationship Id="rId74" Type="http://schemas.openxmlformats.org/officeDocument/2006/relationships/tags" Target="../tags/tag616.xml"/><Relationship Id="rId79" Type="http://schemas.openxmlformats.org/officeDocument/2006/relationships/tags" Target="../tags/tag621.xml"/><Relationship Id="rId102" Type="http://schemas.openxmlformats.org/officeDocument/2006/relationships/tags" Target="../tags/tag644.xml"/><Relationship Id="rId5" Type="http://schemas.openxmlformats.org/officeDocument/2006/relationships/tags" Target="../tags/tag547.xml"/><Relationship Id="rId61" Type="http://schemas.openxmlformats.org/officeDocument/2006/relationships/tags" Target="../tags/tag603.xml"/><Relationship Id="rId82" Type="http://schemas.openxmlformats.org/officeDocument/2006/relationships/tags" Target="../tags/tag624.xml"/><Relationship Id="rId90" Type="http://schemas.openxmlformats.org/officeDocument/2006/relationships/tags" Target="../tags/tag632.xml"/><Relationship Id="rId95" Type="http://schemas.openxmlformats.org/officeDocument/2006/relationships/tags" Target="../tags/tag637.xml"/><Relationship Id="rId19" Type="http://schemas.openxmlformats.org/officeDocument/2006/relationships/tags" Target="../tags/tag561.xml"/><Relationship Id="rId14" Type="http://schemas.openxmlformats.org/officeDocument/2006/relationships/tags" Target="../tags/tag556.xml"/><Relationship Id="rId22" Type="http://schemas.openxmlformats.org/officeDocument/2006/relationships/tags" Target="../tags/tag564.xml"/><Relationship Id="rId27" Type="http://schemas.openxmlformats.org/officeDocument/2006/relationships/tags" Target="../tags/tag569.xml"/><Relationship Id="rId30" Type="http://schemas.openxmlformats.org/officeDocument/2006/relationships/tags" Target="../tags/tag572.xml"/><Relationship Id="rId35" Type="http://schemas.openxmlformats.org/officeDocument/2006/relationships/tags" Target="../tags/tag577.xml"/><Relationship Id="rId43" Type="http://schemas.openxmlformats.org/officeDocument/2006/relationships/tags" Target="../tags/tag585.xml"/><Relationship Id="rId48" Type="http://schemas.openxmlformats.org/officeDocument/2006/relationships/tags" Target="../tags/tag590.xml"/><Relationship Id="rId56" Type="http://schemas.openxmlformats.org/officeDocument/2006/relationships/tags" Target="../tags/tag598.xml"/><Relationship Id="rId64" Type="http://schemas.openxmlformats.org/officeDocument/2006/relationships/tags" Target="../tags/tag606.xml"/><Relationship Id="rId69" Type="http://schemas.openxmlformats.org/officeDocument/2006/relationships/tags" Target="../tags/tag611.xml"/><Relationship Id="rId77" Type="http://schemas.openxmlformats.org/officeDocument/2006/relationships/tags" Target="../tags/tag619.xml"/><Relationship Id="rId100" Type="http://schemas.openxmlformats.org/officeDocument/2006/relationships/tags" Target="../tags/tag642.xml"/><Relationship Id="rId105" Type="http://schemas.openxmlformats.org/officeDocument/2006/relationships/tags" Target="../tags/tag647.xml"/><Relationship Id="rId113" Type="http://schemas.openxmlformats.org/officeDocument/2006/relationships/tags" Target="../tags/tag655.xml"/><Relationship Id="rId118" Type="http://schemas.openxmlformats.org/officeDocument/2006/relationships/tags" Target="../tags/tag660.xml"/><Relationship Id="rId8" Type="http://schemas.openxmlformats.org/officeDocument/2006/relationships/tags" Target="../tags/tag550.xml"/><Relationship Id="rId51" Type="http://schemas.openxmlformats.org/officeDocument/2006/relationships/tags" Target="../tags/tag593.xml"/><Relationship Id="rId72" Type="http://schemas.openxmlformats.org/officeDocument/2006/relationships/tags" Target="../tags/tag614.xml"/><Relationship Id="rId80" Type="http://schemas.openxmlformats.org/officeDocument/2006/relationships/tags" Target="../tags/tag622.xml"/><Relationship Id="rId85" Type="http://schemas.openxmlformats.org/officeDocument/2006/relationships/tags" Target="../tags/tag627.xml"/><Relationship Id="rId93" Type="http://schemas.openxmlformats.org/officeDocument/2006/relationships/tags" Target="../tags/tag635.xml"/><Relationship Id="rId98" Type="http://schemas.openxmlformats.org/officeDocument/2006/relationships/tags" Target="../tags/tag640.xml"/><Relationship Id="rId121" Type="http://schemas.openxmlformats.org/officeDocument/2006/relationships/slideLayout" Target="../slideLayouts/slideLayout2.xml"/><Relationship Id="rId3" Type="http://schemas.openxmlformats.org/officeDocument/2006/relationships/tags" Target="../tags/tag545.xml"/><Relationship Id="rId12" Type="http://schemas.openxmlformats.org/officeDocument/2006/relationships/tags" Target="../tags/tag554.xml"/><Relationship Id="rId17" Type="http://schemas.openxmlformats.org/officeDocument/2006/relationships/tags" Target="../tags/tag559.xml"/><Relationship Id="rId25" Type="http://schemas.openxmlformats.org/officeDocument/2006/relationships/tags" Target="../tags/tag567.xml"/><Relationship Id="rId33" Type="http://schemas.openxmlformats.org/officeDocument/2006/relationships/tags" Target="../tags/tag575.xml"/><Relationship Id="rId38" Type="http://schemas.openxmlformats.org/officeDocument/2006/relationships/tags" Target="../tags/tag580.xml"/><Relationship Id="rId46" Type="http://schemas.openxmlformats.org/officeDocument/2006/relationships/tags" Target="../tags/tag588.xml"/><Relationship Id="rId59" Type="http://schemas.openxmlformats.org/officeDocument/2006/relationships/tags" Target="../tags/tag601.xml"/><Relationship Id="rId67" Type="http://schemas.openxmlformats.org/officeDocument/2006/relationships/tags" Target="../tags/tag609.xml"/><Relationship Id="rId103" Type="http://schemas.openxmlformats.org/officeDocument/2006/relationships/tags" Target="../tags/tag645.xml"/><Relationship Id="rId108" Type="http://schemas.openxmlformats.org/officeDocument/2006/relationships/tags" Target="../tags/tag650.xml"/><Relationship Id="rId116" Type="http://schemas.openxmlformats.org/officeDocument/2006/relationships/tags" Target="../tags/tag658.xml"/><Relationship Id="rId20" Type="http://schemas.openxmlformats.org/officeDocument/2006/relationships/tags" Target="../tags/tag562.xml"/><Relationship Id="rId41" Type="http://schemas.openxmlformats.org/officeDocument/2006/relationships/tags" Target="../tags/tag583.xml"/><Relationship Id="rId54" Type="http://schemas.openxmlformats.org/officeDocument/2006/relationships/tags" Target="../tags/tag596.xml"/><Relationship Id="rId62" Type="http://schemas.openxmlformats.org/officeDocument/2006/relationships/tags" Target="../tags/tag604.xml"/><Relationship Id="rId70" Type="http://schemas.openxmlformats.org/officeDocument/2006/relationships/tags" Target="../tags/tag612.xml"/><Relationship Id="rId75" Type="http://schemas.openxmlformats.org/officeDocument/2006/relationships/tags" Target="../tags/tag617.xml"/><Relationship Id="rId83" Type="http://schemas.openxmlformats.org/officeDocument/2006/relationships/tags" Target="../tags/tag625.xml"/><Relationship Id="rId88" Type="http://schemas.openxmlformats.org/officeDocument/2006/relationships/tags" Target="../tags/tag630.xml"/><Relationship Id="rId91" Type="http://schemas.openxmlformats.org/officeDocument/2006/relationships/tags" Target="../tags/tag633.xml"/><Relationship Id="rId96" Type="http://schemas.openxmlformats.org/officeDocument/2006/relationships/tags" Target="../tags/tag638.xml"/><Relationship Id="rId111" Type="http://schemas.openxmlformats.org/officeDocument/2006/relationships/tags" Target="../tags/tag653.xml"/><Relationship Id="rId1" Type="http://schemas.openxmlformats.org/officeDocument/2006/relationships/tags" Target="../tags/tag543.xml"/><Relationship Id="rId6" Type="http://schemas.openxmlformats.org/officeDocument/2006/relationships/tags" Target="../tags/tag548.xml"/><Relationship Id="rId15" Type="http://schemas.openxmlformats.org/officeDocument/2006/relationships/tags" Target="../tags/tag557.xml"/><Relationship Id="rId23" Type="http://schemas.openxmlformats.org/officeDocument/2006/relationships/tags" Target="../tags/tag565.xml"/><Relationship Id="rId28" Type="http://schemas.openxmlformats.org/officeDocument/2006/relationships/tags" Target="../tags/tag570.xml"/><Relationship Id="rId36" Type="http://schemas.openxmlformats.org/officeDocument/2006/relationships/tags" Target="../tags/tag578.xml"/><Relationship Id="rId49" Type="http://schemas.openxmlformats.org/officeDocument/2006/relationships/tags" Target="../tags/tag591.xml"/><Relationship Id="rId57" Type="http://schemas.openxmlformats.org/officeDocument/2006/relationships/tags" Target="../tags/tag599.xml"/><Relationship Id="rId106" Type="http://schemas.openxmlformats.org/officeDocument/2006/relationships/tags" Target="../tags/tag648.xml"/><Relationship Id="rId114" Type="http://schemas.openxmlformats.org/officeDocument/2006/relationships/tags" Target="../tags/tag656.xml"/><Relationship Id="rId119" Type="http://schemas.openxmlformats.org/officeDocument/2006/relationships/tags" Target="../tags/tag661.xml"/><Relationship Id="rId10" Type="http://schemas.openxmlformats.org/officeDocument/2006/relationships/tags" Target="../tags/tag552.xml"/><Relationship Id="rId31" Type="http://schemas.openxmlformats.org/officeDocument/2006/relationships/tags" Target="../tags/tag573.xml"/><Relationship Id="rId44" Type="http://schemas.openxmlformats.org/officeDocument/2006/relationships/tags" Target="../tags/tag586.xml"/><Relationship Id="rId52" Type="http://schemas.openxmlformats.org/officeDocument/2006/relationships/tags" Target="../tags/tag594.xml"/><Relationship Id="rId60" Type="http://schemas.openxmlformats.org/officeDocument/2006/relationships/tags" Target="../tags/tag602.xml"/><Relationship Id="rId65" Type="http://schemas.openxmlformats.org/officeDocument/2006/relationships/tags" Target="../tags/tag607.xml"/><Relationship Id="rId73" Type="http://schemas.openxmlformats.org/officeDocument/2006/relationships/tags" Target="../tags/tag615.xml"/><Relationship Id="rId78" Type="http://schemas.openxmlformats.org/officeDocument/2006/relationships/tags" Target="../tags/tag620.xml"/><Relationship Id="rId81" Type="http://schemas.openxmlformats.org/officeDocument/2006/relationships/tags" Target="../tags/tag623.xml"/><Relationship Id="rId86" Type="http://schemas.openxmlformats.org/officeDocument/2006/relationships/tags" Target="../tags/tag628.xml"/><Relationship Id="rId94" Type="http://schemas.openxmlformats.org/officeDocument/2006/relationships/tags" Target="../tags/tag636.xml"/><Relationship Id="rId99" Type="http://schemas.openxmlformats.org/officeDocument/2006/relationships/tags" Target="../tags/tag641.xml"/><Relationship Id="rId101" Type="http://schemas.openxmlformats.org/officeDocument/2006/relationships/tags" Target="../tags/tag643.xml"/><Relationship Id="rId4" Type="http://schemas.openxmlformats.org/officeDocument/2006/relationships/tags" Target="../tags/tag546.xml"/><Relationship Id="rId9" Type="http://schemas.openxmlformats.org/officeDocument/2006/relationships/tags" Target="../tags/tag551.xml"/><Relationship Id="rId13" Type="http://schemas.openxmlformats.org/officeDocument/2006/relationships/tags" Target="../tags/tag555.xml"/><Relationship Id="rId18" Type="http://schemas.openxmlformats.org/officeDocument/2006/relationships/tags" Target="../tags/tag560.xml"/><Relationship Id="rId39" Type="http://schemas.openxmlformats.org/officeDocument/2006/relationships/tags" Target="../tags/tag581.xml"/><Relationship Id="rId109" Type="http://schemas.openxmlformats.org/officeDocument/2006/relationships/tags" Target="../tags/tag651.xml"/><Relationship Id="rId34" Type="http://schemas.openxmlformats.org/officeDocument/2006/relationships/tags" Target="../tags/tag576.xml"/><Relationship Id="rId50" Type="http://schemas.openxmlformats.org/officeDocument/2006/relationships/tags" Target="../tags/tag592.xml"/><Relationship Id="rId55" Type="http://schemas.openxmlformats.org/officeDocument/2006/relationships/tags" Target="../tags/tag597.xml"/><Relationship Id="rId76" Type="http://schemas.openxmlformats.org/officeDocument/2006/relationships/tags" Target="../tags/tag618.xml"/><Relationship Id="rId97" Type="http://schemas.openxmlformats.org/officeDocument/2006/relationships/tags" Target="../tags/tag639.xml"/><Relationship Id="rId104" Type="http://schemas.openxmlformats.org/officeDocument/2006/relationships/tags" Target="../tags/tag646.xml"/><Relationship Id="rId120" Type="http://schemas.openxmlformats.org/officeDocument/2006/relationships/tags" Target="../tags/tag662.xml"/><Relationship Id="rId7" Type="http://schemas.openxmlformats.org/officeDocument/2006/relationships/tags" Target="../tags/tag549.xml"/><Relationship Id="rId71" Type="http://schemas.openxmlformats.org/officeDocument/2006/relationships/tags" Target="../tags/tag613.xml"/><Relationship Id="rId92" Type="http://schemas.openxmlformats.org/officeDocument/2006/relationships/tags" Target="../tags/tag634.xml"/><Relationship Id="rId2" Type="http://schemas.openxmlformats.org/officeDocument/2006/relationships/tags" Target="../tags/tag544.xml"/><Relationship Id="rId29" Type="http://schemas.openxmlformats.org/officeDocument/2006/relationships/tags" Target="../tags/tag571.xml"/><Relationship Id="rId24" Type="http://schemas.openxmlformats.org/officeDocument/2006/relationships/tags" Target="../tags/tag566.xml"/><Relationship Id="rId40" Type="http://schemas.openxmlformats.org/officeDocument/2006/relationships/tags" Target="../tags/tag582.xml"/><Relationship Id="rId45" Type="http://schemas.openxmlformats.org/officeDocument/2006/relationships/tags" Target="../tags/tag587.xml"/><Relationship Id="rId66" Type="http://schemas.openxmlformats.org/officeDocument/2006/relationships/tags" Target="../tags/tag608.xml"/><Relationship Id="rId87" Type="http://schemas.openxmlformats.org/officeDocument/2006/relationships/tags" Target="../tags/tag629.xml"/><Relationship Id="rId110" Type="http://schemas.openxmlformats.org/officeDocument/2006/relationships/tags" Target="../tags/tag652.xml"/><Relationship Id="rId115" Type="http://schemas.openxmlformats.org/officeDocument/2006/relationships/tags" Target="../tags/tag657.xml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tags" Target="../tags/tag688.xml"/><Relationship Id="rId117" Type="http://schemas.openxmlformats.org/officeDocument/2006/relationships/tags" Target="../tags/tag779.xml"/><Relationship Id="rId21" Type="http://schemas.openxmlformats.org/officeDocument/2006/relationships/tags" Target="../tags/tag683.xml"/><Relationship Id="rId42" Type="http://schemas.openxmlformats.org/officeDocument/2006/relationships/tags" Target="../tags/tag704.xml"/><Relationship Id="rId47" Type="http://schemas.openxmlformats.org/officeDocument/2006/relationships/tags" Target="../tags/tag709.xml"/><Relationship Id="rId63" Type="http://schemas.openxmlformats.org/officeDocument/2006/relationships/tags" Target="../tags/tag725.xml"/><Relationship Id="rId68" Type="http://schemas.openxmlformats.org/officeDocument/2006/relationships/tags" Target="../tags/tag730.xml"/><Relationship Id="rId84" Type="http://schemas.openxmlformats.org/officeDocument/2006/relationships/tags" Target="../tags/tag746.xml"/><Relationship Id="rId89" Type="http://schemas.openxmlformats.org/officeDocument/2006/relationships/tags" Target="../tags/tag751.xml"/><Relationship Id="rId112" Type="http://schemas.openxmlformats.org/officeDocument/2006/relationships/tags" Target="../tags/tag774.xml"/><Relationship Id="rId133" Type="http://schemas.openxmlformats.org/officeDocument/2006/relationships/tags" Target="../tags/tag795.xml"/><Relationship Id="rId138" Type="http://schemas.openxmlformats.org/officeDocument/2006/relationships/tags" Target="../tags/tag800.xml"/><Relationship Id="rId154" Type="http://schemas.openxmlformats.org/officeDocument/2006/relationships/tags" Target="../tags/tag816.xml"/><Relationship Id="rId159" Type="http://schemas.openxmlformats.org/officeDocument/2006/relationships/tags" Target="../tags/tag821.xml"/><Relationship Id="rId175" Type="http://schemas.openxmlformats.org/officeDocument/2006/relationships/tags" Target="../tags/tag837.xml"/><Relationship Id="rId170" Type="http://schemas.openxmlformats.org/officeDocument/2006/relationships/tags" Target="../tags/tag832.xml"/><Relationship Id="rId16" Type="http://schemas.openxmlformats.org/officeDocument/2006/relationships/tags" Target="../tags/tag678.xml"/><Relationship Id="rId107" Type="http://schemas.openxmlformats.org/officeDocument/2006/relationships/tags" Target="../tags/tag769.xml"/><Relationship Id="rId11" Type="http://schemas.openxmlformats.org/officeDocument/2006/relationships/tags" Target="../tags/tag673.xml"/><Relationship Id="rId32" Type="http://schemas.openxmlformats.org/officeDocument/2006/relationships/tags" Target="../tags/tag694.xml"/><Relationship Id="rId37" Type="http://schemas.openxmlformats.org/officeDocument/2006/relationships/tags" Target="../tags/tag699.xml"/><Relationship Id="rId53" Type="http://schemas.openxmlformats.org/officeDocument/2006/relationships/tags" Target="../tags/tag715.xml"/><Relationship Id="rId58" Type="http://schemas.openxmlformats.org/officeDocument/2006/relationships/tags" Target="../tags/tag720.xml"/><Relationship Id="rId74" Type="http://schemas.openxmlformats.org/officeDocument/2006/relationships/tags" Target="../tags/tag736.xml"/><Relationship Id="rId79" Type="http://schemas.openxmlformats.org/officeDocument/2006/relationships/tags" Target="../tags/tag741.xml"/><Relationship Id="rId102" Type="http://schemas.openxmlformats.org/officeDocument/2006/relationships/tags" Target="../tags/tag764.xml"/><Relationship Id="rId123" Type="http://schemas.openxmlformats.org/officeDocument/2006/relationships/tags" Target="../tags/tag785.xml"/><Relationship Id="rId128" Type="http://schemas.openxmlformats.org/officeDocument/2006/relationships/tags" Target="../tags/tag790.xml"/><Relationship Id="rId144" Type="http://schemas.openxmlformats.org/officeDocument/2006/relationships/tags" Target="../tags/tag806.xml"/><Relationship Id="rId149" Type="http://schemas.openxmlformats.org/officeDocument/2006/relationships/tags" Target="../tags/tag811.xml"/><Relationship Id="rId5" Type="http://schemas.openxmlformats.org/officeDocument/2006/relationships/tags" Target="../tags/tag667.xml"/><Relationship Id="rId90" Type="http://schemas.openxmlformats.org/officeDocument/2006/relationships/tags" Target="../tags/tag752.xml"/><Relationship Id="rId95" Type="http://schemas.openxmlformats.org/officeDocument/2006/relationships/tags" Target="../tags/tag757.xml"/><Relationship Id="rId160" Type="http://schemas.openxmlformats.org/officeDocument/2006/relationships/tags" Target="../tags/tag822.xml"/><Relationship Id="rId165" Type="http://schemas.openxmlformats.org/officeDocument/2006/relationships/tags" Target="../tags/tag827.xml"/><Relationship Id="rId181" Type="http://schemas.openxmlformats.org/officeDocument/2006/relationships/tags" Target="../tags/tag843.xml"/><Relationship Id="rId22" Type="http://schemas.openxmlformats.org/officeDocument/2006/relationships/tags" Target="../tags/tag684.xml"/><Relationship Id="rId27" Type="http://schemas.openxmlformats.org/officeDocument/2006/relationships/tags" Target="../tags/tag689.xml"/><Relationship Id="rId43" Type="http://schemas.openxmlformats.org/officeDocument/2006/relationships/tags" Target="../tags/tag705.xml"/><Relationship Id="rId48" Type="http://schemas.openxmlformats.org/officeDocument/2006/relationships/tags" Target="../tags/tag710.xml"/><Relationship Id="rId64" Type="http://schemas.openxmlformats.org/officeDocument/2006/relationships/tags" Target="../tags/tag726.xml"/><Relationship Id="rId69" Type="http://schemas.openxmlformats.org/officeDocument/2006/relationships/tags" Target="../tags/tag731.xml"/><Relationship Id="rId113" Type="http://schemas.openxmlformats.org/officeDocument/2006/relationships/tags" Target="../tags/tag775.xml"/><Relationship Id="rId118" Type="http://schemas.openxmlformats.org/officeDocument/2006/relationships/tags" Target="../tags/tag780.xml"/><Relationship Id="rId134" Type="http://schemas.openxmlformats.org/officeDocument/2006/relationships/tags" Target="../tags/tag796.xml"/><Relationship Id="rId139" Type="http://schemas.openxmlformats.org/officeDocument/2006/relationships/tags" Target="../tags/tag801.xml"/><Relationship Id="rId80" Type="http://schemas.openxmlformats.org/officeDocument/2006/relationships/tags" Target="../tags/tag742.xml"/><Relationship Id="rId85" Type="http://schemas.openxmlformats.org/officeDocument/2006/relationships/tags" Target="../tags/tag747.xml"/><Relationship Id="rId150" Type="http://schemas.openxmlformats.org/officeDocument/2006/relationships/tags" Target="../tags/tag812.xml"/><Relationship Id="rId155" Type="http://schemas.openxmlformats.org/officeDocument/2006/relationships/tags" Target="../tags/tag817.xml"/><Relationship Id="rId171" Type="http://schemas.openxmlformats.org/officeDocument/2006/relationships/tags" Target="../tags/tag833.xml"/><Relationship Id="rId176" Type="http://schemas.openxmlformats.org/officeDocument/2006/relationships/tags" Target="../tags/tag838.xml"/><Relationship Id="rId12" Type="http://schemas.openxmlformats.org/officeDocument/2006/relationships/tags" Target="../tags/tag674.xml"/><Relationship Id="rId17" Type="http://schemas.openxmlformats.org/officeDocument/2006/relationships/tags" Target="../tags/tag679.xml"/><Relationship Id="rId33" Type="http://schemas.openxmlformats.org/officeDocument/2006/relationships/tags" Target="../tags/tag695.xml"/><Relationship Id="rId38" Type="http://schemas.openxmlformats.org/officeDocument/2006/relationships/tags" Target="../tags/tag700.xml"/><Relationship Id="rId59" Type="http://schemas.openxmlformats.org/officeDocument/2006/relationships/tags" Target="../tags/tag721.xml"/><Relationship Id="rId103" Type="http://schemas.openxmlformats.org/officeDocument/2006/relationships/tags" Target="../tags/tag765.xml"/><Relationship Id="rId108" Type="http://schemas.openxmlformats.org/officeDocument/2006/relationships/tags" Target="../tags/tag770.xml"/><Relationship Id="rId124" Type="http://schemas.openxmlformats.org/officeDocument/2006/relationships/tags" Target="../tags/tag786.xml"/><Relationship Id="rId129" Type="http://schemas.openxmlformats.org/officeDocument/2006/relationships/tags" Target="../tags/tag791.xml"/><Relationship Id="rId54" Type="http://schemas.openxmlformats.org/officeDocument/2006/relationships/tags" Target="../tags/tag716.xml"/><Relationship Id="rId70" Type="http://schemas.openxmlformats.org/officeDocument/2006/relationships/tags" Target="../tags/tag732.xml"/><Relationship Id="rId75" Type="http://schemas.openxmlformats.org/officeDocument/2006/relationships/tags" Target="../tags/tag737.xml"/><Relationship Id="rId91" Type="http://schemas.openxmlformats.org/officeDocument/2006/relationships/tags" Target="../tags/tag753.xml"/><Relationship Id="rId96" Type="http://schemas.openxmlformats.org/officeDocument/2006/relationships/tags" Target="../tags/tag758.xml"/><Relationship Id="rId140" Type="http://schemas.openxmlformats.org/officeDocument/2006/relationships/tags" Target="../tags/tag802.xml"/><Relationship Id="rId145" Type="http://schemas.openxmlformats.org/officeDocument/2006/relationships/tags" Target="../tags/tag807.xml"/><Relationship Id="rId161" Type="http://schemas.openxmlformats.org/officeDocument/2006/relationships/tags" Target="../tags/tag823.xml"/><Relationship Id="rId166" Type="http://schemas.openxmlformats.org/officeDocument/2006/relationships/tags" Target="../tags/tag828.xml"/><Relationship Id="rId182" Type="http://schemas.openxmlformats.org/officeDocument/2006/relationships/tags" Target="../tags/tag844.xml"/><Relationship Id="rId1" Type="http://schemas.openxmlformats.org/officeDocument/2006/relationships/tags" Target="../tags/tag663.xml"/><Relationship Id="rId6" Type="http://schemas.openxmlformats.org/officeDocument/2006/relationships/tags" Target="../tags/tag668.xml"/><Relationship Id="rId23" Type="http://schemas.openxmlformats.org/officeDocument/2006/relationships/tags" Target="../tags/tag685.xml"/><Relationship Id="rId28" Type="http://schemas.openxmlformats.org/officeDocument/2006/relationships/tags" Target="../tags/tag690.xml"/><Relationship Id="rId49" Type="http://schemas.openxmlformats.org/officeDocument/2006/relationships/tags" Target="../tags/tag711.xml"/><Relationship Id="rId114" Type="http://schemas.openxmlformats.org/officeDocument/2006/relationships/tags" Target="../tags/tag776.xml"/><Relationship Id="rId119" Type="http://schemas.openxmlformats.org/officeDocument/2006/relationships/tags" Target="../tags/tag781.xml"/><Relationship Id="rId44" Type="http://schemas.openxmlformats.org/officeDocument/2006/relationships/tags" Target="../tags/tag706.xml"/><Relationship Id="rId60" Type="http://schemas.openxmlformats.org/officeDocument/2006/relationships/tags" Target="../tags/tag722.xml"/><Relationship Id="rId65" Type="http://schemas.openxmlformats.org/officeDocument/2006/relationships/tags" Target="../tags/tag727.xml"/><Relationship Id="rId81" Type="http://schemas.openxmlformats.org/officeDocument/2006/relationships/tags" Target="../tags/tag743.xml"/><Relationship Id="rId86" Type="http://schemas.openxmlformats.org/officeDocument/2006/relationships/tags" Target="../tags/tag748.xml"/><Relationship Id="rId130" Type="http://schemas.openxmlformats.org/officeDocument/2006/relationships/tags" Target="../tags/tag792.xml"/><Relationship Id="rId135" Type="http://schemas.openxmlformats.org/officeDocument/2006/relationships/tags" Target="../tags/tag797.xml"/><Relationship Id="rId151" Type="http://schemas.openxmlformats.org/officeDocument/2006/relationships/tags" Target="../tags/tag813.xml"/><Relationship Id="rId156" Type="http://schemas.openxmlformats.org/officeDocument/2006/relationships/tags" Target="../tags/tag818.xml"/><Relationship Id="rId177" Type="http://schemas.openxmlformats.org/officeDocument/2006/relationships/tags" Target="../tags/tag839.xml"/><Relationship Id="rId4" Type="http://schemas.openxmlformats.org/officeDocument/2006/relationships/tags" Target="../tags/tag666.xml"/><Relationship Id="rId9" Type="http://schemas.openxmlformats.org/officeDocument/2006/relationships/tags" Target="../tags/tag671.xml"/><Relationship Id="rId172" Type="http://schemas.openxmlformats.org/officeDocument/2006/relationships/tags" Target="../tags/tag834.xml"/><Relationship Id="rId180" Type="http://schemas.openxmlformats.org/officeDocument/2006/relationships/tags" Target="../tags/tag842.xml"/><Relationship Id="rId13" Type="http://schemas.openxmlformats.org/officeDocument/2006/relationships/tags" Target="../tags/tag675.xml"/><Relationship Id="rId18" Type="http://schemas.openxmlformats.org/officeDocument/2006/relationships/tags" Target="../tags/tag680.xml"/><Relationship Id="rId39" Type="http://schemas.openxmlformats.org/officeDocument/2006/relationships/tags" Target="../tags/tag701.xml"/><Relationship Id="rId109" Type="http://schemas.openxmlformats.org/officeDocument/2006/relationships/tags" Target="../tags/tag771.xml"/><Relationship Id="rId34" Type="http://schemas.openxmlformats.org/officeDocument/2006/relationships/tags" Target="../tags/tag696.xml"/><Relationship Id="rId50" Type="http://schemas.openxmlformats.org/officeDocument/2006/relationships/tags" Target="../tags/tag712.xml"/><Relationship Id="rId55" Type="http://schemas.openxmlformats.org/officeDocument/2006/relationships/tags" Target="../tags/tag717.xml"/><Relationship Id="rId76" Type="http://schemas.openxmlformats.org/officeDocument/2006/relationships/tags" Target="../tags/tag738.xml"/><Relationship Id="rId97" Type="http://schemas.openxmlformats.org/officeDocument/2006/relationships/tags" Target="../tags/tag759.xml"/><Relationship Id="rId104" Type="http://schemas.openxmlformats.org/officeDocument/2006/relationships/tags" Target="../tags/tag766.xml"/><Relationship Id="rId120" Type="http://schemas.openxmlformats.org/officeDocument/2006/relationships/tags" Target="../tags/tag782.xml"/><Relationship Id="rId125" Type="http://schemas.openxmlformats.org/officeDocument/2006/relationships/tags" Target="../tags/tag787.xml"/><Relationship Id="rId141" Type="http://schemas.openxmlformats.org/officeDocument/2006/relationships/tags" Target="../tags/tag803.xml"/><Relationship Id="rId146" Type="http://schemas.openxmlformats.org/officeDocument/2006/relationships/tags" Target="../tags/tag808.xml"/><Relationship Id="rId167" Type="http://schemas.openxmlformats.org/officeDocument/2006/relationships/tags" Target="../tags/tag829.xml"/><Relationship Id="rId7" Type="http://schemas.openxmlformats.org/officeDocument/2006/relationships/tags" Target="../tags/tag669.xml"/><Relationship Id="rId71" Type="http://schemas.openxmlformats.org/officeDocument/2006/relationships/tags" Target="../tags/tag733.xml"/><Relationship Id="rId92" Type="http://schemas.openxmlformats.org/officeDocument/2006/relationships/tags" Target="../tags/tag754.xml"/><Relationship Id="rId162" Type="http://schemas.openxmlformats.org/officeDocument/2006/relationships/tags" Target="../tags/tag824.xml"/><Relationship Id="rId183" Type="http://schemas.openxmlformats.org/officeDocument/2006/relationships/tags" Target="../tags/tag845.xml"/><Relationship Id="rId2" Type="http://schemas.openxmlformats.org/officeDocument/2006/relationships/tags" Target="../tags/tag664.xml"/><Relationship Id="rId29" Type="http://schemas.openxmlformats.org/officeDocument/2006/relationships/tags" Target="../tags/tag691.xml"/><Relationship Id="rId24" Type="http://schemas.openxmlformats.org/officeDocument/2006/relationships/tags" Target="../tags/tag686.xml"/><Relationship Id="rId40" Type="http://schemas.openxmlformats.org/officeDocument/2006/relationships/tags" Target="../tags/tag702.xml"/><Relationship Id="rId45" Type="http://schemas.openxmlformats.org/officeDocument/2006/relationships/tags" Target="../tags/tag707.xml"/><Relationship Id="rId66" Type="http://schemas.openxmlformats.org/officeDocument/2006/relationships/tags" Target="../tags/tag728.xml"/><Relationship Id="rId87" Type="http://schemas.openxmlformats.org/officeDocument/2006/relationships/tags" Target="../tags/tag749.xml"/><Relationship Id="rId110" Type="http://schemas.openxmlformats.org/officeDocument/2006/relationships/tags" Target="../tags/tag772.xml"/><Relationship Id="rId115" Type="http://schemas.openxmlformats.org/officeDocument/2006/relationships/tags" Target="../tags/tag777.xml"/><Relationship Id="rId131" Type="http://schemas.openxmlformats.org/officeDocument/2006/relationships/tags" Target="../tags/tag793.xml"/><Relationship Id="rId136" Type="http://schemas.openxmlformats.org/officeDocument/2006/relationships/tags" Target="../tags/tag798.xml"/><Relationship Id="rId157" Type="http://schemas.openxmlformats.org/officeDocument/2006/relationships/tags" Target="../tags/tag819.xml"/><Relationship Id="rId178" Type="http://schemas.openxmlformats.org/officeDocument/2006/relationships/tags" Target="../tags/tag840.xml"/><Relationship Id="rId61" Type="http://schemas.openxmlformats.org/officeDocument/2006/relationships/tags" Target="../tags/tag723.xml"/><Relationship Id="rId82" Type="http://schemas.openxmlformats.org/officeDocument/2006/relationships/tags" Target="../tags/tag744.xml"/><Relationship Id="rId152" Type="http://schemas.openxmlformats.org/officeDocument/2006/relationships/tags" Target="../tags/tag814.xml"/><Relationship Id="rId173" Type="http://schemas.openxmlformats.org/officeDocument/2006/relationships/tags" Target="../tags/tag835.xml"/><Relationship Id="rId19" Type="http://schemas.openxmlformats.org/officeDocument/2006/relationships/tags" Target="../tags/tag681.xml"/><Relationship Id="rId14" Type="http://schemas.openxmlformats.org/officeDocument/2006/relationships/tags" Target="../tags/tag676.xml"/><Relationship Id="rId30" Type="http://schemas.openxmlformats.org/officeDocument/2006/relationships/tags" Target="../tags/tag692.xml"/><Relationship Id="rId35" Type="http://schemas.openxmlformats.org/officeDocument/2006/relationships/tags" Target="../tags/tag697.xml"/><Relationship Id="rId56" Type="http://schemas.openxmlformats.org/officeDocument/2006/relationships/tags" Target="../tags/tag718.xml"/><Relationship Id="rId77" Type="http://schemas.openxmlformats.org/officeDocument/2006/relationships/tags" Target="../tags/tag739.xml"/><Relationship Id="rId100" Type="http://schemas.openxmlformats.org/officeDocument/2006/relationships/tags" Target="../tags/tag762.xml"/><Relationship Id="rId105" Type="http://schemas.openxmlformats.org/officeDocument/2006/relationships/tags" Target="../tags/tag767.xml"/><Relationship Id="rId126" Type="http://schemas.openxmlformats.org/officeDocument/2006/relationships/tags" Target="../tags/tag788.xml"/><Relationship Id="rId147" Type="http://schemas.openxmlformats.org/officeDocument/2006/relationships/tags" Target="../tags/tag809.xml"/><Relationship Id="rId168" Type="http://schemas.openxmlformats.org/officeDocument/2006/relationships/tags" Target="../tags/tag830.xml"/><Relationship Id="rId8" Type="http://schemas.openxmlformats.org/officeDocument/2006/relationships/tags" Target="../tags/tag670.xml"/><Relationship Id="rId51" Type="http://schemas.openxmlformats.org/officeDocument/2006/relationships/tags" Target="../tags/tag713.xml"/><Relationship Id="rId72" Type="http://schemas.openxmlformats.org/officeDocument/2006/relationships/tags" Target="../tags/tag734.xml"/><Relationship Id="rId93" Type="http://schemas.openxmlformats.org/officeDocument/2006/relationships/tags" Target="../tags/tag755.xml"/><Relationship Id="rId98" Type="http://schemas.openxmlformats.org/officeDocument/2006/relationships/tags" Target="../tags/tag760.xml"/><Relationship Id="rId121" Type="http://schemas.openxmlformats.org/officeDocument/2006/relationships/tags" Target="../tags/tag783.xml"/><Relationship Id="rId142" Type="http://schemas.openxmlformats.org/officeDocument/2006/relationships/tags" Target="../tags/tag804.xml"/><Relationship Id="rId163" Type="http://schemas.openxmlformats.org/officeDocument/2006/relationships/tags" Target="../tags/tag825.xml"/><Relationship Id="rId184" Type="http://schemas.openxmlformats.org/officeDocument/2006/relationships/slideLayout" Target="../slideLayouts/slideLayout2.xml"/><Relationship Id="rId3" Type="http://schemas.openxmlformats.org/officeDocument/2006/relationships/tags" Target="../tags/tag665.xml"/><Relationship Id="rId25" Type="http://schemas.openxmlformats.org/officeDocument/2006/relationships/tags" Target="../tags/tag687.xml"/><Relationship Id="rId46" Type="http://schemas.openxmlformats.org/officeDocument/2006/relationships/tags" Target="../tags/tag708.xml"/><Relationship Id="rId67" Type="http://schemas.openxmlformats.org/officeDocument/2006/relationships/tags" Target="../tags/tag729.xml"/><Relationship Id="rId116" Type="http://schemas.openxmlformats.org/officeDocument/2006/relationships/tags" Target="../tags/tag778.xml"/><Relationship Id="rId137" Type="http://schemas.openxmlformats.org/officeDocument/2006/relationships/tags" Target="../tags/tag799.xml"/><Relationship Id="rId158" Type="http://schemas.openxmlformats.org/officeDocument/2006/relationships/tags" Target="../tags/tag820.xml"/><Relationship Id="rId20" Type="http://schemas.openxmlformats.org/officeDocument/2006/relationships/tags" Target="../tags/tag682.xml"/><Relationship Id="rId41" Type="http://schemas.openxmlformats.org/officeDocument/2006/relationships/tags" Target="../tags/tag703.xml"/><Relationship Id="rId62" Type="http://schemas.openxmlformats.org/officeDocument/2006/relationships/tags" Target="../tags/tag724.xml"/><Relationship Id="rId83" Type="http://schemas.openxmlformats.org/officeDocument/2006/relationships/tags" Target="../tags/tag745.xml"/><Relationship Id="rId88" Type="http://schemas.openxmlformats.org/officeDocument/2006/relationships/tags" Target="../tags/tag750.xml"/><Relationship Id="rId111" Type="http://schemas.openxmlformats.org/officeDocument/2006/relationships/tags" Target="../tags/tag773.xml"/><Relationship Id="rId132" Type="http://schemas.openxmlformats.org/officeDocument/2006/relationships/tags" Target="../tags/tag794.xml"/><Relationship Id="rId153" Type="http://schemas.openxmlformats.org/officeDocument/2006/relationships/tags" Target="../tags/tag815.xml"/><Relationship Id="rId174" Type="http://schemas.openxmlformats.org/officeDocument/2006/relationships/tags" Target="../tags/tag836.xml"/><Relationship Id="rId179" Type="http://schemas.openxmlformats.org/officeDocument/2006/relationships/tags" Target="../tags/tag841.xml"/><Relationship Id="rId15" Type="http://schemas.openxmlformats.org/officeDocument/2006/relationships/tags" Target="../tags/tag677.xml"/><Relationship Id="rId36" Type="http://schemas.openxmlformats.org/officeDocument/2006/relationships/tags" Target="../tags/tag698.xml"/><Relationship Id="rId57" Type="http://schemas.openxmlformats.org/officeDocument/2006/relationships/tags" Target="../tags/tag719.xml"/><Relationship Id="rId106" Type="http://schemas.openxmlformats.org/officeDocument/2006/relationships/tags" Target="../tags/tag768.xml"/><Relationship Id="rId127" Type="http://schemas.openxmlformats.org/officeDocument/2006/relationships/tags" Target="../tags/tag789.xml"/><Relationship Id="rId10" Type="http://schemas.openxmlformats.org/officeDocument/2006/relationships/tags" Target="../tags/tag672.xml"/><Relationship Id="rId31" Type="http://schemas.openxmlformats.org/officeDocument/2006/relationships/tags" Target="../tags/tag693.xml"/><Relationship Id="rId52" Type="http://schemas.openxmlformats.org/officeDocument/2006/relationships/tags" Target="../tags/tag714.xml"/><Relationship Id="rId73" Type="http://schemas.openxmlformats.org/officeDocument/2006/relationships/tags" Target="../tags/tag735.xml"/><Relationship Id="rId78" Type="http://schemas.openxmlformats.org/officeDocument/2006/relationships/tags" Target="../tags/tag740.xml"/><Relationship Id="rId94" Type="http://schemas.openxmlformats.org/officeDocument/2006/relationships/tags" Target="../tags/tag756.xml"/><Relationship Id="rId99" Type="http://schemas.openxmlformats.org/officeDocument/2006/relationships/tags" Target="../tags/tag761.xml"/><Relationship Id="rId101" Type="http://schemas.openxmlformats.org/officeDocument/2006/relationships/tags" Target="../tags/tag763.xml"/><Relationship Id="rId122" Type="http://schemas.openxmlformats.org/officeDocument/2006/relationships/tags" Target="../tags/tag784.xml"/><Relationship Id="rId143" Type="http://schemas.openxmlformats.org/officeDocument/2006/relationships/tags" Target="../tags/tag805.xml"/><Relationship Id="rId148" Type="http://schemas.openxmlformats.org/officeDocument/2006/relationships/tags" Target="../tags/tag810.xml"/><Relationship Id="rId164" Type="http://schemas.openxmlformats.org/officeDocument/2006/relationships/tags" Target="../tags/tag826.xml"/><Relationship Id="rId169" Type="http://schemas.openxmlformats.org/officeDocument/2006/relationships/tags" Target="../tags/tag831.xm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tags" Target="../tags/tag962.xml"/><Relationship Id="rId299" Type="http://schemas.openxmlformats.org/officeDocument/2006/relationships/tags" Target="../tags/tag1144.xml"/><Relationship Id="rId21" Type="http://schemas.openxmlformats.org/officeDocument/2006/relationships/tags" Target="../tags/tag866.xml"/><Relationship Id="rId42" Type="http://schemas.openxmlformats.org/officeDocument/2006/relationships/tags" Target="../tags/tag887.xml"/><Relationship Id="rId63" Type="http://schemas.openxmlformats.org/officeDocument/2006/relationships/tags" Target="../tags/tag908.xml"/><Relationship Id="rId84" Type="http://schemas.openxmlformats.org/officeDocument/2006/relationships/tags" Target="../tags/tag929.xml"/><Relationship Id="rId138" Type="http://schemas.openxmlformats.org/officeDocument/2006/relationships/tags" Target="../tags/tag983.xml"/><Relationship Id="rId159" Type="http://schemas.openxmlformats.org/officeDocument/2006/relationships/tags" Target="../tags/tag1004.xml"/><Relationship Id="rId324" Type="http://schemas.openxmlformats.org/officeDocument/2006/relationships/tags" Target="../tags/tag1169.xml"/><Relationship Id="rId345" Type="http://schemas.openxmlformats.org/officeDocument/2006/relationships/tags" Target="../tags/tag1190.xml"/><Relationship Id="rId366" Type="http://schemas.openxmlformats.org/officeDocument/2006/relationships/tags" Target="../tags/tag1211.xml"/><Relationship Id="rId387" Type="http://schemas.openxmlformats.org/officeDocument/2006/relationships/tags" Target="../tags/tag1232.xml"/><Relationship Id="rId170" Type="http://schemas.openxmlformats.org/officeDocument/2006/relationships/tags" Target="../tags/tag1015.xml"/><Relationship Id="rId191" Type="http://schemas.openxmlformats.org/officeDocument/2006/relationships/tags" Target="../tags/tag1036.xml"/><Relationship Id="rId205" Type="http://schemas.openxmlformats.org/officeDocument/2006/relationships/tags" Target="../tags/tag1050.xml"/><Relationship Id="rId226" Type="http://schemas.openxmlformats.org/officeDocument/2006/relationships/tags" Target="../tags/tag1071.xml"/><Relationship Id="rId247" Type="http://schemas.openxmlformats.org/officeDocument/2006/relationships/tags" Target="../tags/tag1092.xml"/><Relationship Id="rId107" Type="http://schemas.openxmlformats.org/officeDocument/2006/relationships/tags" Target="../tags/tag952.xml"/><Relationship Id="rId268" Type="http://schemas.openxmlformats.org/officeDocument/2006/relationships/tags" Target="../tags/tag1113.xml"/><Relationship Id="rId289" Type="http://schemas.openxmlformats.org/officeDocument/2006/relationships/tags" Target="../tags/tag1134.xml"/><Relationship Id="rId11" Type="http://schemas.openxmlformats.org/officeDocument/2006/relationships/tags" Target="../tags/tag856.xml"/><Relationship Id="rId32" Type="http://schemas.openxmlformats.org/officeDocument/2006/relationships/tags" Target="../tags/tag877.xml"/><Relationship Id="rId53" Type="http://schemas.openxmlformats.org/officeDocument/2006/relationships/tags" Target="../tags/tag898.xml"/><Relationship Id="rId74" Type="http://schemas.openxmlformats.org/officeDocument/2006/relationships/tags" Target="../tags/tag919.xml"/><Relationship Id="rId128" Type="http://schemas.openxmlformats.org/officeDocument/2006/relationships/tags" Target="../tags/tag973.xml"/><Relationship Id="rId149" Type="http://schemas.openxmlformats.org/officeDocument/2006/relationships/tags" Target="../tags/tag994.xml"/><Relationship Id="rId314" Type="http://schemas.openxmlformats.org/officeDocument/2006/relationships/tags" Target="../tags/tag1159.xml"/><Relationship Id="rId335" Type="http://schemas.openxmlformats.org/officeDocument/2006/relationships/tags" Target="../tags/tag1180.xml"/><Relationship Id="rId356" Type="http://schemas.openxmlformats.org/officeDocument/2006/relationships/tags" Target="../tags/tag1201.xml"/><Relationship Id="rId377" Type="http://schemas.openxmlformats.org/officeDocument/2006/relationships/tags" Target="../tags/tag1222.xml"/><Relationship Id="rId5" Type="http://schemas.openxmlformats.org/officeDocument/2006/relationships/tags" Target="../tags/tag850.xml"/><Relationship Id="rId95" Type="http://schemas.openxmlformats.org/officeDocument/2006/relationships/tags" Target="../tags/tag940.xml"/><Relationship Id="rId160" Type="http://schemas.openxmlformats.org/officeDocument/2006/relationships/tags" Target="../tags/tag1005.xml"/><Relationship Id="rId181" Type="http://schemas.openxmlformats.org/officeDocument/2006/relationships/tags" Target="../tags/tag1026.xml"/><Relationship Id="rId216" Type="http://schemas.openxmlformats.org/officeDocument/2006/relationships/tags" Target="../tags/tag1061.xml"/><Relationship Id="rId237" Type="http://schemas.openxmlformats.org/officeDocument/2006/relationships/tags" Target="../tags/tag1082.xml"/><Relationship Id="rId258" Type="http://schemas.openxmlformats.org/officeDocument/2006/relationships/tags" Target="../tags/tag1103.xml"/><Relationship Id="rId279" Type="http://schemas.openxmlformats.org/officeDocument/2006/relationships/tags" Target="../tags/tag1124.xml"/><Relationship Id="rId22" Type="http://schemas.openxmlformats.org/officeDocument/2006/relationships/tags" Target="../tags/tag867.xml"/><Relationship Id="rId43" Type="http://schemas.openxmlformats.org/officeDocument/2006/relationships/tags" Target="../tags/tag888.xml"/><Relationship Id="rId64" Type="http://schemas.openxmlformats.org/officeDocument/2006/relationships/tags" Target="../tags/tag909.xml"/><Relationship Id="rId118" Type="http://schemas.openxmlformats.org/officeDocument/2006/relationships/tags" Target="../tags/tag963.xml"/><Relationship Id="rId139" Type="http://schemas.openxmlformats.org/officeDocument/2006/relationships/tags" Target="../tags/tag984.xml"/><Relationship Id="rId290" Type="http://schemas.openxmlformats.org/officeDocument/2006/relationships/tags" Target="../tags/tag1135.xml"/><Relationship Id="rId304" Type="http://schemas.openxmlformats.org/officeDocument/2006/relationships/tags" Target="../tags/tag1149.xml"/><Relationship Id="rId325" Type="http://schemas.openxmlformats.org/officeDocument/2006/relationships/tags" Target="../tags/tag1170.xml"/><Relationship Id="rId346" Type="http://schemas.openxmlformats.org/officeDocument/2006/relationships/tags" Target="../tags/tag1191.xml"/><Relationship Id="rId367" Type="http://schemas.openxmlformats.org/officeDocument/2006/relationships/tags" Target="../tags/tag1212.xml"/><Relationship Id="rId388" Type="http://schemas.openxmlformats.org/officeDocument/2006/relationships/slideLayout" Target="../slideLayouts/slideLayout2.xml"/><Relationship Id="rId85" Type="http://schemas.openxmlformats.org/officeDocument/2006/relationships/tags" Target="../tags/tag930.xml"/><Relationship Id="rId150" Type="http://schemas.openxmlformats.org/officeDocument/2006/relationships/tags" Target="../tags/tag995.xml"/><Relationship Id="rId171" Type="http://schemas.openxmlformats.org/officeDocument/2006/relationships/tags" Target="../tags/tag1016.xml"/><Relationship Id="rId192" Type="http://schemas.openxmlformats.org/officeDocument/2006/relationships/tags" Target="../tags/tag1037.xml"/><Relationship Id="rId206" Type="http://schemas.openxmlformats.org/officeDocument/2006/relationships/tags" Target="../tags/tag1051.xml"/><Relationship Id="rId227" Type="http://schemas.openxmlformats.org/officeDocument/2006/relationships/tags" Target="../tags/tag1072.xml"/><Relationship Id="rId248" Type="http://schemas.openxmlformats.org/officeDocument/2006/relationships/tags" Target="../tags/tag1093.xml"/><Relationship Id="rId269" Type="http://schemas.openxmlformats.org/officeDocument/2006/relationships/tags" Target="../tags/tag1114.xml"/><Relationship Id="rId12" Type="http://schemas.openxmlformats.org/officeDocument/2006/relationships/tags" Target="../tags/tag857.xml"/><Relationship Id="rId33" Type="http://schemas.openxmlformats.org/officeDocument/2006/relationships/tags" Target="../tags/tag878.xml"/><Relationship Id="rId108" Type="http://schemas.openxmlformats.org/officeDocument/2006/relationships/tags" Target="../tags/tag953.xml"/><Relationship Id="rId129" Type="http://schemas.openxmlformats.org/officeDocument/2006/relationships/tags" Target="../tags/tag974.xml"/><Relationship Id="rId280" Type="http://schemas.openxmlformats.org/officeDocument/2006/relationships/tags" Target="../tags/tag1125.xml"/><Relationship Id="rId315" Type="http://schemas.openxmlformats.org/officeDocument/2006/relationships/tags" Target="../tags/tag1160.xml"/><Relationship Id="rId336" Type="http://schemas.openxmlformats.org/officeDocument/2006/relationships/tags" Target="../tags/tag1181.xml"/><Relationship Id="rId357" Type="http://schemas.openxmlformats.org/officeDocument/2006/relationships/tags" Target="../tags/tag1202.xml"/><Relationship Id="rId54" Type="http://schemas.openxmlformats.org/officeDocument/2006/relationships/tags" Target="../tags/tag899.xml"/><Relationship Id="rId75" Type="http://schemas.openxmlformats.org/officeDocument/2006/relationships/tags" Target="../tags/tag920.xml"/><Relationship Id="rId96" Type="http://schemas.openxmlformats.org/officeDocument/2006/relationships/tags" Target="../tags/tag941.xml"/><Relationship Id="rId140" Type="http://schemas.openxmlformats.org/officeDocument/2006/relationships/tags" Target="../tags/tag985.xml"/><Relationship Id="rId161" Type="http://schemas.openxmlformats.org/officeDocument/2006/relationships/tags" Target="../tags/tag1006.xml"/><Relationship Id="rId182" Type="http://schemas.openxmlformats.org/officeDocument/2006/relationships/tags" Target="../tags/tag1027.xml"/><Relationship Id="rId217" Type="http://schemas.openxmlformats.org/officeDocument/2006/relationships/tags" Target="../tags/tag1062.xml"/><Relationship Id="rId378" Type="http://schemas.openxmlformats.org/officeDocument/2006/relationships/tags" Target="../tags/tag1223.xml"/><Relationship Id="rId6" Type="http://schemas.openxmlformats.org/officeDocument/2006/relationships/tags" Target="../tags/tag851.xml"/><Relationship Id="rId238" Type="http://schemas.openxmlformats.org/officeDocument/2006/relationships/tags" Target="../tags/tag1083.xml"/><Relationship Id="rId259" Type="http://schemas.openxmlformats.org/officeDocument/2006/relationships/tags" Target="../tags/tag1104.xml"/><Relationship Id="rId23" Type="http://schemas.openxmlformats.org/officeDocument/2006/relationships/tags" Target="../tags/tag868.xml"/><Relationship Id="rId119" Type="http://schemas.openxmlformats.org/officeDocument/2006/relationships/tags" Target="../tags/tag964.xml"/><Relationship Id="rId270" Type="http://schemas.openxmlformats.org/officeDocument/2006/relationships/tags" Target="../tags/tag1115.xml"/><Relationship Id="rId291" Type="http://schemas.openxmlformats.org/officeDocument/2006/relationships/tags" Target="../tags/tag1136.xml"/><Relationship Id="rId305" Type="http://schemas.openxmlformats.org/officeDocument/2006/relationships/tags" Target="../tags/tag1150.xml"/><Relationship Id="rId326" Type="http://schemas.openxmlformats.org/officeDocument/2006/relationships/tags" Target="../tags/tag1171.xml"/><Relationship Id="rId347" Type="http://schemas.openxmlformats.org/officeDocument/2006/relationships/tags" Target="../tags/tag1192.xml"/><Relationship Id="rId44" Type="http://schemas.openxmlformats.org/officeDocument/2006/relationships/tags" Target="../tags/tag889.xml"/><Relationship Id="rId65" Type="http://schemas.openxmlformats.org/officeDocument/2006/relationships/tags" Target="../tags/tag910.xml"/><Relationship Id="rId86" Type="http://schemas.openxmlformats.org/officeDocument/2006/relationships/tags" Target="../tags/tag931.xml"/><Relationship Id="rId130" Type="http://schemas.openxmlformats.org/officeDocument/2006/relationships/tags" Target="../tags/tag975.xml"/><Relationship Id="rId151" Type="http://schemas.openxmlformats.org/officeDocument/2006/relationships/tags" Target="../tags/tag996.xml"/><Relationship Id="rId368" Type="http://schemas.openxmlformats.org/officeDocument/2006/relationships/tags" Target="../tags/tag1213.xml"/><Relationship Id="rId172" Type="http://schemas.openxmlformats.org/officeDocument/2006/relationships/tags" Target="../tags/tag1017.xml"/><Relationship Id="rId193" Type="http://schemas.openxmlformats.org/officeDocument/2006/relationships/tags" Target="../tags/tag1038.xml"/><Relationship Id="rId207" Type="http://schemas.openxmlformats.org/officeDocument/2006/relationships/tags" Target="../tags/tag1052.xml"/><Relationship Id="rId228" Type="http://schemas.openxmlformats.org/officeDocument/2006/relationships/tags" Target="../tags/tag1073.xml"/><Relationship Id="rId249" Type="http://schemas.openxmlformats.org/officeDocument/2006/relationships/tags" Target="../tags/tag1094.xml"/><Relationship Id="rId13" Type="http://schemas.openxmlformats.org/officeDocument/2006/relationships/tags" Target="../tags/tag858.xml"/><Relationship Id="rId109" Type="http://schemas.openxmlformats.org/officeDocument/2006/relationships/tags" Target="../tags/tag954.xml"/><Relationship Id="rId260" Type="http://schemas.openxmlformats.org/officeDocument/2006/relationships/tags" Target="../tags/tag1105.xml"/><Relationship Id="rId281" Type="http://schemas.openxmlformats.org/officeDocument/2006/relationships/tags" Target="../tags/tag1126.xml"/><Relationship Id="rId316" Type="http://schemas.openxmlformats.org/officeDocument/2006/relationships/tags" Target="../tags/tag1161.xml"/><Relationship Id="rId337" Type="http://schemas.openxmlformats.org/officeDocument/2006/relationships/tags" Target="../tags/tag1182.xml"/><Relationship Id="rId34" Type="http://schemas.openxmlformats.org/officeDocument/2006/relationships/tags" Target="../tags/tag879.xml"/><Relationship Id="rId55" Type="http://schemas.openxmlformats.org/officeDocument/2006/relationships/tags" Target="../tags/tag900.xml"/><Relationship Id="rId76" Type="http://schemas.openxmlformats.org/officeDocument/2006/relationships/tags" Target="../tags/tag921.xml"/><Relationship Id="rId97" Type="http://schemas.openxmlformats.org/officeDocument/2006/relationships/tags" Target="../tags/tag942.xml"/><Relationship Id="rId120" Type="http://schemas.openxmlformats.org/officeDocument/2006/relationships/tags" Target="../tags/tag965.xml"/><Relationship Id="rId141" Type="http://schemas.openxmlformats.org/officeDocument/2006/relationships/tags" Target="../tags/tag986.xml"/><Relationship Id="rId358" Type="http://schemas.openxmlformats.org/officeDocument/2006/relationships/tags" Target="../tags/tag1203.xml"/><Relationship Id="rId379" Type="http://schemas.openxmlformats.org/officeDocument/2006/relationships/tags" Target="../tags/tag1224.xml"/><Relationship Id="rId7" Type="http://schemas.openxmlformats.org/officeDocument/2006/relationships/tags" Target="../tags/tag852.xml"/><Relationship Id="rId162" Type="http://schemas.openxmlformats.org/officeDocument/2006/relationships/tags" Target="../tags/tag1007.xml"/><Relationship Id="rId183" Type="http://schemas.openxmlformats.org/officeDocument/2006/relationships/tags" Target="../tags/tag1028.xml"/><Relationship Id="rId218" Type="http://schemas.openxmlformats.org/officeDocument/2006/relationships/tags" Target="../tags/tag1063.xml"/><Relationship Id="rId239" Type="http://schemas.openxmlformats.org/officeDocument/2006/relationships/tags" Target="../tags/tag1084.xml"/><Relationship Id="rId250" Type="http://schemas.openxmlformats.org/officeDocument/2006/relationships/tags" Target="../tags/tag1095.xml"/><Relationship Id="rId271" Type="http://schemas.openxmlformats.org/officeDocument/2006/relationships/tags" Target="../tags/tag1116.xml"/><Relationship Id="rId292" Type="http://schemas.openxmlformats.org/officeDocument/2006/relationships/tags" Target="../tags/tag1137.xml"/><Relationship Id="rId306" Type="http://schemas.openxmlformats.org/officeDocument/2006/relationships/tags" Target="../tags/tag1151.xml"/><Relationship Id="rId24" Type="http://schemas.openxmlformats.org/officeDocument/2006/relationships/tags" Target="../tags/tag869.xml"/><Relationship Id="rId45" Type="http://schemas.openxmlformats.org/officeDocument/2006/relationships/tags" Target="../tags/tag890.xml"/><Relationship Id="rId66" Type="http://schemas.openxmlformats.org/officeDocument/2006/relationships/tags" Target="../tags/tag911.xml"/><Relationship Id="rId87" Type="http://schemas.openxmlformats.org/officeDocument/2006/relationships/tags" Target="../tags/tag932.xml"/><Relationship Id="rId110" Type="http://schemas.openxmlformats.org/officeDocument/2006/relationships/tags" Target="../tags/tag955.xml"/><Relationship Id="rId131" Type="http://schemas.openxmlformats.org/officeDocument/2006/relationships/tags" Target="../tags/tag976.xml"/><Relationship Id="rId327" Type="http://schemas.openxmlformats.org/officeDocument/2006/relationships/tags" Target="../tags/tag1172.xml"/><Relationship Id="rId348" Type="http://schemas.openxmlformats.org/officeDocument/2006/relationships/tags" Target="../tags/tag1193.xml"/><Relationship Id="rId369" Type="http://schemas.openxmlformats.org/officeDocument/2006/relationships/tags" Target="../tags/tag1214.xml"/><Relationship Id="rId152" Type="http://schemas.openxmlformats.org/officeDocument/2006/relationships/tags" Target="../tags/tag997.xml"/><Relationship Id="rId173" Type="http://schemas.openxmlformats.org/officeDocument/2006/relationships/tags" Target="../tags/tag1018.xml"/><Relationship Id="rId194" Type="http://schemas.openxmlformats.org/officeDocument/2006/relationships/tags" Target="../tags/tag1039.xml"/><Relationship Id="rId208" Type="http://schemas.openxmlformats.org/officeDocument/2006/relationships/tags" Target="../tags/tag1053.xml"/><Relationship Id="rId229" Type="http://schemas.openxmlformats.org/officeDocument/2006/relationships/tags" Target="../tags/tag1074.xml"/><Relationship Id="rId380" Type="http://schemas.openxmlformats.org/officeDocument/2006/relationships/tags" Target="../tags/tag1225.xml"/><Relationship Id="rId240" Type="http://schemas.openxmlformats.org/officeDocument/2006/relationships/tags" Target="../tags/tag1085.xml"/><Relationship Id="rId261" Type="http://schemas.openxmlformats.org/officeDocument/2006/relationships/tags" Target="../tags/tag1106.xml"/><Relationship Id="rId14" Type="http://schemas.openxmlformats.org/officeDocument/2006/relationships/tags" Target="../tags/tag859.xml"/><Relationship Id="rId35" Type="http://schemas.openxmlformats.org/officeDocument/2006/relationships/tags" Target="../tags/tag880.xml"/><Relationship Id="rId56" Type="http://schemas.openxmlformats.org/officeDocument/2006/relationships/tags" Target="../tags/tag901.xml"/><Relationship Id="rId77" Type="http://schemas.openxmlformats.org/officeDocument/2006/relationships/tags" Target="../tags/tag922.xml"/><Relationship Id="rId100" Type="http://schemas.openxmlformats.org/officeDocument/2006/relationships/tags" Target="../tags/tag945.xml"/><Relationship Id="rId282" Type="http://schemas.openxmlformats.org/officeDocument/2006/relationships/tags" Target="../tags/tag1127.xml"/><Relationship Id="rId317" Type="http://schemas.openxmlformats.org/officeDocument/2006/relationships/tags" Target="../tags/tag1162.xml"/><Relationship Id="rId338" Type="http://schemas.openxmlformats.org/officeDocument/2006/relationships/tags" Target="../tags/tag1183.xml"/><Relationship Id="rId359" Type="http://schemas.openxmlformats.org/officeDocument/2006/relationships/tags" Target="../tags/tag1204.xml"/><Relationship Id="rId8" Type="http://schemas.openxmlformats.org/officeDocument/2006/relationships/tags" Target="../tags/tag853.xml"/><Relationship Id="rId98" Type="http://schemas.openxmlformats.org/officeDocument/2006/relationships/tags" Target="../tags/tag943.xml"/><Relationship Id="rId121" Type="http://schemas.openxmlformats.org/officeDocument/2006/relationships/tags" Target="../tags/tag966.xml"/><Relationship Id="rId142" Type="http://schemas.openxmlformats.org/officeDocument/2006/relationships/tags" Target="../tags/tag987.xml"/><Relationship Id="rId163" Type="http://schemas.openxmlformats.org/officeDocument/2006/relationships/tags" Target="../tags/tag1008.xml"/><Relationship Id="rId184" Type="http://schemas.openxmlformats.org/officeDocument/2006/relationships/tags" Target="../tags/tag1029.xml"/><Relationship Id="rId219" Type="http://schemas.openxmlformats.org/officeDocument/2006/relationships/tags" Target="../tags/tag1064.xml"/><Relationship Id="rId370" Type="http://schemas.openxmlformats.org/officeDocument/2006/relationships/tags" Target="../tags/tag1215.xml"/><Relationship Id="rId230" Type="http://schemas.openxmlformats.org/officeDocument/2006/relationships/tags" Target="../tags/tag1075.xml"/><Relationship Id="rId251" Type="http://schemas.openxmlformats.org/officeDocument/2006/relationships/tags" Target="../tags/tag1096.xml"/><Relationship Id="rId25" Type="http://schemas.openxmlformats.org/officeDocument/2006/relationships/tags" Target="../tags/tag870.xml"/><Relationship Id="rId46" Type="http://schemas.openxmlformats.org/officeDocument/2006/relationships/tags" Target="../tags/tag891.xml"/><Relationship Id="rId67" Type="http://schemas.openxmlformats.org/officeDocument/2006/relationships/tags" Target="../tags/tag912.xml"/><Relationship Id="rId272" Type="http://schemas.openxmlformats.org/officeDocument/2006/relationships/tags" Target="../tags/tag1117.xml"/><Relationship Id="rId293" Type="http://schemas.openxmlformats.org/officeDocument/2006/relationships/tags" Target="../tags/tag1138.xml"/><Relationship Id="rId307" Type="http://schemas.openxmlformats.org/officeDocument/2006/relationships/tags" Target="../tags/tag1152.xml"/><Relationship Id="rId328" Type="http://schemas.openxmlformats.org/officeDocument/2006/relationships/tags" Target="../tags/tag1173.xml"/><Relationship Id="rId349" Type="http://schemas.openxmlformats.org/officeDocument/2006/relationships/tags" Target="../tags/tag1194.xml"/><Relationship Id="rId88" Type="http://schemas.openxmlformats.org/officeDocument/2006/relationships/tags" Target="../tags/tag933.xml"/><Relationship Id="rId111" Type="http://schemas.openxmlformats.org/officeDocument/2006/relationships/tags" Target="../tags/tag956.xml"/><Relationship Id="rId132" Type="http://schemas.openxmlformats.org/officeDocument/2006/relationships/tags" Target="../tags/tag977.xml"/><Relationship Id="rId153" Type="http://schemas.openxmlformats.org/officeDocument/2006/relationships/tags" Target="../tags/tag998.xml"/><Relationship Id="rId174" Type="http://schemas.openxmlformats.org/officeDocument/2006/relationships/tags" Target="../tags/tag1019.xml"/><Relationship Id="rId195" Type="http://schemas.openxmlformats.org/officeDocument/2006/relationships/tags" Target="../tags/tag1040.xml"/><Relationship Id="rId209" Type="http://schemas.openxmlformats.org/officeDocument/2006/relationships/tags" Target="../tags/tag1054.xml"/><Relationship Id="rId360" Type="http://schemas.openxmlformats.org/officeDocument/2006/relationships/tags" Target="../tags/tag1205.xml"/><Relationship Id="rId381" Type="http://schemas.openxmlformats.org/officeDocument/2006/relationships/tags" Target="../tags/tag1226.xml"/><Relationship Id="rId220" Type="http://schemas.openxmlformats.org/officeDocument/2006/relationships/tags" Target="../tags/tag1065.xml"/><Relationship Id="rId241" Type="http://schemas.openxmlformats.org/officeDocument/2006/relationships/tags" Target="../tags/tag1086.xml"/><Relationship Id="rId15" Type="http://schemas.openxmlformats.org/officeDocument/2006/relationships/tags" Target="../tags/tag860.xml"/><Relationship Id="rId36" Type="http://schemas.openxmlformats.org/officeDocument/2006/relationships/tags" Target="../tags/tag881.xml"/><Relationship Id="rId57" Type="http://schemas.openxmlformats.org/officeDocument/2006/relationships/tags" Target="../tags/tag902.xml"/><Relationship Id="rId262" Type="http://schemas.openxmlformats.org/officeDocument/2006/relationships/tags" Target="../tags/tag1107.xml"/><Relationship Id="rId283" Type="http://schemas.openxmlformats.org/officeDocument/2006/relationships/tags" Target="../tags/tag1128.xml"/><Relationship Id="rId318" Type="http://schemas.openxmlformats.org/officeDocument/2006/relationships/tags" Target="../tags/tag1163.xml"/><Relationship Id="rId339" Type="http://schemas.openxmlformats.org/officeDocument/2006/relationships/tags" Target="../tags/tag1184.xml"/><Relationship Id="rId78" Type="http://schemas.openxmlformats.org/officeDocument/2006/relationships/tags" Target="../tags/tag923.xml"/><Relationship Id="rId99" Type="http://schemas.openxmlformats.org/officeDocument/2006/relationships/tags" Target="../tags/tag944.xml"/><Relationship Id="rId101" Type="http://schemas.openxmlformats.org/officeDocument/2006/relationships/tags" Target="../tags/tag946.xml"/><Relationship Id="rId122" Type="http://schemas.openxmlformats.org/officeDocument/2006/relationships/tags" Target="../tags/tag967.xml"/><Relationship Id="rId143" Type="http://schemas.openxmlformats.org/officeDocument/2006/relationships/tags" Target="../tags/tag988.xml"/><Relationship Id="rId164" Type="http://schemas.openxmlformats.org/officeDocument/2006/relationships/tags" Target="../tags/tag1009.xml"/><Relationship Id="rId185" Type="http://schemas.openxmlformats.org/officeDocument/2006/relationships/tags" Target="../tags/tag1030.xml"/><Relationship Id="rId350" Type="http://schemas.openxmlformats.org/officeDocument/2006/relationships/tags" Target="../tags/tag1195.xml"/><Relationship Id="rId371" Type="http://schemas.openxmlformats.org/officeDocument/2006/relationships/tags" Target="../tags/tag1216.xml"/><Relationship Id="rId9" Type="http://schemas.openxmlformats.org/officeDocument/2006/relationships/tags" Target="../tags/tag854.xml"/><Relationship Id="rId210" Type="http://schemas.openxmlformats.org/officeDocument/2006/relationships/tags" Target="../tags/tag1055.xml"/><Relationship Id="rId26" Type="http://schemas.openxmlformats.org/officeDocument/2006/relationships/tags" Target="../tags/tag871.xml"/><Relationship Id="rId231" Type="http://schemas.openxmlformats.org/officeDocument/2006/relationships/tags" Target="../tags/tag1076.xml"/><Relationship Id="rId252" Type="http://schemas.openxmlformats.org/officeDocument/2006/relationships/tags" Target="../tags/tag1097.xml"/><Relationship Id="rId273" Type="http://schemas.openxmlformats.org/officeDocument/2006/relationships/tags" Target="../tags/tag1118.xml"/><Relationship Id="rId294" Type="http://schemas.openxmlformats.org/officeDocument/2006/relationships/tags" Target="../tags/tag1139.xml"/><Relationship Id="rId308" Type="http://schemas.openxmlformats.org/officeDocument/2006/relationships/tags" Target="../tags/tag1153.xml"/><Relationship Id="rId329" Type="http://schemas.openxmlformats.org/officeDocument/2006/relationships/tags" Target="../tags/tag1174.xml"/><Relationship Id="rId47" Type="http://schemas.openxmlformats.org/officeDocument/2006/relationships/tags" Target="../tags/tag892.xml"/><Relationship Id="rId68" Type="http://schemas.openxmlformats.org/officeDocument/2006/relationships/tags" Target="../tags/tag913.xml"/><Relationship Id="rId89" Type="http://schemas.openxmlformats.org/officeDocument/2006/relationships/tags" Target="../tags/tag934.xml"/><Relationship Id="rId112" Type="http://schemas.openxmlformats.org/officeDocument/2006/relationships/tags" Target="../tags/tag957.xml"/><Relationship Id="rId133" Type="http://schemas.openxmlformats.org/officeDocument/2006/relationships/tags" Target="../tags/tag978.xml"/><Relationship Id="rId154" Type="http://schemas.openxmlformats.org/officeDocument/2006/relationships/tags" Target="../tags/tag999.xml"/><Relationship Id="rId175" Type="http://schemas.openxmlformats.org/officeDocument/2006/relationships/tags" Target="../tags/tag1020.xml"/><Relationship Id="rId340" Type="http://schemas.openxmlformats.org/officeDocument/2006/relationships/tags" Target="../tags/tag1185.xml"/><Relationship Id="rId361" Type="http://schemas.openxmlformats.org/officeDocument/2006/relationships/tags" Target="../tags/tag1206.xml"/><Relationship Id="rId196" Type="http://schemas.openxmlformats.org/officeDocument/2006/relationships/tags" Target="../tags/tag1041.xml"/><Relationship Id="rId200" Type="http://schemas.openxmlformats.org/officeDocument/2006/relationships/tags" Target="../tags/tag1045.xml"/><Relationship Id="rId382" Type="http://schemas.openxmlformats.org/officeDocument/2006/relationships/tags" Target="../tags/tag1227.xml"/><Relationship Id="rId16" Type="http://schemas.openxmlformats.org/officeDocument/2006/relationships/tags" Target="../tags/tag861.xml"/><Relationship Id="rId221" Type="http://schemas.openxmlformats.org/officeDocument/2006/relationships/tags" Target="../tags/tag1066.xml"/><Relationship Id="rId242" Type="http://schemas.openxmlformats.org/officeDocument/2006/relationships/tags" Target="../tags/tag1087.xml"/><Relationship Id="rId263" Type="http://schemas.openxmlformats.org/officeDocument/2006/relationships/tags" Target="../tags/tag1108.xml"/><Relationship Id="rId284" Type="http://schemas.openxmlformats.org/officeDocument/2006/relationships/tags" Target="../tags/tag1129.xml"/><Relationship Id="rId319" Type="http://schemas.openxmlformats.org/officeDocument/2006/relationships/tags" Target="../tags/tag1164.xml"/><Relationship Id="rId37" Type="http://schemas.openxmlformats.org/officeDocument/2006/relationships/tags" Target="../tags/tag882.xml"/><Relationship Id="rId58" Type="http://schemas.openxmlformats.org/officeDocument/2006/relationships/tags" Target="../tags/tag903.xml"/><Relationship Id="rId79" Type="http://schemas.openxmlformats.org/officeDocument/2006/relationships/tags" Target="../tags/tag924.xml"/><Relationship Id="rId102" Type="http://schemas.openxmlformats.org/officeDocument/2006/relationships/tags" Target="../tags/tag947.xml"/><Relationship Id="rId123" Type="http://schemas.openxmlformats.org/officeDocument/2006/relationships/tags" Target="../tags/tag968.xml"/><Relationship Id="rId144" Type="http://schemas.openxmlformats.org/officeDocument/2006/relationships/tags" Target="../tags/tag989.xml"/><Relationship Id="rId330" Type="http://schemas.openxmlformats.org/officeDocument/2006/relationships/tags" Target="../tags/tag1175.xml"/><Relationship Id="rId90" Type="http://schemas.openxmlformats.org/officeDocument/2006/relationships/tags" Target="../tags/tag935.xml"/><Relationship Id="rId165" Type="http://schemas.openxmlformats.org/officeDocument/2006/relationships/tags" Target="../tags/tag1010.xml"/><Relationship Id="rId186" Type="http://schemas.openxmlformats.org/officeDocument/2006/relationships/tags" Target="../tags/tag1031.xml"/><Relationship Id="rId351" Type="http://schemas.openxmlformats.org/officeDocument/2006/relationships/tags" Target="../tags/tag1196.xml"/><Relationship Id="rId372" Type="http://schemas.openxmlformats.org/officeDocument/2006/relationships/tags" Target="../tags/tag1217.xml"/><Relationship Id="rId211" Type="http://schemas.openxmlformats.org/officeDocument/2006/relationships/tags" Target="../tags/tag1056.xml"/><Relationship Id="rId232" Type="http://schemas.openxmlformats.org/officeDocument/2006/relationships/tags" Target="../tags/tag1077.xml"/><Relationship Id="rId253" Type="http://schemas.openxmlformats.org/officeDocument/2006/relationships/tags" Target="../tags/tag1098.xml"/><Relationship Id="rId274" Type="http://schemas.openxmlformats.org/officeDocument/2006/relationships/tags" Target="../tags/tag1119.xml"/><Relationship Id="rId295" Type="http://schemas.openxmlformats.org/officeDocument/2006/relationships/tags" Target="../tags/tag1140.xml"/><Relationship Id="rId309" Type="http://schemas.openxmlformats.org/officeDocument/2006/relationships/tags" Target="../tags/tag1154.xml"/><Relationship Id="rId27" Type="http://schemas.openxmlformats.org/officeDocument/2006/relationships/tags" Target="../tags/tag872.xml"/><Relationship Id="rId48" Type="http://schemas.openxmlformats.org/officeDocument/2006/relationships/tags" Target="../tags/tag893.xml"/><Relationship Id="rId69" Type="http://schemas.openxmlformats.org/officeDocument/2006/relationships/tags" Target="../tags/tag914.xml"/><Relationship Id="rId113" Type="http://schemas.openxmlformats.org/officeDocument/2006/relationships/tags" Target="../tags/tag958.xml"/><Relationship Id="rId134" Type="http://schemas.openxmlformats.org/officeDocument/2006/relationships/tags" Target="../tags/tag979.xml"/><Relationship Id="rId320" Type="http://schemas.openxmlformats.org/officeDocument/2006/relationships/tags" Target="../tags/tag1165.xml"/><Relationship Id="rId80" Type="http://schemas.openxmlformats.org/officeDocument/2006/relationships/tags" Target="../tags/tag925.xml"/><Relationship Id="rId155" Type="http://schemas.openxmlformats.org/officeDocument/2006/relationships/tags" Target="../tags/tag1000.xml"/><Relationship Id="rId176" Type="http://schemas.openxmlformats.org/officeDocument/2006/relationships/tags" Target="../tags/tag1021.xml"/><Relationship Id="rId197" Type="http://schemas.openxmlformats.org/officeDocument/2006/relationships/tags" Target="../tags/tag1042.xml"/><Relationship Id="rId341" Type="http://schemas.openxmlformats.org/officeDocument/2006/relationships/tags" Target="../tags/tag1186.xml"/><Relationship Id="rId362" Type="http://schemas.openxmlformats.org/officeDocument/2006/relationships/tags" Target="../tags/tag1207.xml"/><Relationship Id="rId383" Type="http://schemas.openxmlformats.org/officeDocument/2006/relationships/tags" Target="../tags/tag1228.xml"/><Relationship Id="rId201" Type="http://schemas.openxmlformats.org/officeDocument/2006/relationships/tags" Target="../tags/tag1046.xml"/><Relationship Id="rId222" Type="http://schemas.openxmlformats.org/officeDocument/2006/relationships/tags" Target="../tags/tag1067.xml"/><Relationship Id="rId243" Type="http://schemas.openxmlformats.org/officeDocument/2006/relationships/tags" Target="../tags/tag1088.xml"/><Relationship Id="rId264" Type="http://schemas.openxmlformats.org/officeDocument/2006/relationships/tags" Target="../tags/tag1109.xml"/><Relationship Id="rId285" Type="http://schemas.openxmlformats.org/officeDocument/2006/relationships/tags" Target="../tags/tag1130.xml"/><Relationship Id="rId17" Type="http://schemas.openxmlformats.org/officeDocument/2006/relationships/tags" Target="../tags/tag862.xml"/><Relationship Id="rId38" Type="http://schemas.openxmlformats.org/officeDocument/2006/relationships/tags" Target="../tags/tag883.xml"/><Relationship Id="rId59" Type="http://schemas.openxmlformats.org/officeDocument/2006/relationships/tags" Target="../tags/tag904.xml"/><Relationship Id="rId103" Type="http://schemas.openxmlformats.org/officeDocument/2006/relationships/tags" Target="../tags/tag948.xml"/><Relationship Id="rId124" Type="http://schemas.openxmlformats.org/officeDocument/2006/relationships/tags" Target="../tags/tag969.xml"/><Relationship Id="rId310" Type="http://schemas.openxmlformats.org/officeDocument/2006/relationships/tags" Target="../tags/tag1155.xml"/><Relationship Id="rId70" Type="http://schemas.openxmlformats.org/officeDocument/2006/relationships/tags" Target="../tags/tag915.xml"/><Relationship Id="rId91" Type="http://schemas.openxmlformats.org/officeDocument/2006/relationships/tags" Target="../tags/tag936.xml"/><Relationship Id="rId145" Type="http://schemas.openxmlformats.org/officeDocument/2006/relationships/tags" Target="../tags/tag990.xml"/><Relationship Id="rId166" Type="http://schemas.openxmlformats.org/officeDocument/2006/relationships/tags" Target="../tags/tag1011.xml"/><Relationship Id="rId187" Type="http://schemas.openxmlformats.org/officeDocument/2006/relationships/tags" Target="../tags/tag1032.xml"/><Relationship Id="rId331" Type="http://schemas.openxmlformats.org/officeDocument/2006/relationships/tags" Target="../tags/tag1176.xml"/><Relationship Id="rId352" Type="http://schemas.openxmlformats.org/officeDocument/2006/relationships/tags" Target="../tags/tag1197.xml"/><Relationship Id="rId373" Type="http://schemas.openxmlformats.org/officeDocument/2006/relationships/tags" Target="../tags/tag1218.xml"/><Relationship Id="rId1" Type="http://schemas.openxmlformats.org/officeDocument/2006/relationships/tags" Target="../tags/tag846.xml"/><Relationship Id="rId212" Type="http://schemas.openxmlformats.org/officeDocument/2006/relationships/tags" Target="../tags/tag1057.xml"/><Relationship Id="rId233" Type="http://schemas.openxmlformats.org/officeDocument/2006/relationships/tags" Target="../tags/tag1078.xml"/><Relationship Id="rId254" Type="http://schemas.openxmlformats.org/officeDocument/2006/relationships/tags" Target="../tags/tag1099.xml"/><Relationship Id="rId28" Type="http://schemas.openxmlformats.org/officeDocument/2006/relationships/tags" Target="../tags/tag873.xml"/><Relationship Id="rId49" Type="http://schemas.openxmlformats.org/officeDocument/2006/relationships/tags" Target="../tags/tag894.xml"/><Relationship Id="rId114" Type="http://schemas.openxmlformats.org/officeDocument/2006/relationships/tags" Target="../tags/tag959.xml"/><Relationship Id="rId275" Type="http://schemas.openxmlformats.org/officeDocument/2006/relationships/tags" Target="../tags/tag1120.xml"/><Relationship Id="rId296" Type="http://schemas.openxmlformats.org/officeDocument/2006/relationships/tags" Target="../tags/tag1141.xml"/><Relationship Id="rId300" Type="http://schemas.openxmlformats.org/officeDocument/2006/relationships/tags" Target="../tags/tag1145.xml"/><Relationship Id="rId60" Type="http://schemas.openxmlformats.org/officeDocument/2006/relationships/tags" Target="../tags/tag905.xml"/><Relationship Id="rId81" Type="http://schemas.openxmlformats.org/officeDocument/2006/relationships/tags" Target="../tags/tag926.xml"/><Relationship Id="rId135" Type="http://schemas.openxmlformats.org/officeDocument/2006/relationships/tags" Target="../tags/tag980.xml"/><Relationship Id="rId156" Type="http://schemas.openxmlformats.org/officeDocument/2006/relationships/tags" Target="../tags/tag1001.xml"/><Relationship Id="rId177" Type="http://schemas.openxmlformats.org/officeDocument/2006/relationships/tags" Target="../tags/tag1022.xml"/><Relationship Id="rId198" Type="http://schemas.openxmlformats.org/officeDocument/2006/relationships/tags" Target="../tags/tag1043.xml"/><Relationship Id="rId321" Type="http://schemas.openxmlformats.org/officeDocument/2006/relationships/tags" Target="../tags/tag1166.xml"/><Relationship Id="rId342" Type="http://schemas.openxmlformats.org/officeDocument/2006/relationships/tags" Target="../tags/tag1187.xml"/><Relationship Id="rId363" Type="http://schemas.openxmlformats.org/officeDocument/2006/relationships/tags" Target="../tags/tag1208.xml"/><Relationship Id="rId384" Type="http://schemas.openxmlformats.org/officeDocument/2006/relationships/tags" Target="../tags/tag1229.xml"/><Relationship Id="rId202" Type="http://schemas.openxmlformats.org/officeDocument/2006/relationships/tags" Target="../tags/tag1047.xml"/><Relationship Id="rId223" Type="http://schemas.openxmlformats.org/officeDocument/2006/relationships/tags" Target="../tags/tag1068.xml"/><Relationship Id="rId244" Type="http://schemas.openxmlformats.org/officeDocument/2006/relationships/tags" Target="../tags/tag1089.xml"/><Relationship Id="rId18" Type="http://schemas.openxmlformats.org/officeDocument/2006/relationships/tags" Target="../tags/tag863.xml"/><Relationship Id="rId39" Type="http://schemas.openxmlformats.org/officeDocument/2006/relationships/tags" Target="../tags/tag884.xml"/><Relationship Id="rId265" Type="http://schemas.openxmlformats.org/officeDocument/2006/relationships/tags" Target="../tags/tag1110.xml"/><Relationship Id="rId286" Type="http://schemas.openxmlformats.org/officeDocument/2006/relationships/tags" Target="../tags/tag1131.xml"/><Relationship Id="rId50" Type="http://schemas.openxmlformats.org/officeDocument/2006/relationships/tags" Target="../tags/tag895.xml"/><Relationship Id="rId104" Type="http://schemas.openxmlformats.org/officeDocument/2006/relationships/tags" Target="../tags/tag949.xml"/><Relationship Id="rId125" Type="http://schemas.openxmlformats.org/officeDocument/2006/relationships/tags" Target="../tags/tag970.xml"/><Relationship Id="rId146" Type="http://schemas.openxmlformats.org/officeDocument/2006/relationships/tags" Target="../tags/tag991.xml"/><Relationship Id="rId167" Type="http://schemas.openxmlformats.org/officeDocument/2006/relationships/tags" Target="../tags/tag1012.xml"/><Relationship Id="rId188" Type="http://schemas.openxmlformats.org/officeDocument/2006/relationships/tags" Target="../tags/tag1033.xml"/><Relationship Id="rId311" Type="http://schemas.openxmlformats.org/officeDocument/2006/relationships/tags" Target="../tags/tag1156.xml"/><Relationship Id="rId332" Type="http://schemas.openxmlformats.org/officeDocument/2006/relationships/tags" Target="../tags/tag1177.xml"/><Relationship Id="rId353" Type="http://schemas.openxmlformats.org/officeDocument/2006/relationships/tags" Target="../tags/tag1198.xml"/><Relationship Id="rId374" Type="http://schemas.openxmlformats.org/officeDocument/2006/relationships/tags" Target="../tags/tag1219.xml"/><Relationship Id="rId71" Type="http://schemas.openxmlformats.org/officeDocument/2006/relationships/tags" Target="../tags/tag916.xml"/><Relationship Id="rId92" Type="http://schemas.openxmlformats.org/officeDocument/2006/relationships/tags" Target="../tags/tag937.xml"/><Relationship Id="rId213" Type="http://schemas.openxmlformats.org/officeDocument/2006/relationships/tags" Target="../tags/tag1058.xml"/><Relationship Id="rId234" Type="http://schemas.openxmlformats.org/officeDocument/2006/relationships/tags" Target="../tags/tag1079.xml"/><Relationship Id="rId2" Type="http://schemas.openxmlformats.org/officeDocument/2006/relationships/tags" Target="../tags/tag847.xml"/><Relationship Id="rId29" Type="http://schemas.openxmlformats.org/officeDocument/2006/relationships/tags" Target="../tags/tag874.xml"/><Relationship Id="rId255" Type="http://schemas.openxmlformats.org/officeDocument/2006/relationships/tags" Target="../tags/tag1100.xml"/><Relationship Id="rId276" Type="http://schemas.openxmlformats.org/officeDocument/2006/relationships/tags" Target="../tags/tag1121.xml"/><Relationship Id="rId297" Type="http://schemas.openxmlformats.org/officeDocument/2006/relationships/tags" Target="../tags/tag1142.xml"/><Relationship Id="rId40" Type="http://schemas.openxmlformats.org/officeDocument/2006/relationships/tags" Target="../tags/tag885.xml"/><Relationship Id="rId115" Type="http://schemas.openxmlformats.org/officeDocument/2006/relationships/tags" Target="../tags/tag960.xml"/><Relationship Id="rId136" Type="http://schemas.openxmlformats.org/officeDocument/2006/relationships/tags" Target="../tags/tag981.xml"/><Relationship Id="rId157" Type="http://schemas.openxmlformats.org/officeDocument/2006/relationships/tags" Target="../tags/tag1002.xml"/><Relationship Id="rId178" Type="http://schemas.openxmlformats.org/officeDocument/2006/relationships/tags" Target="../tags/tag1023.xml"/><Relationship Id="rId301" Type="http://schemas.openxmlformats.org/officeDocument/2006/relationships/tags" Target="../tags/tag1146.xml"/><Relationship Id="rId322" Type="http://schemas.openxmlformats.org/officeDocument/2006/relationships/tags" Target="../tags/tag1167.xml"/><Relationship Id="rId343" Type="http://schemas.openxmlformats.org/officeDocument/2006/relationships/tags" Target="../tags/tag1188.xml"/><Relationship Id="rId364" Type="http://schemas.openxmlformats.org/officeDocument/2006/relationships/tags" Target="../tags/tag1209.xml"/><Relationship Id="rId61" Type="http://schemas.openxmlformats.org/officeDocument/2006/relationships/tags" Target="../tags/tag906.xml"/><Relationship Id="rId82" Type="http://schemas.openxmlformats.org/officeDocument/2006/relationships/tags" Target="../tags/tag927.xml"/><Relationship Id="rId199" Type="http://schemas.openxmlformats.org/officeDocument/2006/relationships/tags" Target="../tags/tag1044.xml"/><Relationship Id="rId203" Type="http://schemas.openxmlformats.org/officeDocument/2006/relationships/tags" Target="../tags/tag1048.xml"/><Relationship Id="rId385" Type="http://schemas.openxmlformats.org/officeDocument/2006/relationships/tags" Target="../tags/tag1230.xml"/><Relationship Id="rId19" Type="http://schemas.openxmlformats.org/officeDocument/2006/relationships/tags" Target="../tags/tag864.xml"/><Relationship Id="rId224" Type="http://schemas.openxmlformats.org/officeDocument/2006/relationships/tags" Target="../tags/tag1069.xml"/><Relationship Id="rId245" Type="http://schemas.openxmlformats.org/officeDocument/2006/relationships/tags" Target="../tags/tag1090.xml"/><Relationship Id="rId266" Type="http://schemas.openxmlformats.org/officeDocument/2006/relationships/tags" Target="../tags/tag1111.xml"/><Relationship Id="rId287" Type="http://schemas.openxmlformats.org/officeDocument/2006/relationships/tags" Target="../tags/tag1132.xml"/><Relationship Id="rId30" Type="http://schemas.openxmlformats.org/officeDocument/2006/relationships/tags" Target="../tags/tag875.xml"/><Relationship Id="rId105" Type="http://schemas.openxmlformats.org/officeDocument/2006/relationships/tags" Target="../tags/tag950.xml"/><Relationship Id="rId126" Type="http://schemas.openxmlformats.org/officeDocument/2006/relationships/tags" Target="../tags/tag971.xml"/><Relationship Id="rId147" Type="http://schemas.openxmlformats.org/officeDocument/2006/relationships/tags" Target="../tags/tag992.xml"/><Relationship Id="rId168" Type="http://schemas.openxmlformats.org/officeDocument/2006/relationships/tags" Target="../tags/tag1013.xml"/><Relationship Id="rId312" Type="http://schemas.openxmlformats.org/officeDocument/2006/relationships/tags" Target="../tags/tag1157.xml"/><Relationship Id="rId333" Type="http://schemas.openxmlformats.org/officeDocument/2006/relationships/tags" Target="../tags/tag1178.xml"/><Relationship Id="rId354" Type="http://schemas.openxmlformats.org/officeDocument/2006/relationships/tags" Target="../tags/tag1199.xml"/><Relationship Id="rId51" Type="http://schemas.openxmlformats.org/officeDocument/2006/relationships/tags" Target="../tags/tag896.xml"/><Relationship Id="rId72" Type="http://schemas.openxmlformats.org/officeDocument/2006/relationships/tags" Target="../tags/tag917.xml"/><Relationship Id="rId93" Type="http://schemas.openxmlformats.org/officeDocument/2006/relationships/tags" Target="../tags/tag938.xml"/><Relationship Id="rId189" Type="http://schemas.openxmlformats.org/officeDocument/2006/relationships/tags" Target="../tags/tag1034.xml"/><Relationship Id="rId375" Type="http://schemas.openxmlformats.org/officeDocument/2006/relationships/tags" Target="../tags/tag1220.xml"/><Relationship Id="rId3" Type="http://schemas.openxmlformats.org/officeDocument/2006/relationships/tags" Target="../tags/tag848.xml"/><Relationship Id="rId214" Type="http://schemas.openxmlformats.org/officeDocument/2006/relationships/tags" Target="../tags/tag1059.xml"/><Relationship Id="rId235" Type="http://schemas.openxmlformats.org/officeDocument/2006/relationships/tags" Target="../tags/tag1080.xml"/><Relationship Id="rId256" Type="http://schemas.openxmlformats.org/officeDocument/2006/relationships/tags" Target="../tags/tag1101.xml"/><Relationship Id="rId277" Type="http://schemas.openxmlformats.org/officeDocument/2006/relationships/tags" Target="../tags/tag1122.xml"/><Relationship Id="rId298" Type="http://schemas.openxmlformats.org/officeDocument/2006/relationships/tags" Target="../tags/tag1143.xml"/><Relationship Id="rId116" Type="http://schemas.openxmlformats.org/officeDocument/2006/relationships/tags" Target="../tags/tag961.xml"/><Relationship Id="rId137" Type="http://schemas.openxmlformats.org/officeDocument/2006/relationships/tags" Target="../tags/tag982.xml"/><Relationship Id="rId158" Type="http://schemas.openxmlformats.org/officeDocument/2006/relationships/tags" Target="../tags/tag1003.xml"/><Relationship Id="rId302" Type="http://schemas.openxmlformats.org/officeDocument/2006/relationships/tags" Target="../tags/tag1147.xml"/><Relationship Id="rId323" Type="http://schemas.openxmlformats.org/officeDocument/2006/relationships/tags" Target="../tags/tag1168.xml"/><Relationship Id="rId344" Type="http://schemas.openxmlformats.org/officeDocument/2006/relationships/tags" Target="../tags/tag1189.xml"/><Relationship Id="rId20" Type="http://schemas.openxmlformats.org/officeDocument/2006/relationships/tags" Target="../tags/tag865.xml"/><Relationship Id="rId41" Type="http://schemas.openxmlformats.org/officeDocument/2006/relationships/tags" Target="../tags/tag886.xml"/><Relationship Id="rId62" Type="http://schemas.openxmlformats.org/officeDocument/2006/relationships/tags" Target="../tags/tag907.xml"/><Relationship Id="rId83" Type="http://schemas.openxmlformats.org/officeDocument/2006/relationships/tags" Target="../tags/tag928.xml"/><Relationship Id="rId179" Type="http://schemas.openxmlformats.org/officeDocument/2006/relationships/tags" Target="../tags/tag1024.xml"/><Relationship Id="rId365" Type="http://schemas.openxmlformats.org/officeDocument/2006/relationships/tags" Target="../tags/tag1210.xml"/><Relationship Id="rId386" Type="http://schemas.openxmlformats.org/officeDocument/2006/relationships/tags" Target="../tags/tag1231.xml"/><Relationship Id="rId190" Type="http://schemas.openxmlformats.org/officeDocument/2006/relationships/tags" Target="../tags/tag1035.xml"/><Relationship Id="rId204" Type="http://schemas.openxmlformats.org/officeDocument/2006/relationships/tags" Target="../tags/tag1049.xml"/><Relationship Id="rId225" Type="http://schemas.openxmlformats.org/officeDocument/2006/relationships/tags" Target="../tags/tag1070.xml"/><Relationship Id="rId246" Type="http://schemas.openxmlformats.org/officeDocument/2006/relationships/tags" Target="../tags/tag1091.xml"/><Relationship Id="rId267" Type="http://schemas.openxmlformats.org/officeDocument/2006/relationships/tags" Target="../tags/tag1112.xml"/><Relationship Id="rId288" Type="http://schemas.openxmlformats.org/officeDocument/2006/relationships/tags" Target="../tags/tag1133.xml"/><Relationship Id="rId106" Type="http://schemas.openxmlformats.org/officeDocument/2006/relationships/tags" Target="../tags/tag951.xml"/><Relationship Id="rId127" Type="http://schemas.openxmlformats.org/officeDocument/2006/relationships/tags" Target="../tags/tag972.xml"/><Relationship Id="rId313" Type="http://schemas.openxmlformats.org/officeDocument/2006/relationships/tags" Target="../tags/tag1158.xml"/><Relationship Id="rId10" Type="http://schemas.openxmlformats.org/officeDocument/2006/relationships/tags" Target="../tags/tag855.xml"/><Relationship Id="rId31" Type="http://schemas.openxmlformats.org/officeDocument/2006/relationships/tags" Target="../tags/tag876.xml"/><Relationship Id="rId52" Type="http://schemas.openxmlformats.org/officeDocument/2006/relationships/tags" Target="../tags/tag897.xml"/><Relationship Id="rId73" Type="http://schemas.openxmlformats.org/officeDocument/2006/relationships/tags" Target="../tags/tag918.xml"/><Relationship Id="rId94" Type="http://schemas.openxmlformats.org/officeDocument/2006/relationships/tags" Target="../tags/tag939.xml"/><Relationship Id="rId148" Type="http://schemas.openxmlformats.org/officeDocument/2006/relationships/tags" Target="../tags/tag993.xml"/><Relationship Id="rId169" Type="http://schemas.openxmlformats.org/officeDocument/2006/relationships/tags" Target="../tags/tag1014.xml"/><Relationship Id="rId334" Type="http://schemas.openxmlformats.org/officeDocument/2006/relationships/tags" Target="../tags/tag1179.xml"/><Relationship Id="rId355" Type="http://schemas.openxmlformats.org/officeDocument/2006/relationships/tags" Target="../tags/tag1200.xml"/><Relationship Id="rId376" Type="http://schemas.openxmlformats.org/officeDocument/2006/relationships/tags" Target="../tags/tag1221.xml"/><Relationship Id="rId4" Type="http://schemas.openxmlformats.org/officeDocument/2006/relationships/tags" Target="../tags/tag849.xml"/><Relationship Id="rId180" Type="http://schemas.openxmlformats.org/officeDocument/2006/relationships/tags" Target="../tags/tag1025.xml"/><Relationship Id="rId215" Type="http://schemas.openxmlformats.org/officeDocument/2006/relationships/tags" Target="../tags/tag1060.xml"/><Relationship Id="rId236" Type="http://schemas.openxmlformats.org/officeDocument/2006/relationships/tags" Target="../tags/tag1081.xml"/><Relationship Id="rId257" Type="http://schemas.openxmlformats.org/officeDocument/2006/relationships/tags" Target="../tags/tag1102.xml"/><Relationship Id="rId278" Type="http://schemas.openxmlformats.org/officeDocument/2006/relationships/tags" Target="../tags/tag1123.xml"/><Relationship Id="rId303" Type="http://schemas.openxmlformats.org/officeDocument/2006/relationships/tags" Target="../tags/tag1148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tags" Target="../tags/tag1258.xml"/><Relationship Id="rId117" Type="http://schemas.openxmlformats.org/officeDocument/2006/relationships/tags" Target="../tags/tag1349.xml"/><Relationship Id="rId21" Type="http://schemas.openxmlformats.org/officeDocument/2006/relationships/tags" Target="../tags/tag1253.xml"/><Relationship Id="rId42" Type="http://schemas.openxmlformats.org/officeDocument/2006/relationships/tags" Target="../tags/tag1274.xml"/><Relationship Id="rId47" Type="http://schemas.openxmlformats.org/officeDocument/2006/relationships/tags" Target="../tags/tag1279.xml"/><Relationship Id="rId63" Type="http://schemas.openxmlformats.org/officeDocument/2006/relationships/tags" Target="../tags/tag1295.xml"/><Relationship Id="rId68" Type="http://schemas.openxmlformats.org/officeDocument/2006/relationships/tags" Target="../tags/tag1300.xml"/><Relationship Id="rId84" Type="http://schemas.openxmlformats.org/officeDocument/2006/relationships/tags" Target="../tags/tag1316.xml"/><Relationship Id="rId89" Type="http://schemas.openxmlformats.org/officeDocument/2006/relationships/tags" Target="../tags/tag1321.xml"/><Relationship Id="rId112" Type="http://schemas.openxmlformats.org/officeDocument/2006/relationships/tags" Target="../tags/tag1344.xml"/><Relationship Id="rId133" Type="http://schemas.openxmlformats.org/officeDocument/2006/relationships/tags" Target="../tags/tag1365.xml"/><Relationship Id="rId138" Type="http://schemas.openxmlformats.org/officeDocument/2006/relationships/tags" Target="../tags/tag1370.xml"/><Relationship Id="rId16" Type="http://schemas.openxmlformats.org/officeDocument/2006/relationships/tags" Target="../tags/tag1248.xml"/><Relationship Id="rId107" Type="http://schemas.openxmlformats.org/officeDocument/2006/relationships/tags" Target="../tags/tag1339.xml"/><Relationship Id="rId11" Type="http://schemas.openxmlformats.org/officeDocument/2006/relationships/tags" Target="../tags/tag1243.xml"/><Relationship Id="rId32" Type="http://schemas.openxmlformats.org/officeDocument/2006/relationships/tags" Target="../tags/tag1264.xml"/><Relationship Id="rId37" Type="http://schemas.openxmlformats.org/officeDocument/2006/relationships/tags" Target="../tags/tag1269.xml"/><Relationship Id="rId53" Type="http://schemas.openxmlformats.org/officeDocument/2006/relationships/tags" Target="../tags/tag1285.xml"/><Relationship Id="rId58" Type="http://schemas.openxmlformats.org/officeDocument/2006/relationships/tags" Target="../tags/tag1290.xml"/><Relationship Id="rId74" Type="http://schemas.openxmlformats.org/officeDocument/2006/relationships/tags" Target="../tags/tag1306.xml"/><Relationship Id="rId79" Type="http://schemas.openxmlformats.org/officeDocument/2006/relationships/tags" Target="../tags/tag1311.xml"/><Relationship Id="rId102" Type="http://schemas.openxmlformats.org/officeDocument/2006/relationships/tags" Target="../tags/tag1334.xml"/><Relationship Id="rId123" Type="http://schemas.openxmlformats.org/officeDocument/2006/relationships/tags" Target="../tags/tag1355.xml"/><Relationship Id="rId128" Type="http://schemas.openxmlformats.org/officeDocument/2006/relationships/tags" Target="../tags/tag1360.xml"/><Relationship Id="rId5" Type="http://schemas.openxmlformats.org/officeDocument/2006/relationships/tags" Target="../tags/tag1237.xml"/><Relationship Id="rId90" Type="http://schemas.openxmlformats.org/officeDocument/2006/relationships/tags" Target="../tags/tag1322.xml"/><Relationship Id="rId95" Type="http://schemas.openxmlformats.org/officeDocument/2006/relationships/tags" Target="../tags/tag1327.xml"/><Relationship Id="rId22" Type="http://schemas.openxmlformats.org/officeDocument/2006/relationships/tags" Target="../tags/tag1254.xml"/><Relationship Id="rId27" Type="http://schemas.openxmlformats.org/officeDocument/2006/relationships/tags" Target="../tags/tag1259.xml"/><Relationship Id="rId43" Type="http://schemas.openxmlformats.org/officeDocument/2006/relationships/tags" Target="../tags/tag1275.xml"/><Relationship Id="rId48" Type="http://schemas.openxmlformats.org/officeDocument/2006/relationships/tags" Target="../tags/tag1280.xml"/><Relationship Id="rId64" Type="http://schemas.openxmlformats.org/officeDocument/2006/relationships/tags" Target="../tags/tag1296.xml"/><Relationship Id="rId69" Type="http://schemas.openxmlformats.org/officeDocument/2006/relationships/tags" Target="../tags/tag1301.xml"/><Relationship Id="rId113" Type="http://schemas.openxmlformats.org/officeDocument/2006/relationships/tags" Target="../tags/tag1345.xml"/><Relationship Id="rId118" Type="http://schemas.openxmlformats.org/officeDocument/2006/relationships/tags" Target="../tags/tag1350.xml"/><Relationship Id="rId134" Type="http://schemas.openxmlformats.org/officeDocument/2006/relationships/tags" Target="../tags/tag1366.xml"/><Relationship Id="rId139" Type="http://schemas.openxmlformats.org/officeDocument/2006/relationships/tags" Target="../tags/tag1371.xml"/><Relationship Id="rId8" Type="http://schemas.openxmlformats.org/officeDocument/2006/relationships/tags" Target="../tags/tag1240.xml"/><Relationship Id="rId51" Type="http://schemas.openxmlformats.org/officeDocument/2006/relationships/tags" Target="../tags/tag1283.xml"/><Relationship Id="rId72" Type="http://schemas.openxmlformats.org/officeDocument/2006/relationships/tags" Target="../tags/tag1304.xml"/><Relationship Id="rId80" Type="http://schemas.openxmlformats.org/officeDocument/2006/relationships/tags" Target="../tags/tag1312.xml"/><Relationship Id="rId85" Type="http://schemas.openxmlformats.org/officeDocument/2006/relationships/tags" Target="../tags/tag1317.xml"/><Relationship Id="rId93" Type="http://schemas.openxmlformats.org/officeDocument/2006/relationships/tags" Target="../tags/tag1325.xml"/><Relationship Id="rId98" Type="http://schemas.openxmlformats.org/officeDocument/2006/relationships/tags" Target="../tags/tag1330.xml"/><Relationship Id="rId121" Type="http://schemas.openxmlformats.org/officeDocument/2006/relationships/tags" Target="../tags/tag1353.xml"/><Relationship Id="rId3" Type="http://schemas.openxmlformats.org/officeDocument/2006/relationships/tags" Target="../tags/tag1235.xml"/><Relationship Id="rId12" Type="http://schemas.openxmlformats.org/officeDocument/2006/relationships/tags" Target="../tags/tag1244.xml"/><Relationship Id="rId17" Type="http://schemas.openxmlformats.org/officeDocument/2006/relationships/tags" Target="../tags/tag1249.xml"/><Relationship Id="rId25" Type="http://schemas.openxmlformats.org/officeDocument/2006/relationships/tags" Target="../tags/tag1257.xml"/><Relationship Id="rId33" Type="http://schemas.openxmlformats.org/officeDocument/2006/relationships/tags" Target="../tags/tag1265.xml"/><Relationship Id="rId38" Type="http://schemas.openxmlformats.org/officeDocument/2006/relationships/tags" Target="../tags/tag1270.xml"/><Relationship Id="rId46" Type="http://schemas.openxmlformats.org/officeDocument/2006/relationships/tags" Target="../tags/tag1278.xml"/><Relationship Id="rId59" Type="http://schemas.openxmlformats.org/officeDocument/2006/relationships/tags" Target="../tags/tag1291.xml"/><Relationship Id="rId67" Type="http://schemas.openxmlformats.org/officeDocument/2006/relationships/tags" Target="../tags/tag1299.xml"/><Relationship Id="rId103" Type="http://schemas.openxmlformats.org/officeDocument/2006/relationships/tags" Target="../tags/tag1335.xml"/><Relationship Id="rId108" Type="http://schemas.openxmlformats.org/officeDocument/2006/relationships/tags" Target="../tags/tag1340.xml"/><Relationship Id="rId116" Type="http://schemas.openxmlformats.org/officeDocument/2006/relationships/tags" Target="../tags/tag1348.xml"/><Relationship Id="rId124" Type="http://schemas.openxmlformats.org/officeDocument/2006/relationships/tags" Target="../tags/tag1356.xml"/><Relationship Id="rId129" Type="http://schemas.openxmlformats.org/officeDocument/2006/relationships/tags" Target="../tags/tag1361.xml"/><Relationship Id="rId137" Type="http://schemas.openxmlformats.org/officeDocument/2006/relationships/tags" Target="../tags/tag1369.xml"/><Relationship Id="rId20" Type="http://schemas.openxmlformats.org/officeDocument/2006/relationships/tags" Target="../tags/tag1252.xml"/><Relationship Id="rId41" Type="http://schemas.openxmlformats.org/officeDocument/2006/relationships/tags" Target="../tags/tag1273.xml"/><Relationship Id="rId54" Type="http://schemas.openxmlformats.org/officeDocument/2006/relationships/tags" Target="../tags/tag1286.xml"/><Relationship Id="rId62" Type="http://schemas.openxmlformats.org/officeDocument/2006/relationships/tags" Target="../tags/tag1294.xml"/><Relationship Id="rId70" Type="http://schemas.openxmlformats.org/officeDocument/2006/relationships/tags" Target="../tags/tag1302.xml"/><Relationship Id="rId75" Type="http://schemas.openxmlformats.org/officeDocument/2006/relationships/tags" Target="../tags/tag1307.xml"/><Relationship Id="rId83" Type="http://schemas.openxmlformats.org/officeDocument/2006/relationships/tags" Target="../tags/tag1315.xml"/><Relationship Id="rId88" Type="http://schemas.openxmlformats.org/officeDocument/2006/relationships/tags" Target="../tags/tag1320.xml"/><Relationship Id="rId91" Type="http://schemas.openxmlformats.org/officeDocument/2006/relationships/tags" Target="../tags/tag1323.xml"/><Relationship Id="rId96" Type="http://schemas.openxmlformats.org/officeDocument/2006/relationships/tags" Target="../tags/tag1328.xml"/><Relationship Id="rId111" Type="http://schemas.openxmlformats.org/officeDocument/2006/relationships/tags" Target="../tags/tag1343.xml"/><Relationship Id="rId132" Type="http://schemas.openxmlformats.org/officeDocument/2006/relationships/tags" Target="../tags/tag1364.xml"/><Relationship Id="rId140" Type="http://schemas.openxmlformats.org/officeDocument/2006/relationships/slideLayout" Target="../slideLayouts/slideLayout2.xml"/><Relationship Id="rId1" Type="http://schemas.openxmlformats.org/officeDocument/2006/relationships/tags" Target="../tags/tag1233.xml"/><Relationship Id="rId6" Type="http://schemas.openxmlformats.org/officeDocument/2006/relationships/tags" Target="../tags/tag1238.xml"/><Relationship Id="rId15" Type="http://schemas.openxmlformats.org/officeDocument/2006/relationships/tags" Target="../tags/tag1247.xml"/><Relationship Id="rId23" Type="http://schemas.openxmlformats.org/officeDocument/2006/relationships/tags" Target="../tags/tag1255.xml"/><Relationship Id="rId28" Type="http://schemas.openxmlformats.org/officeDocument/2006/relationships/tags" Target="../tags/tag1260.xml"/><Relationship Id="rId36" Type="http://schemas.openxmlformats.org/officeDocument/2006/relationships/tags" Target="../tags/tag1268.xml"/><Relationship Id="rId49" Type="http://schemas.openxmlformats.org/officeDocument/2006/relationships/tags" Target="../tags/tag1281.xml"/><Relationship Id="rId57" Type="http://schemas.openxmlformats.org/officeDocument/2006/relationships/tags" Target="../tags/tag1289.xml"/><Relationship Id="rId106" Type="http://schemas.openxmlformats.org/officeDocument/2006/relationships/tags" Target="../tags/tag1338.xml"/><Relationship Id="rId114" Type="http://schemas.openxmlformats.org/officeDocument/2006/relationships/tags" Target="../tags/tag1346.xml"/><Relationship Id="rId119" Type="http://schemas.openxmlformats.org/officeDocument/2006/relationships/tags" Target="../tags/tag1351.xml"/><Relationship Id="rId127" Type="http://schemas.openxmlformats.org/officeDocument/2006/relationships/tags" Target="../tags/tag1359.xml"/><Relationship Id="rId10" Type="http://schemas.openxmlformats.org/officeDocument/2006/relationships/tags" Target="../tags/tag1242.xml"/><Relationship Id="rId31" Type="http://schemas.openxmlformats.org/officeDocument/2006/relationships/tags" Target="../tags/tag1263.xml"/><Relationship Id="rId44" Type="http://schemas.openxmlformats.org/officeDocument/2006/relationships/tags" Target="../tags/tag1276.xml"/><Relationship Id="rId52" Type="http://schemas.openxmlformats.org/officeDocument/2006/relationships/tags" Target="../tags/tag1284.xml"/><Relationship Id="rId60" Type="http://schemas.openxmlformats.org/officeDocument/2006/relationships/tags" Target="../tags/tag1292.xml"/><Relationship Id="rId65" Type="http://schemas.openxmlformats.org/officeDocument/2006/relationships/tags" Target="../tags/tag1297.xml"/><Relationship Id="rId73" Type="http://schemas.openxmlformats.org/officeDocument/2006/relationships/tags" Target="../tags/tag1305.xml"/><Relationship Id="rId78" Type="http://schemas.openxmlformats.org/officeDocument/2006/relationships/tags" Target="../tags/tag1310.xml"/><Relationship Id="rId81" Type="http://schemas.openxmlformats.org/officeDocument/2006/relationships/tags" Target="../tags/tag1313.xml"/><Relationship Id="rId86" Type="http://schemas.openxmlformats.org/officeDocument/2006/relationships/tags" Target="../tags/tag1318.xml"/><Relationship Id="rId94" Type="http://schemas.openxmlformats.org/officeDocument/2006/relationships/tags" Target="../tags/tag1326.xml"/><Relationship Id="rId99" Type="http://schemas.openxmlformats.org/officeDocument/2006/relationships/tags" Target="../tags/tag1331.xml"/><Relationship Id="rId101" Type="http://schemas.openxmlformats.org/officeDocument/2006/relationships/tags" Target="../tags/tag1333.xml"/><Relationship Id="rId122" Type="http://schemas.openxmlformats.org/officeDocument/2006/relationships/tags" Target="../tags/tag1354.xml"/><Relationship Id="rId130" Type="http://schemas.openxmlformats.org/officeDocument/2006/relationships/tags" Target="../tags/tag1362.xml"/><Relationship Id="rId135" Type="http://schemas.openxmlformats.org/officeDocument/2006/relationships/tags" Target="../tags/tag1367.xml"/><Relationship Id="rId4" Type="http://schemas.openxmlformats.org/officeDocument/2006/relationships/tags" Target="../tags/tag1236.xml"/><Relationship Id="rId9" Type="http://schemas.openxmlformats.org/officeDocument/2006/relationships/tags" Target="../tags/tag1241.xml"/><Relationship Id="rId13" Type="http://schemas.openxmlformats.org/officeDocument/2006/relationships/tags" Target="../tags/tag1245.xml"/><Relationship Id="rId18" Type="http://schemas.openxmlformats.org/officeDocument/2006/relationships/tags" Target="../tags/tag1250.xml"/><Relationship Id="rId39" Type="http://schemas.openxmlformats.org/officeDocument/2006/relationships/tags" Target="../tags/tag1271.xml"/><Relationship Id="rId109" Type="http://schemas.openxmlformats.org/officeDocument/2006/relationships/tags" Target="../tags/tag1341.xml"/><Relationship Id="rId34" Type="http://schemas.openxmlformats.org/officeDocument/2006/relationships/tags" Target="../tags/tag1266.xml"/><Relationship Id="rId50" Type="http://schemas.openxmlformats.org/officeDocument/2006/relationships/tags" Target="../tags/tag1282.xml"/><Relationship Id="rId55" Type="http://schemas.openxmlformats.org/officeDocument/2006/relationships/tags" Target="../tags/tag1287.xml"/><Relationship Id="rId76" Type="http://schemas.openxmlformats.org/officeDocument/2006/relationships/tags" Target="../tags/tag1308.xml"/><Relationship Id="rId97" Type="http://schemas.openxmlformats.org/officeDocument/2006/relationships/tags" Target="../tags/tag1329.xml"/><Relationship Id="rId104" Type="http://schemas.openxmlformats.org/officeDocument/2006/relationships/tags" Target="../tags/tag1336.xml"/><Relationship Id="rId120" Type="http://schemas.openxmlformats.org/officeDocument/2006/relationships/tags" Target="../tags/tag1352.xml"/><Relationship Id="rId125" Type="http://schemas.openxmlformats.org/officeDocument/2006/relationships/tags" Target="../tags/tag1357.xml"/><Relationship Id="rId7" Type="http://schemas.openxmlformats.org/officeDocument/2006/relationships/tags" Target="../tags/tag1239.xml"/><Relationship Id="rId71" Type="http://schemas.openxmlformats.org/officeDocument/2006/relationships/tags" Target="../tags/tag1303.xml"/><Relationship Id="rId92" Type="http://schemas.openxmlformats.org/officeDocument/2006/relationships/tags" Target="../tags/tag1324.xml"/><Relationship Id="rId2" Type="http://schemas.openxmlformats.org/officeDocument/2006/relationships/tags" Target="../tags/tag1234.xml"/><Relationship Id="rId29" Type="http://schemas.openxmlformats.org/officeDocument/2006/relationships/tags" Target="../tags/tag1261.xml"/><Relationship Id="rId24" Type="http://schemas.openxmlformats.org/officeDocument/2006/relationships/tags" Target="../tags/tag1256.xml"/><Relationship Id="rId40" Type="http://schemas.openxmlformats.org/officeDocument/2006/relationships/tags" Target="../tags/tag1272.xml"/><Relationship Id="rId45" Type="http://schemas.openxmlformats.org/officeDocument/2006/relationships/tags" Target="../tags/tag1277.xml"/><Relationship Id="rId66" Type="http://schemas.openxmlformats.org/officeDocument/2006/relationships/tags" Target="../tags/tag1298.xml"/><Relationship Id="rId87" Type="http://schemas.openxmlformats.org/officeDocument/2006/relationships/tags" Target="../tags/tag1319.xml"/><Relationship Id="rId110" Type="http://schemas.openxmlformats.org/officeDocument/2006/relationships/tags" Target="../tags/tag1342.xml"/><Relationship Id="rId115" Type="http://schemas.openxmlformats.org/officeDocument/2006/relationships/tags" Target="../tags/tag1347.xml"/><Relationship Id="rId131" Type="http://schemas.openxmlformats.org/officeDocument/2006/relationships/tags" Target="../tags/tag1363.xml"/><Relationship Id="rId136" Type="http://schemas.openxmlformats.org/officeDocument/2006/relationships/tags" Target="../tags/tag1368.xml"/><Relationship Id="rId61" Type="http://schemas.openxmlformats.org/officeDocument/2006/relationships/tags" Target="../tags/tag1293.xml"/><Relationship Id="rId82" Type="http://schemas.openxmlformats.org/officeDocument/2006/relationships/tags" Target="../tags/tag1314.xml"/><Relationship Id="rId19" Type="http://schemas.openxmlformats.org/officeDocument/2006/relationships/tags" Target="../tags/tag1251.xml"/><Relationship Id="rId14" Type="http://schemas.openxmlformats.org/officeDocument/2006/relationships/tags" Target="../tags/tag1246.xml"/><Relationship Id="rId30" Type="http://schemas.openxmlformats.org/officeDocument/2006/relationships/tags" Target="../tags/tag1262.xml"/><Relationship Id="rId35" Type="http://schemas.openxmlformats.org/officeDocument/2006/relationships/tags" Target="../tags/tag1267.xml"/><Relationship Id="rId56" Type="http://schemas.openxmlformats.org/officeDocument/2006/relationships/tags" Target="../tags/tag1288.xml"/><Relationship Id="rId77" Type="http://schemas.openxmlformats.org/officeDocument/2006/relationships/tags" Target="../tags/tag1309.xml"/><Relationship Id="rId100" Type="http://schemas.openxmlformats.org/officeDocument/2006/relationships/tags" Target="../tags/tag1332.xml"/><Relationship Id="rId105" Type="http://schemas.openxmlformats.org/officeDocument/2006/relationships/tags" Target="../tags/tag1337.xml"/><Relationship Id="rId126" Type="http://schemas.openxmlformats.org/officeDocument/2006/relationships/tags" Target="../tags/tag1358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tags" Target="../tags/tag1384.xml"/><Relationship Id="rId18" Type="http://schemas.openxmlformats.org/officeDocument/2006/relationships/tags" Target="../tags/tag1389.xml"/><Relationship Id="rId26" Type="http://schemas.openxmlformats.org/officeDocument/2006/relationships/tags" Target="../tags/tag1397.xml"/><Relationship Id="rId39" Type="http://schemas.openxmlformats.org/officeDocument/2006/relationships/tags" Target="../tags/tag1410.xml"/><Relationship Id="rId21" Type="http://schemas.openxmlformats.org/officeDocument/2006/relationships/tags" Target="../tags/tag1392.xml"/><Relationship Id="rId34" Type="http://schemas.openxmlformats.org/officeDocument/2006/relationships/tags" Target="../tags/tag1405.xml"/><Relationship Id="rId42" Type="http://schemas.openxmlformats.org/officeDocument/2006/relationships/tags" Target="../tags/tag1413.xml"/><Relationship Id="rId47" Type="http://schemas.openxmlformats.org/officeDocument/2006/relationships/tags" Target="../tags/tag1418.xml"/><Relationship Id="rId50" Type="http://schemas.openxmlformats.org/officeDocument/2006/relationships/tags" Target="../tags/tag1421.xml"/><Relationship Id="rId55" Type="http://schemas.openxmlformats.org/officeDocument/2006/relationships/tags" Target="../tags/tag1426.xml"/><Relationship Id="rId63" Type="http://schemas.openxmlformats.org/officeDocument/2006/relationships/tags" Target="../tags/tag1434.xml"/><Relationship Id="rId68" Type="http://schemas.openxmlformats.org/officeDocument/2006/relationships/tags" Target="../tags/tag1439.xml"/><Relationship Id="rId76" Type="http://schemas.openxmlformats.org/officeDocument/2006/relationships/tags" Target="../tags/tag1447.xml"/><Relationship Id="rId84" Type="http://schemas.openxmlformats.org/officeDocument/2006/relationships/tags" Target="../tags/tag1455.xml"/><Relationship Id="rId89" Type="http://schemas.openxmlformats.org/officeDocument/2006/relationships/image" Target="../media/image3.png"/><Relationship Id="rId7" Type="http://schemas.openxmlformats.org/officeDocument/2006/relationships/tags" Target="../tags/tag1378.xml"/><Relationship Id="rId71" Type="http://schemas.openxmlformats.org/officeDocument/2006/relationships/tags" Target="../tags/tag1442.xml"/><Relationship Id="rId2" Type="http://schemas.openxmlformats.org/officeDocument/2006/relationships/tags" Target="../tags/tag1373.xml"/><Relationship Id="rId16" Type="http://schemas.openxmlformats.org/officeDocument/2006/relationships/tags" Target="../tags/tag1387.xml"/><Relationship Id="rId29" Type="http://schemas.openxmlformats.org/officeDocument/2006/relationships/tags" Target="../tags/tag1400.xml"/><Relationship Id="rId11" Type="http://schemas.openxmlformats.org/officeDocument/2006/relationships/tags" Target="../tags/tag1382.xml"/><Relationship Id="rId24" Type="http://schemas.openxmlformats.org/officeDocument/2006/relationships/tags" Target="../tags/tag1395.xml"/><Relationship Id="rId32" Type="http://schemas.openxmlformats.org/officeDocument/2006/relationships/tags" Target="../tags/tag1403.xml"/><Relationship Id="rId37" Type="http://schemas.openxmlformats.org/officeDocument/2006/relationships/tags" Target="../tags/tag1408.xml"/><Relationship Id="rId40" Type="http://schemas.openxmlformats.org/officeDocument/2006/relationships/tags" Target="../tags/tag1411.xml"/><Relationship Id="rId45" Type="http://schemas.openxmlformats.org/officeDocument/2006/relationships/tags" Target="../tags/tag1416.xml"/><Relationship Id="rId53" Type="http://schemas.openxmlformats.org/officeDocument/2006/relationships/tags" Target="../tags/tag1424.xml"/><Relationship Id="rId58" Type="http://schemas.openxmlformats.org/officeDocument/2006/relationships/tags" Target="../tags/tag1429.xml"/><Relationship Id="rId66" Type="http://schemas.openxmlformats.org/officeDocument/2006/relationships/tags" Target="../tags/tag1437.xml"/><Relationship Id="rId74" Type="http://schemas.openxmlformats.org/officeDocument/2006/relationships/tags" Target="../tags/tag1445.xml"/><Relationship Id="rId79" Type="http://schemas.openxmlformats.org/officeDocument/2006/relationships/tags" Target="../tags/tag1450.xml"/><Relationship Id="rId87" Type="http://schemas.openxmlformats.org/officeDocument/2006/relationships/tags" Target="../tags/tag1458.xml"/><Relationship Id="rId5" Type="http://schemas.openxmlformats.org/officeDocument/2006/relationships/tags" Target="../tags/tag1376.xml"/><Relationship Id="rId61" Type="http://schemas.openxmlformats.org/officeDocument/2006/relationships/tags" Target="../tags/tag1432.xml"/><Relationship Id="rId82" Type="http://schemas.openxmlformats.org/officeDocument/2006/relationships/tags" Target="../tags/tag1453.xml"/><Relationship Id="rId90" Type="http://schemas.openxmlformats.org/officeDocument/2006/relationships/image" Target="../media/image4.png"/><Relationship Id="rId19" Type="http://schemas.openxmlformats.org/officeDocument/2006/relationships/tags" Target="../tags/tag1390.xml"/><Relationship Id="rId4" Type="http://schemas.openxmlformats.org/officeDocument/2006/relationships/tags" Target="../tags/tag1375.xml"/><Relationship Id="rId9" Type="http://schemas.openxmlformats.org/officeDocument/2006/relationships/tags" Target="../tags/tag1380.xml"/><Relationship Id="rId14" Type="http://schemas.openxmlformats.org/officeDocument/2006/relationships/tags" Target="../tags/tag1385.xml"/><Relationship Id="rId22" Type="http://schemas.openxmlformats.org/officeDocument/2006/relationships/tags" Target="../tags/tag1393.xml"/><Relationship Id="rId27" Type="http://schemas.openxmlformats.org/officeDocument/2006/relationships/tags" Target="../tags/tag1398.xml"/><Relationship Id="rId30" Type="http://schemas.openxmlformats.org/officeDocument/2006/relationships/tags" Target="../tags/tag1401.xml"/><Relationship Id="rId35" Type="http://schemas.openxmlformats.org/officeDocument/2006/relationships/tags" Target="../tags/tag1406.xml"/><Relationship Id="rId43" Type="http://schemas.openxmlformats.org/officeDocument/2006/relationships/tags" Target="../tags/tag1414.xml"/><Relationship Id="rId48" Type="http://schemas.openxmlformats.org/officeDocument/2006/relationships/tags" Target="../tags/tag1419.xml"/><Relationship Id="rId56" Type="http://schemas.openxmlformats.org/officeDocument/2006/relationships/tags" Target="../tags/tag1427.xml"/><Relationship Id="rId64" Type="http://schemas.openxmlformats.org/officeDocument/2006/relationships/tags" Target="../tags/tag1435.xml"/><Relationship Id="rId69" Type="http://schemas.openxmlformats.org/officeDocument/2006/relationships/tags" Target="../tags/tag1440.xml"/><Relationship Id="rId77" Type="http://schemas.openxmlformats.org/officeDocument/2006/relationships/tags" Target="../tags/tag1448.xml"/><Relationship Id="rId8" Type="http://schemas.openxmlformats.org/officeDocument/2006/relationships/tags" Target="../tags/tag1379.xml"/><Relationship Id="rId51" Type="http://schemas.openxmlformats.org/officeDocument/2006/relationships/tags" Target="../tags/tag1422.xml"/><Relationship Id="rId72" Type="http://schemas.openxmlformats.org/officeDocument/2006/relationships/tags" Target="../tags/tag1443.xml"/><Relationship Id="rId80" Type="http://schemas.openxmlformats.org/officeDocument/2006/relationships/tags" Target="../tags/tag1451.xml"/><Relationship Id="rId85" Type="http://schemas.openxmlformats.org/officeDocument/2006/relationships/tags" Target="../tags/tag1456.xml"/><Relationship Id="rId3" Type="http://schemas.openxmlformats.org/officeDocument/2006/relationships/tags" Target="../tags/tag1374.xml"/><Relationship Id="rId12" Type="http://schemas.openxmlformats.org/officeDocument/2006/relationships/tags" Target="../tags/tag1383.xml"/><Relationship Id="rId17" Type="http://schemas.openxmlformats.org/officeDocument/2006/relationships/tags" Target="../tags/tag1388.xml"/><Relationship Id="rId25" Type="http://schemas.openxmlformats.org/officeDocument/2006/relationships/tags" Target="../tags/tag1396.xml"/><Relationship Id="rId33" Type="http://schemas.openxmlformats.org/officeDocument/2006/relationships/tags" Target="../tags/tag1404.xml"/><Relationship Id="rId38" Type="http://schemas.openxmlformats.org/officeDocument/2006/relationships/tags" Target="../tags/tag1409.xml"/><Relationship Id="rId46" Type="http://schemas.openxmlformats.org/officeDocument/2006/relationships/tags" Target="../tags/tag1417.xml"/><Relationship Id="rId59" Type="http://schemas.openxmlformats.org/officeDocument/2006/relationships/tags" Target="../tags/tag1430.xml"/><Relationship Id="rId67" Type="http://schemas.openxmlformats.org/officeDocument/2006/relationships/tags" Target="../tags/tag1438.xml"/><Relationship Id="rId20" Type="http://schemas.openxmlformats.org/officeDocument/2006/relationships/tags" Target="../tags/tag1391.xml"/><Relationship Id="rId41" Type="http://schemas.openxmlformats.org/officeDocument/2006/relationships/tags" Target="../tags/tag1412.xml"/><Relationship Id="rId54" Type="http://schemas.openxmlformats.org/officeDocument/2006/relationships/tags" Target="../tags/tag1425.xml"/><Relationship Id="rId62" Type="http://schemas.openxmlformats.org/officeDocument/2006/relationships/tags" Target="../tags/tag1433.xml"/><Relationship Id="rId70" Type="http://schemas.openxmlformats.org/officeDocument/2006/relationships/tags" Target="../tags/tag1441.xml"/><Relationship Id="rId75" Type="http://schemas.openxmlformats.org/officeDocument/2006/relationships/tags" Target="../tags/tag1446.xml"/><Relationship Id="rId83" Type="http://schemas.openxmlformats.org/officeDocument/2006/relationships/tags" Target="../tags/tag1454.xml"/><Relationship Id="rId88" Type="http://schemas.openxmlformats.org/officeDocument/2006/relationships/slideLayout" Target="../slideLayouts/slideLayout2.xml"/><Relationship Id="rId1" Type="http://schemas.openxmlformats.org/officeDocument/2006/relationships/tags" Target="../tags/tag1372.xml"/><Relationship Id="rId6" Type="http://schemas.openxmlformats.org/officeDocument/2006/relationships/tags" Target="../tags/tag1377.xml"/><Relationship Id="rId15" Type="http://schemas.openxmlformats.org/officeDocument/2006/relationships/tags" Target="../tags/tag1386.xml"/><Relationship Id="rId23" Type="http://schemas.openxmlformats.org/officeDocument/2006/relationships/tags" Target="../tags/tag1394.xml"/><Relationship Id="rId28" Type="http://schemas.openxmlformats.org/officeDocument/2006/relationships/tags" Target="../tags/tag1399.xml"/><Relationship Id="rId36" Type="http://schemas.openxmlformats.org/officeDocument/2006/relationships/tags" Target="../tags/tag1407.xml"/><Relationship Id="rId49" Type="http://schemas.openxmlformats.org/officeDocument/2006/relationships/tags" Target="../tags/tag1420.xml"/><Relationship Id="rId57" Type="http://schemas.openxmlformats.org/officeDocument/2006/relationships/tags" Target="../tags/tag1428.xml"/><Relationship Id="rId10" Type="http://schemas.openxmlformats.org/officeDocument/2006/relationships/tags" Target="../tags/tag1381.xml"/><Relationship Id="rId31" Type="http://schemas.openxmlformats.org/officeDocument/2006/relationships/tags" Target="../tags/tag1402.xml"/><Relationship Id="rId44" Type="http://schemas.openxmlformats.org/officeDocument/2006/relationships/tags" Target="../tags/tag1415.xml"/><Relationship Id="rId52" Type="http://schemas.openxmlformats.org/officeDocument/2006/relationships/tags" Target="../tags/tag1423.xml"/><Relationship Id="rId60" Type="http://schemas.openxmlformats.org/officeDocument/2006/relationships/tags" Target="../tags/tag1431.xml"/><Relationship Id="rId65" Type="http://schemas.openxmlformats.org/officeDocument/2006/relationships/tags" Target="../tags/tag1436.xml"/><Relationship Id="rId73" Type="http://schemas.openxmlformats.org/officeDocument/2006/relationships/tags" Target="../tags/tag1444.xml"/><Relationship Id="rId78" Type="http://schemas.openxmlformats.org/officeDocument/2006/relationships/tags" Target="../tags/tag1449.xml"/><Relationship Id="rId81" Type="http://schemas.openxmlformats.org/officeDocument/2006/relationships/tags" Target="../tags/tag1452.xml"/><Relationship Id="rId86" Type="http://schemas.openxmlformats.org/officeDocument/2006/relationships/tags" Target="../tags/tag1457.xml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tags" Target="../tags/tag1484.xml"/><Relationship Id="rId117" Type="http://schemas.openxmlformats.org/officeDocument/2006/relationships/tags" Target="../tags/tag1575.xml"/><Relationship Id="rId21" Type="http://schemas.openxmlformats.org/officeDocument/2006/relationships/tags" Target="../tags/tag1479.xml"/><Relationship Id="rId42" Type="http://schemas.openxmlformats.org/officeDocument/2006/relationships/tags" Target="../tags/tag1500.xml"/><Relationship Id="rId47" Type="http://schemas.openxmlformats.org/officeDocument/2006/relationships/tags" Target="../tags/tag1505.xml"/><Relationship Id="rId63" Type="http://schemas.openxmlformats.org/officeDocument/2006/relationships/tags" Target="../tags/tag1521.xml"/><Relationship Id="rId68" Type="http://schemas.openxmlformats.org/officeDocument/2006/relationships/tags" Target="../tags/tag1526.xml"/><Relationship Id="rId84" Type="http://schemas.openxmlformats.org/officeDocument/2006/relationships/tags" Target="../tags/tag1542.xml"/><Relationship Id="rId89" Type="http://schemas.openxmlformats.org/officeDocument/2006/relationships/tags" Target="../tags/tag1547.xml"/><Relationship Id="rId112" Type="http://schemas.openxmlformats.org/officeDocument/2006/relationships/tags" Target="../tags/tag1570.xml"/><Relationship Id="rId133" Type="http://schemas.openxmlformats.org/officeDocument/2006/relationships/tags" Target="../tags/tag1591.xml"/><Relationship Id="rId138" Type="http://schemas.openxmlformats.org/officeDocument/2006/relationships/tags" Target="../tags/tag1596.xml"/><Relationship Id="rId154" Type="http://schemas.openxmlformats.org/officeDocument/2006/relationships/tags" Target="../tags/tag1612.xml"/><Relationship Id="rId16" Type="http://schemas.openxmlformats.org/officeDocument/2006/relationships/tags" Target="../tags/tag1474.xml"/><Relationship Id="rId107" Type="http://schemas.openxmlformats.org/officeDocument/2006/relationships/tags" Target="../tags/tag1565.xml"/><Relationship Id="rId11" Type="http://schemas.openxmlformats.org/officeDocument/2006/relationships/tags" Target="../tags/tag1469.xml"/><Relationship Id="rId32" Type="http://schemas.openxmlformats.org/officeDocument/2006/relationships/tags" Target="../tags/tag1490.xml"/><Relationship Id="rId37" Type="http://schemas.openxmlformats.org/officeDocument/2006/relationships/tags" Target="../tags/tag1495.xml"/><Relationship Id="rId53" Type="http://schemas.openxmlformats.org/officeDocument/2006/relationships/tags" Target="../tags/tag1511.xml"/><Relationship Id="rId58" Type="http://schemas.openxmlformats.org/officeDocument/2006/relationships/tags" Target="../tags/tag1516.xml"/><Relationship Id="rId74" Type="http://schemas.openxmlformats.org/officeDocument/2006/relationships/tags" Target="../tags/tag1532.xml"/><Relationship Id="rId79" Type="http://schemas.openxmlformats.org/officeDocument/2006/relationships/tags" Target="../tags/tag1537.xml"/><Relationship Id="rId102" Type="http://schemas.openxmlformats.org/officeDocument/2006/relationships/tags" Target="../tags/tag1560.xml"/><Relationship Id="rId123" Type="http://schemas.openxmlformats.org/officeDocument/2006/relationships/tags" Target="../tags/tag1581.xml"/><Relationship Id="rId128" Type="http://schemas.openxmlformats.org/officeDocument/2006/relationships/tags" Target="../tags/tag1586.xml"/><Relationship Id="rId144" Type="http://schemas.openxmlformats.org/officeDocument/2006/relationships/tags" Target="../tags/tag1602.xml"/><Relationship Id="rId149" Type="http://schemas.openxmlformats.org/officeDocument/2006/relationships/tags" Target="../tags/tag1607.xml"/><Relationship Id="rId5" Type="http://schemas.openxmlformats.org/officeDocument/2006/relationships/tags" Target="../tags/tag1463.xml"/><Relationship Id="rId90" Type="http://schemas.openxmlformats.org/officeDocument/2006/relationships/tags" Target="../tags/tag1548.xml"/><Relationship Id="rId95" Type="http://schemas.openxmlformats.org/officeDocument/2006/relationships/tags" Target="../tags/tag1553.xml"/><Relationship Id="rId22" Type="http://schemas.openxmlformats.org/officeDocument/2006/relationships/tags" Target="../tags/tag1480.xml"/><Relationship Id="rId27" Type="http://schemas.openxmlformats.org/officeDocument/2006/relationships/tags" Target="../tags/tag1485.xml"/><Relationship Id="rId43" Type="http://schemas.openxmlformats.org/officeDocument/2006/relationships/tags" Target="../tags/tag1501.xml"/><Relationship Id="rId48" Type="http://schemas.openxmlformats.org/officeDocument/2006/relationships/tags" Target="../tags/tag1506.xml"/><Relationship Id="rId64" Type="http://schemas.openxmlformats.org/officeDocument/2006/relationships/tags" Target="../tags/tag1522.xml"/><Relationship Id="rId69" Type="http://schemas.openxmlformats.org/officeDocument/2006/relationships/tags" Target="../tags/tag1527.xml"/><Relationship Id="rId113" Type="http://schemas.openxmlformats.org/officeDocument/2006/relationships/tags" Target="../tags/tag1571.xml"/><Relationship Id="rId118" Type="http://schemas.openxmlformats.org/officeDocument/2006/relationships/tags" Target="../tags/tag1576.xml"/><Relationship Id="rId134" Type="http://schemas.openxmlformats.org/officeDocument/2006/relationships/tags" Target="../tags/tag1592.xml"/><Relationship Id="rId139" Type="http://schemas.openxmlformats.org/officeDocument/2006/relationships/tags" Target="../tags/tag1597.xml"/><Relationship Id="rId80" Type="http://schemas.openxmlformats.org/officeDocument/2006/relationships/tags" Target="../tags/tag1538.xml"/><Relationship Id="rId85" Type="http://schemas.openxmlformats.org/officeDocument/2006/relationships/tags" Target="../tags/tag1543.xml"/><Relationship Id="rId150" Type="http://schemas.openxmlformats.org/officeDocument/2006/relationships/tags" Target="../tags/tag1608.xml"/><Relationship Id="rId155" Type="http://schemas.openxmlformats.org/officeDocument/2006/relationships/tags" Target="../tags/tag1613.xml"/><Relationship Id="rId12" Type="http://schemas.openxmlformats.org/officeDocument/2006/relationships/tags" Target="../tags/tag1470.xml"/><Relationship Id="rId17" Type="http://schemas.openxmlformats.org/officeDocument/2006/relationships/tags" Target="../tags/tag1475.xml"/><Relationship Id="rId33" Type="http://schemas.openxmlformats.org/officeDocument/2006/relationships/tags" Target="../tags/tag1491.xml"/><Relationship Id="rId38" Type="http://schemas.openxmlformats.org/officeDocument/2006/relationships/tags" Target="../tags/tag1496.xml"/><Relationship Id="rId59" Type="http://schemas.openxmlformats.org/officeDocument/2006/relationships/tags" Target="../tags/tag1517.xml"/><Relationship Id="rId103" Type="http://schemas.openxmlformats.org/officeDocument/2006/relationships/tags" Target="../tags/tag1561.xml"/><Relationship Id="rId108" Type="http://schemas.openxmlformats.org/officeDocument/2006/relationships/tags" Target="../tags/tag1566.xml"/><Relationship Id="rId124" Type="http://schemas.openxmlformats.org/officeDocument/2006/relationships/tags" Target="../tags/tag1582.xml"/><Relationship Id="rId129" Type="http://schemas.openxmlformats.org/officeDocument/2006/relationships/tags" Target="../tags/tag1587.xml"/><Relationship Id="rId20" Type="http://schemas.openxmlformats.org/officeDocument/2006/relationships/tags" Target="../tags/tag1478.xml"/><Relationship Id="rId41" Type="http://schemas.openxmlformats.org/officeDocument/2006/relationships/tags" Target="../tags/tag1499.xml"/><Relationship Id="rId54" Type="http://schemas.openxmlformats.org/officeDocument/2006/relationships/tags" Target="../tags/tag1512.xml"/><Relationship Id="rId62" Type="http://schemas.openxmlformats.org/officeDocument/2006/relationships/tags" Target="../tags/tag1520.xml"/><Relationship Id="rId70" Type="http://schemas.openxmlformats.org/officeDocument/2006/relationships/tags" Target="../tags/tag1528.xml"/><Relationship Id="rId75" Type="http://schemas.openxmlformats.org/officeDocument/2006/relationships/tags" Target="../tags/tag1533.xml"/><Relationship Id="rId83" Type="http://schemas.openxmlformats.org/officeDocument/2006/relationships/tags" Target="../tags/tag1541.xml"/><Relationship Id="rId88" Type="http://schemas.openxmlformats.org/officeDocument/2006/relationships/tags" Target="../tags/tag1546.xml"/><Relationship Id="rId91" Type="http://schemas.openxmlformats.org/officeDocument/2006/relationships/tags" Target="../tags/tag1549.xml"/><Relationship Id="rId96" Type="http://schemas.openxmlformats.org/officeDocument/2006/relationships/tags" Target="../tags/tag1554.xml"/><Relationship Id="rId111" Type="http://schemas.openxmlformats.org/officeDocument/2006/relationships/tags" Target="../tags/tag1569.xml"/><Relationship Id="rId132" Type="http://schemas.openxmlformats.org/officeDocument/2006/relationships/tags" Target="../tags/tag1590.xml"/><Relationship Id="rId140" Type="http://schemas.openxmlformats.org/officeDocument/2006/relationships/tags" Target="../tags/tag1598.xml"/><Relationship Id="rId145" Type="http://schemas.openxmlformats.org/officeDocument/2006/relationships/tags" Target="../tags/tag1603.xml"/><Relationship Id="rId153" Type="http://schemas.openxmlformats.org/officeDocument/2006/relationships/tags" Target="../tags/tag1611.xml"/><Relationship Id="rId1" Type="http://schemas.openxmlformats.org/officeDocument/2006/relationships/tags" Target="../tags/tag1459.xml"/><Relationship Id="rId6" Type="http://schemas.openxmlformats.org/officeDocument/2006/relationships/tags" Target="../tags/tag1464.xml"/><Relationship Id="rId15" Type="http://schemas.openxmlformats.org/officeDocument/2006/relationships/tags" Target="../tags/tag1473.xml"/><Relationship Id="rId23" Type="http://schemas.openxmlformats.org/officeDocument/2006/relationships/tags" Target="../tags/tag1481.xml"/><Relationship Id="rId28" Type="http://schemas.openxmlformats.org/officeDocument/2006/relationships/tags" Target="../tags/tag1486.xml"/><Relationship Id="rId36" Type="http://schemas.openxmlformats.org/officeDocument/2006/relationships/tags" Target="../tags/tag1494.xml"/><Relationship Id="rId49" Type="http://schemas.openxmlformats.org/officeDocument/2006/relationships/tags" Target="../tags/tag1507.xml"/><Relationship Id="rId57" Type="http://schemas.openxmlformats.org/officeDocument/2006/relationships/tags" Target="../tags/tag1515.xml"/><Relationship Id="rId106" Type="http://schemas.openxmlformats.org/officeDocument/2006/relationships/tags" Target="../tags/tag1564.xml"/><Relationship Id="rId114" Type="http://schemas.openxmlformats.org/officeDocument/2006/relationships/tags" Target="../tags/tag1572.xml"/><Relationship Id="rId119" Type="http://schemas.openxmlformats.org/officeDocument/2006/relationships/tags" Target="../tags/tag1577.xml"/><Relationship Id="rId127" Type="http://schemas.openxmlformats.org/officeDocument/2006/relationships/tags" Target="../tags/tag1585.xml"/><Relationship Id="rId10" Type="http://schemas.openxmlformats.org/officeDocument/2006/relationships/tags" Target="../tags/tag1468.xml"/><Relationship Id="rId31" Type="http://schemas.openxmlformats.org/officeDocument/2006/relationships/tags" Target="../tags/tag1489.xml"/><Relationship Id="rId44" Type="http://schemas.openxmlformats.org/officeDocument/2006/relationships/tags" Target="../tags/tag1502.xml"/><Relationship Id="rId52" Type="http://schemas.openxmlformats.org/officeDocument/2006/relationships/tags" Target="../tags/tag1510.xml"/><Relationship Id="rId60" Type="http://schemas.openxmlformats.org/officeDocument/2006/relationships/tags" Target="../tags/tag1518.xml"/><Relationship Id="rId65" Type="http://schemas.openxmlformats.org/officeDocument/2006/relationships/tags" Target="../tags/tag1523.xml"/><Relationship Id="rId73" Type="http://schemas.openxmlformats.org/officeDocument/2006/relationships/tags" Target="../tags/tag1531.xml"/><Relationship Id="rId78" Type="http://schemas.openxmlformats.org/officeDocument/2006/relationships/tags" Target="../tags/tag1536.xml"/><Relationship Id="rId81" Type="http://schemas.openxmlformats.org/officeDocument/2006/relationships/tags" Target="../tags/tag1539.xml"/><Relationship Id="rId86" Type="http://schemas.openxmlformats.org/officeDocument/2006/relationships/tags" Target="../tags/tag1544.xml"/><Relationship Id="rId94" Type="http://schemas.openxmlformats.org/officeDocument/2006/relationships/tags" Target="../tags/tag1552.xml"/><Relationship Id="rId99" Type="http://schemas.openxmlformats.org/officeDocument/2006/relationships/tags" Target="../tags/tag1557.xml"/><Relationship Id="rId101" Type="http://schemas.openxmlformats.org/officeDocument/2006/relationships/tags" Target="../tags/tag1559.xml"/><Relationship Id="rId122" Type="http://schemas.openxmlformats.org/officeDocument/2006/relationships/tags" Target="../tags/tag1580.xml"/><Relationship Id="rId130" Type="http://schemas.openxmlformats.org/officeDocument/2006/relationships/tags" Target="../tags/tag1588.xml"/><Relationship Id="rId135" Type="http://schemas.openxmlformats.org/officeDocument/2006/relationships/tags" Target="../tags/tag1593.xml"/><Relationship Id="rId143" Type="http://schemas.openxmlformats.org/officeDocument/2006/relationships/tags" Target="../tags/tag1601.xml"/><Relationship Id="rId148" Type="http://schemas.openxmlformats.org/officeDocument/2006/relationships/tags" Target="../tags/tag1606.xml"/><Relationship Id="rId151" Type="http://schemas.openxmlformats.org/officeDocument/2006/relationships/tags" Target="../tags/tag1609.xml"/><Relationship Id="rId156" Type="http://schemas.openxmlformats.org/officeDocument/2006/relationships/tags" Target="../tags/tag1614.xml"/><Relationship Id="rId4" Type="http://schemas.openxmlformats.org/officeDocument/2006/relationships/tags" Target="../tags/tag1462.xml"/><Relationship Id="rId9" Type="http://schemas.openxmlformats.org/officeDocument/2006/relationships/tags" Target="../tags/tag1467.xml"/><Relationship Id="rId13" Type="http://schemas.openxmlformats.org/officeDocument/2006/relationships/tags" Target="../tags/tag1471.xml"/><Relationship Id="rId18" Type="http://schemas.openxmlformats.org/officeDocument/2006/relationships/tags" Target="../tags/tag1476.xml"/><Relationship Id="rId39" Type="http://schemas.openxmlformats.org/officeDocument/2006/relationships/tags" Target="../tags/tag1497.xml"/><Relationship Id="rId109" Type="http://schemas.openxmlformats.org/officeDocument/2006/relationships/tags" Target="../tags/tag1567.xml"/><Relationship Id="rId34" Type="http://schemas.openxmlformats.org/officeDocument/2006/relationships/tags" Target="../tags/tag1492.xml"/><Relationship Id="rId50" Type="http://schemas.openxmlformats.org/officeDocument/2006/relationships/tags" Target="../tags/tag1508.xml"/><Relationship Id="rId55" Type="http://schemas.openxmlformats.org/officeDocument/2006/relationships/tags" Target="../tags/tag1513.xml"/><Relationship Id="rId76" Type="http://schemas.openxmlformats.org/officeDocument/2006/relationships/tags" Target="../tags/tag1534.xml"/><Relationship Id="rId97" Type="http://schemas.openxmlformats.org/officeDocument/2006/relationships/tags" Target="../tags/tag1555.xml"/><Relationship Id="rId104" Type="http://schemas.openxmlformats.org/officeDocument/2006/relationships/tags" Target="../tags/tag1562.xml"/><Relationship Id="rId120" Type="http://schemas.openxmlformats.org/officeDocument/2006/relationships/tags" Target="../tags/tag1578.xml"/><Relationship Id="rId125" Type="http://schemas.openxmlformats.org/officeDocument/2006/relationships/tags" Target="../tags/tag1583.xml"/><Relationship Id="rId141" Type="http://schemas.openxmlformats.org/officeDocument/2006/relationships/tags" Target="../tags/tag1599.xml"/><Relationship Id="rId146" Type="http://schemas.openxmlformats.org/officeDocument/2006/relationships/tags" Target="../tags/tag1604.xml"/><Relationship Id="rId7" Type="http://schemas.openxmlformats.org/officeDocument/2006/relationships/tags" Target="../tags/tag1465.xml"/><Relationship Id="rId71" Type="http://schemas.openxmlformats.org/officeDocument/2006/relationships/tags" Target="../tags/tag1529.xml"/><Relationship Id="rId92" Type="http://schemas.openxmlformats.org/officeDocument/2006/relationships/tags" Target="../tags/tag1550.xml"/><Relationship Id="rId2" Type="http://schemas.openxmlformats.org/officeDocument/2006/relationships/tags" Target="../tags/tag1460.xml"/><Relationship Id="rId29" Type="http://schemas.openxmlformats.org/officeDocument/2006/relationships/tags" Target="../tags/tag1487.xml"/><Relationship Id="rId24" Type="http://schemas.openxmlformats.org/officeDocument/2006/relationships/tags" Target="../tags/tag1482.xml"/><Relationship Id="rId40" Type="http://schemas.openxmlformats.org/officeDocument/2006/relationships/tags" Target="../tags/tag1498.xml"/><Relationship Id="rId45" Type="http://schemas.openxmlformats.org/officeDocument/2006/relationships/tags" Target="../tags/tag1503.xml"/><Relationship Id="rId66" Type="http://schemas.openxmlformats.org/officeDocument/2006/relationships/tags" Target="../tags/tag1524.xml"/><Relationship Id="rId87" Type="http://schemas.openxmlformats.org/officeDocument/2006/relationships/tags" Target="../tags/tag1545.xml"/><Relationship Id="rId110" Type="http://schemas.openxmlformats.org/officeDocument/2006/relationships/tags" Target="../tags/tag1568.xml"/><Relationship Id="rId115" Type="http://schemas.openxmlformats.org/officeDocument/2006/relationships/tags" Target="../tags/tag1573.xml"/><Relationship Id="rId131" Type="http://schemas.openxmlformats.org/officeDocument/2006/relationships/tags" Target="../tags/tag1589.xml"/><Relationship Id="rId136" Type="http://schemas.openxmlformats.org/officeDocument/2006/relationships/tags" Target="../tags/tag1594.xml"/><Relationship Id="rId157" Type="http://schemas.openxmlformats.org/officeDocument/2006/relationships/slideLayout" Target="../slideLayouts/slideLayout2.xml"/><Relationship Id="rId61" Type="http://schemas.openxmlformats.org/officeDocument/2006/relationships/tags" Target="../tags/tag1519.xml"/><Relationship Id="rId82" Type="http://schemas.openxmlformats.org/officeDocument/2006/relationships/tags" Target="../tags/tag1540.xml"/><Relationship Id="rId152" Type="http://schemas.openxmlformats.org/officeDocument/2006/relationships/tags" Target="../tags/tag1610.xml"/><Relationship Id="rId19" Type="http://schemas.openxmlformats.org/officeDocument/2006/relationships/tags" Target="../tags/tag1477.xml"/><Relationship Id="rId14" Type="http://schemas.openxmlformats.org/officeDocument/2006/relationships/tags" Target="../tags/tag1472.xml"/><Relationship Id="rId30" Type="http://schemas.openxmlformats.org/officeDocument/2006/relationships/tags" Target="../tags/tag1488.xml"/><Relationship Id="rId35" Type="http://schemas.openxmlformats.org/officeDocument/2006/relationships/tags" Target="../tags/tag1493.xml"/><Relationship Id="rId56" Type="http://schemas.openxmlformats.org/officeDocument/2006/relationships/tags" Target="../tags/tag1514.xml"/><Relationship Id="rId77" Type="http://schemas.openxmlformats.org/officeDocument/2006/relationships/tags" Target="../tags/tag1535.xml"/><Relationship Id="rId100" Type="http://schemas.openxmlformats.org/officeDocument/2006/relationships/tags" Target="../tags/tag1558.xml"/><Relationship Id="rId105" Type="http://schemas.openxmlformats.org/officeDocument/2006/relationships/tags" Target="../tags/tag1563.xml"/><Relationship Id="rId126" Type="http://schemas.openxmlformats.org/officeDocument/2006/relationships/tags" Target="../tags/tag1584.xml"/><Relationship Id="rId147" Type="http://schemas.openxmlformats.org/officeDocument/2006/relationships/tags" Target="../tags/tag1605.xml"/><Relationship Id="rId8" Type="http://schemas.openxmlformats.org/officeDocument/2006/relationships/tags" Target="../tags/tag1466.xml"/><Relationship Id="rId51" Type="http://schemas.openxmlformats.org/officeDocument/2006/relationships/tags" Target="../tags/tag1509.xml"/><Relationship Id="rId72" Type="http://schemas.openxmlformats.org/officeDocument/2006/relationships/tags" Target="../tags/tag1530.xml"/><Relationship Id="rId93" Type="http://schemas.openxmlformats.org/officeDocument/2006/relationships/tags" Target="../tags/tag1551.xml"/><Relationship Id="rId98" Type="http://schemas.openxmlformats.org/officeDocument/2006/relationships/tags" Target="../tags/tag1556.xml"/><Relationship Id="rId121" Type="http://schemas.openxmlformats.org/officeDocument/2006/relationships/tags" Target="../tags/tag1579.xml"/><Relationship Id="rId142" Type="http://schemas.openxmlformats.org/officeDocument/2006/relationships/tags" Target="../tags/tag1600.xml"/><Relationship Id="rId3" Type="http://schemas.openxmlformats.org/officeDocument/2006/relationships/tags" Target="../tags/tag1461.xml"/><Relationship Id="rId25" Type="http://schemas.openxmlformats.org/officeDocument/2006/relationships/tags" Target="../tags/tag1483.xml"/><Relationship Id="rId46" Type="http://schemas.openxmlformats.org/officeDocument/2006/relationships/tags" Target="../tags/tag1504.xml"/><Relationship Id="rId67" Type="http://schemas.openxmlformats.org/officeDocument/2006/relationships/tags" Target="../tags/tag1525.xml"/><Relationship Id="rId116" Type="http://schemas.openxmlformats.org/officeDocument/2006/relationships/tags" Target="../tags/tag1574.xml"/><Relationship Id="rId137" Type="http://schemas.openxmlformats.org/officeDocument/2006/relationships/tags" Target="../tags/tag1595.xml"/><Relationship Id="rId158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tags" Target="../tags/tag1640.xml"/><Relationship Id="rId117" Type="http://schemas.openxmlformats.org/officeDocument/2006/relationships/tags" Target="../tags/tag1731.xml"/><Relationship Id="rId21" Type="http://schemas.openxmlformats.org/officeDocument/2006/relationships/tags" Target="../tags/tag1635.xml"/><Relationship Id="rId42" Type="http://schemas.openxmlformats.org/officeDocument/2006/relationships/tags" Target="../tags/tag1656.xml"/><Relationship Id="rId47" Type="http://schemas.openxmlformats.org/officeDocument/2006/relationships/tags" Target="../tags/tag1661.xml"/><Relationship Id="rId63" Type="http://schemas.openxmlformats.org/officeDocument/2006/relationships/tags" Target="../tags/tag1677.xml"/><Relationship Id="rId68" Type="http://schemas.openxmlformats.org/officeDocument/2006/relationships/tags" Target="../tags/tag1682.xml"/><Relationship Id="rId84" Type="http://schemas.openxmlformats.org/officeDocument/2006/relationships/tags" Target="../tags/tag1698.xml"/><Relationship Id="rId89" Type="http://schemas.openxmlformats.org/officeDocument/2006/relationships/tags" Target="../tags/tag1703.xml"/><Relationship Id="rId112" Type="http://schemas.openxmlformats.org/officeDocument/2006/relationships/tags" Target="../tags/tag1726.xml"/><Relationship Id="rId133" Type="http://schemas.openxmlformats.org/officeDocument/2006/relationships/tags" Target="../tags/tag1747.xml"/><Relationship Id="rId138" Type="http://schemas.openxmlformats.org/officeDocument/2006/relationships/tags" Target="../tags/tag1752.xml"/><Relationship Id="rId154" Type="http://schemas.openxmlformats.org/officeDocument/2006/relationships/tags" Target="../tags/tag1768.xml"/><Relationship Id="rId159" Type="http://schemas.openxmlformats.org/officeDocument/2006/relationships/image" Target="../media/image6.png"/><Relationship Id="rId16" Type="http://schemas.openxmlformats.org/officeDocument/2006/relationships/tags" Target="../tags/tag1630.xml"/><Relationship Id="rId107" Type="http://schemas.openxmlformats.org/officeDocument/2006/relationships/tags" Target="../tags/tag1721.xml"/><Relationship Id="rId11" Type="http://schemas.openxmlformats.org/officeDocument/2006/relationships/tags" Target="../tags/tag1625.xml"/><Relationship Id="rId32" Type="http://schemas.openxmlformats.org/officeDocument/2006/relationships/tags" Target="../tags/tag1646.xml"/><Relationship Id="rId37" Type="http://schemas.openxmlformats.org/officeDocument/2006/relationships/tags" Target="../tags/tag1651.xml"/><Relationship Id="rId53" Type="http://schemas.openxmlformats.org/officeDocument/2006/relationships/tags" Target="../tags/tag1667.xml"/><Relationship Id="rId58" Type="http://schemas.openxmlformats.org/officeDocument/2006/relationships/tags" Target="../tags/tag1672.xml"/><Relationship Id="rId74" Type="http://schemas.openxmlformats.org/officeDocument/2006/relationships/tags" Target="../tags/tag1688.xml"/><Relationship Id="rId79" Type="http://schemas.openxmlformats.org/officeDocument/2006/relationships/tags" Target="../tags/tag1693.xml"/><Relationship Id="rId102" Type="http://schemas.openxmlformats.org/officeDocument/2006/relationships/tags" Target="../tags/tag1716.xml"/><Relationship Id="rId123" Type="http://schemas.openxmlformats.org/officeDocument/2006/relationships/tags" Target="../tags/tag1737.xml"/><Relationship Id="rId128" Type="http://schemas.openxmlformats.org/officeDocument/2006/relationships/tags" Target="../tags/tag1742.xml"/><Relationship Id="rId144" Type="http://schemas.openxmlformats.org/officeDocument/2006/relationships/tags" Target="../tags/tag1758.xml"/><Relationship Id="rId149" Type="http://schemas.openxmlformats.org/officeDocument/2006/relationships/tags" Target="../tags/tag1763.xml"/><Relationship Id="rId5" Type="http://schemas.openxmlformats.org/officeDocument/2006/relationships/tags" Target="../tags/tag1619.xml"/><Relationship Id="rId90" Type="http://schemas.openxmlformats.org/officeDocument/2006/relationships/tags" Target="../tags/tag1704.xml"/><Relationship Id="rId95" Type="http://schemas.openxmlformats.org/officeDocument/2006/relationships/tags" Target="../tags/tag1709.xml"/><Relationship Id="rId22" Type="http://schemas.openxmlformats.org/officeDocument/2006/relationships/tags" Target="../tags/tag1636.xml"/><Relationship Id="rId27" Type="http://schemas.openxmlformats.org/officeDocument/2006/relationships/tags" Target="../tags/tag1641.xml"/><Relationship Id="rId43" Type="http://schemas.openxmlformats.org/officeDocument/2006/relationships/tags" Target="../tags/tag1657.xml"/><Relationship Id="rId48" Type="http://schemas.openxmlformats.org/officeDocument/2006/relationships/tags" Target="../tags/tag1662.xml"/><Relationship Id="rId64" Type="http://schemas.openxmlformats.org/officeDocument/2006/relationships/tags" Target="../tags/tag1678.xml"/><Relationship Id="rId69" Type="http://schemas.openxmlformats.org/officeDocument/2006/relationships/tags" Target="../tags/tag1683.xml"/><Relationship Id="rId113" Type="http://schemas.openxmlformats.org/officeDocument/2006/relationships/tags" Target="../tags/tag1727.xml"/><Relationship Id="rId118" Type="http://schemas.openxmlformats.org/officeDocument/2006/relationships/tags" Target="../tags/tag1732.xml"/><Relationship Id="rId134" Type="http://schemas.openxmlformats.org/officeDocument/2006/relationships/tags" Target="../tags/tag1748.xml"/><Relationship Id="rId139" Type="http://schemas.openxmlformats.org/officeDocument/2006/relationships/tags" Target="../tags/tag1753.xml"/><Relationship Id="rId80" Type="http://schemas.openxmlformats.org/officeDocument/2006/relationships/tags" Target="../tags/tag1694.xml"/><Relationship Id="rId85" Type="http://schemas.openxmlformats.org/officeDocument/2006/relationships/tags" Target="../tags/tag1699.xml"/><Relationship Id="rId150" Type="http://schemas.openxmlformats.org/officeDocument/2006/relationships/tags" Target="../tags/tag1764.xml"/><Relationship Id="rId155" Type="http://schemas.openxmlformats.org/officeDocument/2006/relationships/tags" Target="../tags/tag1769.xml"/><Relationship Id="rId12" Type="http://schemas.openxmlformats.org/officeDocument/2006/relationships/tags" Target="../tags/tag1626.xml"/><Relationship Id="rId17" Type="http://schemas.openxmlformats.org/officeDocument/2006/relationships/tags" Target="../tags/tag1631.xml"/><Relationship Id="rId33" Type="http://schemas.openxmlformats.org/officeDocument/2006/relationships/tags" Target="../tags/tag1647.xml"/><Relationship Id="rId38" Type="http://schemas.openxmlformats.org/officeDocument/2006/relationships/tags" Target="../tags/tag1652.xml"/><Relationship Id="rId59" Type="http://schemas.openxmlformats.org/officeDocument/2006/relationships/tags" Target="../tags/tag1673.xml"/><Relationship Id="rId103" Type="http://schemas.openxmlformats.org/officeDocument/2006/relationships/tags" Target="../tags/tag1717.xml"/><Relationship Id="rId108" Type="http://schemas.openxmlformats.org/officeDocument/2006/relationships/tags" Target="../tags/tag1722.xml"/><Relationship Id="rId124" Type="http://schemas.openxmlformats.org/officeDocument/2006/relationships/tags" Target="../tags/tag1738.xml"/><Relationship Id="rId129" Type="http://schemas.openxmlformats.org/officeDocument/2006/relationships/tags" Target="../tags/tag1743.xml"/><Relationship Id="rId20" Type="http://schemas.openxmlformats.org/officeDocument/2006/relationships/tags" Target="../tags/tag1634.xml"/><Relationship Id="rId41" Type="http://schemas.openxmlformats.org/officeDocument/2006/relationships/tags" Target="../tags/tag1655.xml"/><Relationship Id="rId54" Type="http://schemas.openxmlformats.org/officeDocument/2006/relationships/tags" Target="../tags/tag1668.xml"/><Relationship Id="rId62" Type="http://schemas.openxmlformats.org/officeDocument/2006/relationships/tags" Target="../tags/tag1676.xml"/><Relationship Id="rId70" Type="http://schemas.openxmlformats.org/officeDocument/2006/relationships/tags" Target="../tags/tag1684.xml"/><Relationship Id="rId75" Type="http://schemas.openxmlformats.org/officeDocument/2006/relationships/tags" Target="../tags/tag1689.xml"/><Relationship Id="rId83" Type="http://schemas.openxmlformats.org/officeDocument/2006/relationships/tags" Target="../tags/tag1697.xml"/><Relationship Id="rId88" Type="http://schemas.openxmlformats.org/officeDocument/2006/relationships/tags" Target="../tags/tag1702.xml"/><Relationship Id="rId91" Type="http://schemas.openxmlformats.org/officeDocument/2006/relationships/tags" Target="../tags/tag1705.xml"/><Relationship Id="rId96" Type="http://schemas.openxmlformats.org/officeDocument/2006/relationships/tags" Target="../tags/tag1710.xml"/><Relationship Id="rId111" Type="http://schemas.openxmlformats.org/officeDocument/2006/relationships/tags" Target="../tags/tag1725.xml"/><Relationship Id="rId132" Type="http://schemas.openxmlformats.org/officeDocument/2006/relationships/tags" Target="../tags/tag1746.xml"/><Relationship Id="rId140" Type="http://schemas.openxmlformats.org/officeDocument/2006/relationships/tags" Target="../tags/tag1754.xml"/><Relationship Id="rId145" Type="http://schemas.openxmlformats.org/officeDocument/2006/relationships/tags" Target="../tags/tag1759.xml"/><Relationship Id="rId153" Type="http://schemas.openxmlformats.org/officeDocument/2006/relationships/tags" Target="../tags/tag1767.xml"/><Relationship Id="rId1" Type="http://schemas.openxmlformats.org/officeDocument/2006/relationships/tags" Target="../tags/tag1615.xml"/><Relationship Id="rId6" Type="http://schemas.openxmlformats.org/officeDocument/2006/relationships/tags" Target="../tags/tag1620.xml"/><Relationship Id="rId15" Type="http://schemas.openxmlformats.org/officeDocument/2006/relationships/tags" Target="../tags/tag1629.xml"/><Relationship Id="rId23" Type="http://schemas.openxmlformats.org/officeDocument/2006/relationships/tags" Target="../tags/tag1637.xml"/><Relationship Id="rId28" Type="http://schemas.openxmlformats.org/officeDocument/2006/relationships/tags" Target="../tags/tag1642.xml"/><Relationship Id="rId36" Type="http://schemas.openxmlformats.org/officeDocument/2006/relationships/tags" Target="../tags/tag1650.xml"/><Relationship Id="rId49" Type="http://schemas.openxmlformats.org/officeDocument/2006/relationships/tags" Target="../tags/tag1663.xml"/><Relationship Id="rId57" Type="http://schemas.openxmlformats.org/officeDocument/2006/relationships/tags" Target="../tags/tag1671.xml"/><Relationship Id="rId106" Type="http://schemas.openxmlformats.org/officeDocument/2006/relationships/tags" Target="../tags/tag1720.xml"/><Relationship Id="rId114" Type="http://schemas.openxmlformats.org/officeDocument/2006/relationships/tags" Target="../tags/tag1728.xml"/><Relationship Id="rId119" Type="http://schemas.openxmlformats.org/officeDocument/2006/relationships/tags" Target="../tags/tag1733.xml"/><Relationship Id="rId127" Type="http://schemas.openxmlformats.org/officeDocument/2006/relationships/tags" Target="../tags/tag1741.xml"/><Relationship Id="rId10" Type="http://schemas.openxmlformats.org/officeDocument/2006/relationships/tags" Target="../tags/tag1624.xml"/><Relationship Id="rId31" Type="http://schemas.openxmlformats.org/officeDocument/2006/relationships/tags" Target="../tags/tag1645.xml"/><Relationship Id="rId44" Type="http://schemas.openxmlformats.org/officeDocument/2006/relationships/tags" Target="../tags/tag1658.xml"/><Relationship Id="rId52" Type="http://schemas.openxmlformats.org/officeDocument/2006/relationships/tags" Target="../tags/tag1666.xml"/><Relationship Id="rId60" Type="http://schemas.openxmlformats.org/officeDocument/2006/relationships/tags" Target="../tags/tag1674.xml"/><Relationship Id="rId65" Type="http://schemas.openxmlformats.org/officeDocument/2006/relationships/tags" Target="../tags/tag1679.xml"/><Relationship Id="rId73" Type="http://schemas.openxmlformats.org/officeDocument/2006/relationships/tags" Target="../tags/tag1687.xml"/><Relationship Id="rId78" Type="http://schemas.openxmlformats.org/officeDocument/2006/relationships/tags" Target="../tags/tag1692.xml"/><Relationship Id="rId81" Type="http://schemas.openxmlformats.org/officeDocument/2006/relationships/tags" Target="../tags/tag1695.xml"/><Relationship Id="rId86" Type="http://schemas.openxmlformats.org/officeDocument/2006/relationships/tags" Target="../tags/tag1700.xml"/><Relationship Id="rId94" Type="http://schemas.openxmlformats.org/officeDocument/2006/relationships/tags" Target="../tags/tag1708.xml"/><Relationship Id="rId99" Type="http://schemas.openxmlformats.org/officeDocument/2006/relationships/tags" Target="../tags/tag1713.xml"/><Relationship Id="rId101" Type="http://schemas.openxmlformats.org/officeDocument/2006/relationships/tags" Target="../tags/tag1715.xml"/><Relationship Id="rId122" Type="http://schemas.openxmlformats.org/officeDocument/2006/relationships/tags" Target="../tags/tag1736.xml"/><Relationship Id="rId130" Type="http://schemas.openxmlformats.org/officeDocument/2006/relationships/tags" Target="../tags/tag1744.xml"/><Relationship Id="rId135" Type="http://schemas.openxmlformats.org/officeDocument/2006/relationships/tags" Target="../tags/tag1749.xml"/><Relationship Id="rId143" Type="http://schemas.openxmlformats.org/officeDocument/2006/relationships/tags" Target="../tags/tag1757.xml"/><Relationship Id="rId148" Type="http://schemas.openxmlformats.org/officeDocument/2006/relationships/tags" Target="../tags/tag1762.xml"/><Relationship Id="rId151" Type="http://schemas.openxmlformats.org/officeDocument/2006/relationships/tags" Target="../tags/tag1765.xml"/><Relationship Id="rId156" Type="http://schemas.openxmlformats.org/officeDocument/2006/relationships/tags" Target="../tags/tag1770.xml"/><Relationship Id="rId4" Type="http://schemas.openxmlformats.org/officeDocument/2006/relationships/tags" Target="../tags/tag1618.xml"/><Relationship Id="rId9" Type="http://schemas.openxmlformats.org/officeDocument/2006/relationships/tags" Target="../tags/tag1623.xml"/><Relationship Id="rId13" Type="http://schemas.openxmlformats.org/officeDocument/2006/relationships/tags" Target="../tags/tag1627.xml"/><Relationship Id="rId18" Type="http://schemas.openxmlformats.org/officeDocument/2006/relationships/tags" Target="../tags/tag1632.xml"/><Relationship Id="rId39" Type="http://schemas.openxmlformats.org/officeDocument/2006/relationships/tags" Target="../tags/tag1653.xml"/><Relationship Id="rId109" Type="http://schemas.openxmlformats.org/officeDocument/2006/relationships/tags" Target="../tags/tag1723.xml"/><Relationship Id="rId34" Type="http://schemas.openxmlformats.org/officeDocument/2006/relationships/tags" Target="../tags/tag1648.xml"/><Relationship Id="rId50" Type="http://schemas.openxmlformats.org/officeDocument/2006/relationships/tags" Target="../tags/tag1664.xml"/><Relationship Id="rId55" Type="http://schemas.openxmlformats.org/officeDocument/2006/relationships/tags" Target="../tags/tag1669.xml"/><Relationship Id="rId76" Type="http://schemas.openxmlformats.org/officeDocument/2006/relationships/tags" Target="../tags/tag1690.xml"/><Relationship Id="rId97" Type="http://schemas.openxmlformats.org/officeDocument/2006/relationships/tags" Target="../tags/tag1711.xml"/><Relationship Id="rId104" Type="http://schemas.openxmlformats.org/officeDocument/2006/relationships/tags" Target="../tags/tag1718.xml"/><Relationship Id="rId120" Type="http://schemas.openxmlformats.org/officeDocument/2006/relationships/tags" Target="../tags/tag1734.xml"/><Relationship Id="rId125" Type="http://schemas.openxmlformats.org/officeDocument/2006/relationships/tags" Target="../tags/tag1739.xml"/><Relationship Id="rId141" Type="http://schemas.openxmlformats.org/officeDocument/2006/relationships/tags" Target="../tags/tag1755.xml"/><Relationship Id="rId146" Type="http://schemas.openxmlformats.org/officeDocument/2006/relationships/tags" Target="../tags/tag1760.xml"/><Relationship Id="rId7" Type="http://schemas.openxmlformats.org/officeDocument/2006/relationships/tags" Target="../tags/tag1621.xml"/><Relationship Id="rId71" Type="http://schemas.openxmlformats.org/officeDocument/2006/relationships/tags" Target="../tags/tag1685.xml"/><Relationship Id="rId92" Type="http://schemas.openxmlformats.org/officeDocument/2006/relationships/tags" Target="../tags/tag1706.xml"/><Relationship Id="rId2" Type="http://schemas.openxmlformats.org/officeDocument/2006/relationships/tags" Target="../tags/tag1616.xml"/><Relationship Id="rId29" Type="http://schemas.openxmlformats.org/officeDocument/2006/relationships/tags" Target="../tags/tag1643.xml"/><Relationship Id="rId24" Type="http://schemas.openxmlformats.org/officeDocument/2006/relationships/tags" Target="../tags/tag1638.xml"/><Relationship Id="rId40" Type="http://schemas.openxmlformats.org/officeDocument/2006/relationships/tags" Target="../tags/tag1654.xml"/><Relationship Id="rId45" Type="http://schemas.openxmlformats.org/officeDocument/2006/relationships/tags" Target="../tags/tag1659.xml"/><Relationship Id="rId66" Type="http://schemas.openxmlformats.org/officeDocument/2006/relationships/tags" Target="../tags/tag1680.xml"/><Relationship Id="rId87" Type="http://schemas.openxmlformats.org/officeDocument/2006/relationships/tags" Target="../tags/tag1701.xml"/><Relationship Id="rId110" Type="http://schemas.openxmlformats.org/officeDocument/2006/relationships/tags" Target="../tags/tag1724.xml"/><Relationship Id="rId115" Type="http://schemas.openxmlformats.org/officeDocument/2006/relationships/tags" Target="../tags/tag1729.xml"/><Relationship Id="rId131" Type="http://schemas.openxmlformats.org/officeDocument/2006/relationships/tags" Target="../tags/tag1745.xml"/><Relationship Id="rId136" Type="http://schemas.openxmlformats.org/officeDocument/2006/relationships/tags" Target="../tags/tag1750.xml"/><Relationship Id="rId157" Type="http://schemas.openxmlformats.org/officeDocument/2006/relationships/tags" Target="../tags/tag1771.xml"/><Relationship Id="rId61" Type="http://schemas.openxmlformats.org/officeDocument/2006/relationships/tags" Target="../tags/tag1675.xml"/><Relationship Id="rId82" Type="http://schemas.openxmlformats.org/officeDocument/2006/relationships/tags" Target="../tags/tag1696.xml"/><Relationship Id="rId152" Type="http://schemas.openxmlformats.org/officeDocument/2006/relationships/tags" Target="../tags/tag1766.xml"/><Relationship Id="rId19" Type="http://schemas.openxmlformats.org/officeDocument/2006/relationships/tags" Target="../tags/tag1633.xml"/><Relationship Id="rId14" Type="http://schemas.openxmlformats.org/officeDocument/2006/relationships/tags" Target="../tags/tag1628.xml"/><Relationship Id="rId30" Type="http://schemas.openxmlformats.org/officeDocument/2006/relationships/tags" Target="../tags/tag1644.xml"/><Relationship Id="rId35" Type="http://schemas.openxmlformats.org/officeDocument/2006/relationships/tags" Target="../tags/tag1649.xml"/><Relationship Id="rId56" Type="http://schemas.openxmlformats.org/officeDocument/2006/relationships/tags" Target="../tags/tag1670.xml"/><Relationship Id="rId77" Type="http://schemas.openxmlformats.org/officeDocument/2006/relationships/tags" Target="../tags/tag1691.xml"/><Relationship Id="rId100" Type="http://schemas.openxmlformats.org/officeDocument/2006/relationships/tags" Target="../tags/tag1714.xml"/><Relationship Id="rId105" Type="http://schemas.openxmlformats.org/officeDocument/2006/relationships/tags" Target="../tags/tag1719.xml"/><Relationship Id="rId126" Type="http://schemas.openxmlformats.org/officeDocument/2006/relationships/tags" Target="../tags/tag1740.xml"/><Relationship Id="rId147" Type="http://schemas.openxmlformats.org/officeDocument/2006/relationships/tags" Target="../tags/tag1761.xml"/><Relationship Id="rId8" Type="http://schemas.openxmlformats.org/officeDocument/2006/relationships/tags" Target="../tags/tag1622.xml"/><Relationship Id="rId51" Type="http://schemas.openxmlformats.org/officeDocument/2006/relationships/tags" Target="../tags/tag1665.xml"/><Relationship Id="rId72" Type="http://schemas.openxmlformats.org/officeDocument/2006/relationships/tags" Target="../tags/tag1686.xml"/><Relationship Id="rId93" Type="http://schemas.openxmlformats.org/officeDocument/2006/relationships/tags" Target="../tags/tag1707.xml"/><Relationship Id="rId98" Type="http://schemas.openxmlformats.org/officeDocument/2006/relationships/tags" Target="../tags/tag1712.xml"/><Relationship Id="rId121" Type="http://schemas.openxmlformats.org/officeDocument/2006/relationships/tags" Target="../tags/tag1735.xml"/><Relationship Id="rId142" Type="http://schemas.openxmlformats.org/officeDocument/2006/relationships/tags" Target="../tags/tag1756.xml"/><Relationship Id="rId3" Type="http://schemas.openxmlformats.org/officeDocument/2006/relationships/tags" Target="../tags/tag1617.xml"/><Relationship Id="rId25" Type="http://schemas.openxmlformats.org/officeDocument/2006/relationships/tags" Target="../tags/tag1639.xml"/><Relationship Id="rId46" Type="http://schemas.openxmlformats.org/officeDocument/2006/relationships/tags" Target="../tags/tag1660.xml"/><Relationship Id="rId67" Type="http://schemas.openxmlformats.org/officeDocument/2006/relationships/tags" Target="../tags/tag1681.xml"/><Relationship Id="rId116" Type="http://schemas.openxmlformats.org/officeDocument/2006/relationships/tags" Target="../tags/tag1730.xml"/><Relationship Id="rId137" Type="http://schemas.openxmlformats.org/officeDocument/2006/relationships/tags" Target="../tags/tag1751.xml"/><Relationship Id="rId158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tags" Target="../tags/tag1784.xml"/><Relationship Id="rId18" Type="http://schemas.openxmlformats.org/officeDocument/2006/relationships/tags" Target="../tags/tag1789.xml"/><Relationship Id="rId26" Type="http://schemas.openxmlformats.org/officeDocument/2006/relationships/tags" Target="../tags/tag1797.xml"/><Relationship Id="rId39" Type="http://schemas.openxmlformats.org/officeDocument/2006/relationships/tags" Target="../tags/tag1810.xml"/><Relationship Id="rId21" Type="http://schemas.openxmlformats.org/officeDocument/2006/relationships/tags" Target="../tags/tag1792.xml"/><Relationship Id="rId34" Type="http://schemas.openxmlformats.org/officeDocument/2006/relationships/tags" Target="../tags/tag1805.xml"/><Relationship Id="rId42" Type="http://schemas.openxmlformats.org/officeDocument/2006/relationships/tags" Target="../tags/tag1813.xml"/><Relationship Id="rId47" Type="http://schemas.openxmlformats.org/officeDocument/2006/relationships/tags" Target="../tags/tag1818.xml"/><Relationship Id="rId50" Type="http://schemas.openxmlformats.org/officeDocument/2006/relationships/tags" Target="../tags/tag1821.xml"/><Relationship Id="rId55" Type="http://schemas.openxmlformats.org/officeDocument/2006/relationships/tags" Target="../tags/tag1826.xml"/><Relationship Id="rId7" Type="http://schemas.openxmlformats.org/officeDocument/2006/relationships/tags" Target="../tags/tag1778.xml"/><Relationship Id="rId2" Type="http://schemas.openxmlformats.org/officeDocument/2006/relationships/tags" Target="../tags/tag1773.xml"/><Relationship Id="rId16" Type="http://schemas.openxmlformats.org/officeDocument/2006/relationships/tags" Target="../tags/tag1787.xml"/><Relationship Id="rId20" Type="http://schemas.openxmlformats.org/officeDocument/2006/relationships/tags" Target="../tags/tag1791.xml"/><Relationship Id="rId29" Type="http://schemas.openxmlformats.org/officeDocument/2006/relationships/tags" Target="../tags/tag1800.xml"/><Relationship Id="rId41" Type="http://schemas.openxmlformats.org/officeDocument/2006/relationships/tags" Target="../tags/tag1812.xml"/><Relationship Id="rId54" Type="http://schemas.openxmlformats.org/officeDocument/2006/relationships/tags" Target="../tags/tag1825.xml"/><Relationship Id="rId1" Type="http://schemas.openxmlformats.org/officeDocument/2006/relationships/tags" Target="../tags/tag1772.xml"/><Relationship Id="rId6" Type="http://schemas.openxmlformats.org/officeDocument/2006/relationships/tags" Target="../tags/tag1777.xml"/><Relationship Id="rId11" Type="http://schemas.openxmlformats.org/officeDocument/2006/relationships/tags" Target="../tags/tag1782.xml"/><Relationship Id="rId24" Type="http://schemas.openxmlformats.org/officeDocument/2006/relationships/tags" Target="../tags/tag1795.xml"/><Relationship Id="rId32" Type="http://schemas.openxmlformats.org/officeDocument/2006/relationships/tags" Target="../tags/tag1803.xml"/><Relationship Id="rId37" Type="http://schemas.openxmlformats.org/officeDocument/2006/relationships/tags" Target="../tags/tag1808.xml"/><Relationship Id="rId40" Type="http://schemas.openxmlformats.org/officeDocument/2006/relationships/tags" Target="../tags/tag1811.xml"/><Relationship Id="rId45" Type="http://schemas.openxmlformats.org/officeDocument/2006/relationships/tags" Target="../tags/tag1816.xml"/><Relationship Id="rId53" Type="http://schemas.openxmlformats.org/officeDocument/2006/relationships/tags" Target="../tags/tag1824.xml"/><Relationship Id="rId58" Type="http://schemas.openxmlformats.org/officeDocument/2006/relationships/tags" Target="../tags/tag1829.xml"/><Relationship Id="rId5" Type="http://schemas.openxmlformats.org/officeDocument/2006/relationships/tags" Target="../tags/tag1776.xml"/><Relationship Id="rId15" Type="http://schemas.openxmlformats.org/officeDocument/2006/relationships/tags" Target="../tags/tag1786.xml"/><Relationship Id="rId23" Type="http://schemas.openxmlformats.org/officeDocument/2006/relationships/tags" Target="../tags/tag1794.xml"/><Relationship Id="rId28" Type="http://schemas.openxmlformats.org/officeDocument/2006/relationships/tags" Target="../tags/tag1799.xml"/><Relationship Id="rId36" Type="http://schemas.openxmlformats.org/officeDocument/2006/relationships/tags" Target="../tags/tag1807.xml"/><Relationship Id="rId49" Type="http://schemas.openxmlformats.org/officeDocument/2006/relationships/tags" Target="../tags/tag1820.xml"/><Relationship Id="rId57" Type="http://schemas.openxmlformats.org/officeDocument/2006/relationships/tags" Target="../tags/tag1828.xml"/><Relationship Id="rId61" Type="http://schemas.openxmlformats.org/officeDocument/2006/relationships/image" Target="../media/image7.png"/><Relationship Id="rId10" Type="http://schemas.openxmlformats.org/officeDocument/2006/relationships/tags" Target="../tags/tag1781.xml"/><Relationship Id="rId19" Type="http://schemas.openxmlformats.org/officeDocument/2006/relationships/tags" Target="../tags/tag1790.xml"/><Relationship Id="rId31" Type="http://schemas.openxmlformats.org/officeDocument/2006/relationships/tags" Target="../tags/tag1802.xml"/><Relationship Id="rId44" Type="http://schemas.openxmlformats.org/officeDocument/2006/relationships/tags" Target="../tags/tag1815.xml"/><Relationship Id="rId52" Type="http://schemas.openxmlformats.org/officeDocument/2006/relationships/tags" Target="../tags/tag1823.xml"/><Relationship Id="rId60" Type="http://schemas.openxmlformats.org/officeDocument/2006/relationships/slideLayout" Target="../slideLayouts/slideLayout2.xml"/><Relationship Id="rId4" Type="http://schemas.openxmlformats.org/officeDocument/2006/relationships/tags" Target="../tags/tag1775.xml"/><Relationship Id="rId9" Type="http://schemas.openxmlformats.org/officeDocument/2006/relationships/tags" Target="../tags/tag1780.xml"/><Relationship Id="rId14" Type="http://schemas.openxmlformats.org/officeDocument/2006/relationships/tags" Target="../tags/tag1785.xml"/><Relationship Id="rId22" Type="http://schemas.openxmlformats.org/officeDocument/2006/relationships/tags" Target="../tags/tag1793.xml"/><Relationship Id="rId27" Type="http://schemas.openxmlformats.org/officeDocument/2006/relationships/tags" Target="../tags/tag1798.xml"/><Relationship Id="rId30" Type="http://schemas.openxmlformats.org/officeDocument/2006/relationships/tags" Target="../tags/tag1801.xml"/><Relationship Id="rId35" Type="http://schemas.openxmlformats.org/officeDocument/2006/relationships/tags" Target="../tags/tag1806.xml"/><Relationship Id="rId43" Type="http://schemas.openxmlformats.org/officeDocument/2006/relationships/tags" Target="../tags/tag1814.xml"/><Relationship Id="rId48" Type="http://schemas.openxmlformats.org/officeDocument/2006/relationships/tags" Target="../tags/tag1819.xml"/><Relationship Id="rId56" Type="http://schemas.openxmlformats.org/officeDocument/2006/relationships/tags" Target="../tags/tag1827.xml"/><Relationship Id="rId8" Type="http://schemas.openxmlformats.org/officeDocument/2006/relationships/tags" Target="../tags/tag1779.xml"/><Relationship Id="rId51" Type="http://schemas.openxmlformats.org/officeDocument/2006/relationships/tags" Target="../tags/tag1822.xml"/><Relationship Id="rId3" Type="http://schemas.openxmlformats.org/officeDocument/2006/relationships/tags" Target="../tags/tag1774.xml"/><Relationship Id="rId12" Type="http://schemas.openxmlformats.org/officeDocument/2006/relationships/tags" Target="../tags/tag1783.xml"/><Relationship Id="rId17" Type="http://schemas.openxmlformats.org/officeDocument/2006/relationships/tags" Target="../tags/tag1788.xml"/><Relationship Id="rId25" Type="http://schemas.openxmlformats.org/officeDocument/2006/relationships/tags" Target="../tags/tag1796.xml"/><Relationship Id="rId33" Type="http://schemas.openxmlformats.org/officeDocument/2006/relationships/tags" Target="../tags/tag1804.xml"/><Relationship Id="rId38" Type="http://schemas.openxmlformats.org/officeDocument/2006/relationships/tags" Target="../tags/tag1809.xml"/><Relationship Id="rId46" Type="http://schemas.openxmlformats.org/officeDocument/2006/relationships/tags" Target="../tags/tag1817.xml"/><Relationship Id="rId59" Type="http://schemas.openxmlformats.org/officeDocument/2006/relationships/tags" Target="../tags/tag183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819"/>
            <a:ext cx="9144000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00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FYS2130</a:t>
            </a:r>
            <a:br>
              <a:rPr lang="en-US" dirty="0"/>
            </a:br>
            <a:r>
              <a:rPr lang="en-US" dirty="0" err="1"/>
              <a:t>Svingninger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bølger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Lasse Clausen</a:t>
            </a:r>
          </a:p>
          <a:p>
            <a:r>
              <a:rPr lang="en-US" dirty="0" smtClean="0"/>
              <a:t>31.01.2018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08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545" name="SMARTInkShape-2455"/>
          <p:cNvSpPr/>
          <p:nvPr>
            <p:custDataLst>
              <p:tags r:id="rId1"/>
            </p:custDataLst>
          </p:nvPr>
        </p:nvSpPr>
        <p:spPr>
          <a:xfrm>
            <a:off x="3238500" y="996950"/>
            <a:ext cx="57151" cy="5181601"/>
          </a:xfrm>
          <a:custGeom>
            <a:avLst/>
            <a:gdLst/>
            <a:ahLst/>
            <a:cxnLst/>
            <a:rect l="0" t="0" r="0" b="0"/>
            <a:pathLst>
              <a:path w="57151" h="5181601">
                <a:moveTo>
                  <a:pt x="50800" y="0"/>
                </a:moveTo>
                <a:lnTo>
                  <a:pt x="50800" y="0"/>
                </a:lnTo>
                <a:lnTo>
                  <a:pt x="55826" y="20722"/>
                </a:lnTo>
                <a:lnTo>
                  <a:pt x="56888" y="48151"/>
                </a:lnTo>
                <a:lnTo>
                  <a:pt x="57072" y="75807"/>
                </a:lnTo>
                <a:lnTo>
                  <a:pt x="57127" y="106344"/>
                </a:lnTo>
                <a:lnTo>
                  <a:pt x="57140" y="130990"/>
                </a:lnTo>
                <a:lnTo>
                  <a:pt x="56440" y="158407"/>
                </a:lnTo>
                <a:lnTo>
                  <a:pt x="53777" y="187055"/>
                </a:lnTo>
                <a:lnTo>
                  <a:pt x="52123" y="216250"/>
                </a:lnTo>
                <a:lnTo>
                  <a:pt x="52094" y="246395"/>
                </a:lnTo>
                <a:lnTo>
                  <a:pt x="53074" y="262335"/>
                </a:lnTo>
                <a:lnTo>
                  <a:pt x="54432" y="278607"/>
                </a:lnTo>
                <a:lnTo>
                  <a:pt x="54633" y="295805"/>
                </a:lnTo>
                <a:lnTo>
                  <a:pt x="54061" y="313620"/>
                </a:lnTo>
                <a:lnTo>
                  <a:pt x="52974" y="331846"/>
                </a:lnTo>
                <a:lnTo>
                  <a:pt x="52955" y="351053"/>
                </a:lnTo>
                <a:lnTo>
                  <a:pt x="53648" y="370913"/>
                </a:lnTo>
                <a:lnTo>
                  <a:pt x="54815" y="391209"/>
                </a:lnTo>
                <a:lnTo>
                  <a:pt x="54888" y="411089"/>
                </a:lnTo>
                <a:lnTo>
                  <a:pt x="54231" y="430693"/>
                </a:lnTo>
                <a:lnTo>
                  <a:pt x="53087" y="450112"/>
                </a:lnTo>
                <a:lnTo>
                  <a:pt x="53030" y="470114"/>
                </a:lnTo>
                <a:lnTo>
                  <a:pt x="53698" y="490503"/>
                </a:lnTo>
                <a:lnTo>
                  <a:pt x="54849" y="511152"/>
                </a:lnTo>
                <a:lnTo>
                  <a:pt x="55616" y="531974"/>
                </a:lnTo>
                <a:lnTo>
                  <a:pt x="56127" y="552910"/>
                </a:lnTo>
                <a:lnTo>
                  <a:pt x="56468" y="573923"/>
                </a:lnTo>
                <a:lnTo>
                  <a:pt x="56695" y="595693"/>
                </a:lnTo>
                <a:lnTo>
                  <a:pt x="56847" y="617968"/>
                </a:lnTo>
                <a:lnTo>
                  <a:pt x="56948" y="640579"/>
                </a:lnTo>
                <a:lnTo>
                  <a:pt x="57016" y="663413"/>
                </a:lnTo>
                <a:lnTo>
                  <a:pt x="57060" y="686398"/>
                </a:lnTo>
                <a:lnTo>
                  <a:pt x="57090" y="709482"/>
                </a:lnTo>
                <a:lnTo>
                  <a:pt x="56404" y="732632"/>
                </a:lnTo>
                <a:lnTo>
                  <a:pt x="55242" y="755827"/>
                </a:lnTo>
                <a:lnTo>
                  <a:pt x="53761" y="779051"/>
                </a:lnTo>
                <a:lnTo>
                  <a:pt x="52774" y="803001"/>
                </a:lnTo>
                <a:lnTo>
                  <a:pt x="52116" y="827434"/>
                </a:lnTo>
                <a:lnTo>
                  <a:pt x="51677" y="852189"/>
                </a:lnTo>
                <a:lnTo>
                  <a:pt x="50679" y="877159"/>
                </a:lnTo>
                <a:lnTo>
                  <a:pt x="49309" y="902273"/>
                </a:lnTo>
                <a:lnTo>
                  <a:pt x="47689" y="927482"/>
                </a:lnTo>
                <a:lnTo>
                  <a:pt x="45904" y="952049"/>
                </a:lnTo>
                <a:lnTo>
                  <a:pt x="44008" y="976188"/>
                </a:lnTo>
                <a:lnTo>
                  <a:pt x="42039" y="1000042"/>
                </a:lnTo>
                <a:lnTo>
                  <a:pt x="40020" y="1024411"/>
                </a:lnTo>
                <a:lnTo>
                  <a:pt x="37969" y="1049124"/>
                </a:lnTo>
                <a:lnTo>
                  <a:pt x="35896" y="1074066"/>
                </a:lnTo>
                <a:lnTo>
                  <a:pt x="34514" y="1099161"/>
                </a:lnTo>
                <a:lnTo>
                  <a:pt x="33593" y="1124357"/>
                </a:lnTo>
                <a:lnTo>
                  <a:pt x="32979" y="1149621"/>
                </a:lnTo>
                <a:lnTo>
                  <a:pt x="32569" y="1174931"/>
                </a:lnTo>
                <a:lnTo>
                  <a:pt x="32296" y="1200271"/>
                </a:lnTo>
                <a:lnTo>
                  <a:pt x="32114" y="1225630"/>
                </a:lnTo>
                <a:lnTo>
                  <a:pt x="31993" y="1250298"/>
                </a:lnTo>
                <a:lnTo>
                  <a:pt x="31912" y="1274504"/>
                </a:lnTo>
                <a:lnTo>
                  <a:pt x="31858" y="1298403"/>
                </a:lnTo>
                <a:lnTo>
                  <a:pt x="31822" y="1322802"/>
                </a:lnTo>
                <a:lnTo>
                  <a:pt x="31798" y="1347534"/>
                </a:lnTo>
                <a:lnTo>
                  <a:pt x="31782" y="1372490"/>
                </a:lnTo>
                <a:lnTo>
                  <a:pt x="31771" y="1396888"/>
                </a:lnTo>
                <a:lnTo>
                  <a:pt x="31764" y="1420914"/>
                </a:lnTo>
                <a:lnTo>
                  <a:pt x="31759" y="1444692"/>
                </a:lnTo>
                <a:lnTo>
                  <a:pt x="32462" y="1468306"/>
                </a:lnTo>
                <a:lnTo>
                  <a:pt x="33636" y="1491810"/>
                </a:lnTo>
                <a:lnTo>
                  <a:pt x="35124" y="1515240"/>
                </a:lnTo>
                <a:lnTo>
                  <a:pt x="36116" y="1538621"/>
                </a:lnTo>
                <a:lnTo>
                  <a:pt x="36777" y="1561969"/>
                </a:lnTo>
                <a:lnTo>
                  <a:pt x="37218" y="1585296"/>
                </a:lnTo>
                <a:lnTo>
                  <a:pt x="37512" y="1608609"/>
                </a:lnTo>
                <a:lnTo>
                  <a:pt x="37708" y="1631911"/>
                </a:lnTo>
                <a:lnTo>
                  <a:pt x="37839" y="1655207"/>
                </a:lnTo>
                <a:lnTo>
                  <a:pt x="37926" y="1678499"/>
                </a:lnTo>
                <a:lnTo>
                  <a:pt x="37984" y="1701788"/>
                </a:lnTo>
                <a:lnTo>
                  <a:pt x="38022" y="1725076"/>
                </a:lnTo>
                <a:lnTo>
                  <a:pt x="38754" y="1748361"/>
                </a:lnTo>
                <a:lnTo>
                  <a:pt x="39947" y="1771647"/>
                </a:lnTo>
                <a:lnTo>
                  <a:pt x="41448" y="1794931"/>
                </a:lnTo>
                <a:lnTo>
                  <a:pt x="42449" y="1818215"/>
                </a:lnTo>
                <a:lnTo>
                  <a:pt x="43116" y="1841499"/>
                </a:lnTo>
                <a:lnTo>
                  <a:pt x="43561" y="1864783"/>
                </a:lnTo>
                <a:lnTo>
                  <a:pt x="44563" y="1888066"/>
                </a:lnTo>
                <a:lnTo>
                  <a:pt x="45936" y="1911350"/>
                </a:lnTo>
                <a:lnTo>
                  <a:pt x="47558" y="1934633"/>
                </a:lnTo>
                <a:lnTo>
                  <a:pt x="48638" y="1957917"/>
                </a:lnTo>
                <a:lnTo>
                  <a:pt x="49359" y="1981200"/>
                </a:lnTo>
                <a:lnTo>
                  <a:pt x="49840" y="2004483"/>
                </a:lnTo>
                <a:lnTo>
                  <a:pt x="50865" y="2027767"/>
                </a:lnTo>
                <a:lnTo>
                  <a:pt x="52255" y="2051050"/>
                </a:lnTo>
                <a:lnTo>
                  <a:pt x="53886" y="2074333"/>
                </a:lnTo>
                <a:lnTo>
                  <a:pt x="54974" y="2098322"/>
                </a:lnTo>
                <a:lnTo>
                  <a:pt x="55700" y="2122781"/>
                </a:lnTo>
                <a:lnTo>
                  <a:pt x="56183" y="2147554"/>
                </a:lnTo>
                <a:lnTo>
                  <a:pt x="56505" y="2171830"/>
                </a:lnTo>
                <a:lnTo>
                  <a:pt x="56721" y="2195776"/>
                </a:lnTo>
                <a:lnTo>
                  <a:pt x="56864" y="2219501"/>
                </a:lnTo>
                <a:lnTo>
                  <a:pt x="56959" y="2243784"/>
                </a:lnTo>
                <a:lnTo>
                  <a:pt x="57023" y="2268439"/>
                </a:lnTo>
                <a:lnTo>
                  <a:pt x="57066" y="2293343"/>
                </a:lnTo>
                <a:lnTo>
                  <a:pt x="57093" y="2318412"/>
                </a:lnTo>
                <a:lnTo>
                  <a:pt x="57112" y="2343591"/>
                </a:lnTo>
                <a:lnTo>
                  <a:pt x="57125" y="2368844"/>
                </a:lnTo>
                <a:lnTo>
                  <a:pt x="57133" y="2394146"/>
                </a:lnTo>
                <a:lnTo>
                  <a:pt x="57139" y="2419481"/>
                </a:lnTo>
                <a:lnTo>
                  <a:pt x="57143" y="2444837"/>
                </a:lnTo>
                <a:lnTo>
                  <a:pt x="57145" y="2470914"/>
                </a:lnTo>
                <a:lnTo>
                  <a:pt x="57147" y="2497470"/>
                </a:lnTo>
                <a:lnTo>
                  <a:pt x="57148" y="2524347"/>
                </a:lnTo>
                <a:lnTo>
                  <a:pt x="57148" y="2550731"/>
                </a:lnTo>
                <a:lnTo>
                  <a:pt x="57149" y="2576787"/>
                </a:lnTo>
                <a:lnTo>
                  <a:pt x="57149" y="2602625"/>
                </a:lnTo>
                <a:lnTo>
                  <a:pt x="57150" y="2628316"/>
                </a:lnTo>
                <a:lnTo>
                  <a:pt x="57150" y="2653911"/>
                </a:lnTo>
                <a:lnTo>
                  <a:pt x="57150" y="2679441"/>
                </a:lnTo>
                <a:lnTo>
                  <a:pt x="56444" y="2705633"/>
                </a:lnTo>
                <a:lnTo>
                  <a:pt x="55268" y="2732266"/>
                </a:lnTo>
                <a:lnTo>
                  <a:pt x="53779" y="2759194"/>
                </a:lnTo>
                <a:lnTo>
                  <a:pt x="52786" y="2786318"/>
                </a:lnTo>
                <a:lnTo>
                  <a:pt x="52124" y="2813573"/>
                </a:lnTo>
                <a:lnTo>
                  <a:pt x="51683" y="2840915"/>
                </a:lnTo>
                <a:lnTo>
                  <a:pt x="50683" y="2868316"/>
                </a:lnTo>
                <a:lnTo>
                  <a:pt x="49311" y="2895755"/>
                </a:lnTo>
                <a:lnTo>
                  <a:pt x="47690" y="2923220"/>
                </a:lnTo>
                <a:lnTo>
                  <a:pt x="46610" y="2950702"/>
                </a:lnTo>
                <a:lnTo>
                  <a:pt x="45890" y="2978196"/>
                </a:lnTo>
                <a:lnTo>
                  <a:pt x="45410" y="3005697"/>
                </a:lnTo>
                <a:lnTo>
                  <a:pt x="45090" y="3032498"/>
                </a:lnTo>
                <a:lnTo>
                  <a:pt x="44877" y="3058832"/>
                </a:lnTo>
                <a:lnTo>
                  <a:pt x="44734" y="3084855"/>
                </a:lnTo>
                <a:lnTo>
                  <a:pt x="44640" y="3110670"/>
                </a:lnTo>
                <a:lnTo>
                  <a:pt x="44576" y="3136346"/>
                </a:lnTo>
                <a:lnTo>
                  <a:pt x="44534" y="3161931"/>
                </a:lnTo>
                <a:lnTo>
                  <a:pt x="43801" y="3188159"/>
                </a:lnTo>
                <a:lnTo>
                  <a:pt x="42606" y="3214817"/>
                </a:lnTo>
                <a:lnTo>
                  <a:pt x="41104" y="3241761"/>
                </a:lnTo>
                <a:lnTo>
                  <a:pt x="40808" y="3268191"/>
                </a:lnTo>
                <a:lnTo>
                  <a:pt x="41317" y="3294277"/>
                </a:lnTo>
                <a:lnTo>
                  <a:pt x="42361" y="3320135"/>
                </a:lnTo>
                <a:lnTo>
                  <a:pt x="42352" y="3345840"/>
                </a:lnTo>
                <a:lnTo>
                  <a:pt x="41640" y="3371443"/>
                </a:lnTo>
                <a:lnTo>
                  <a:pt x="40460" y="3396979"/>
                </a:lnTo>
                <a:lnTo>
                  <a:pt x="39674" y="3422469"/>
                </a:lnTo>
                <a:lnTo>
                  <a:pt x="39149" y="3447929"/>
                </a:lnTo>
                <a:lnTo>
                  <a:pt x="38799" y="3473369"/>
                </a:lnTo>
                <a:lnTo>
                  <a:pt x="38566" y="3498796"/>
                </a:lnTo>
                <a:lnTo>
                  <a:pt x="38411" y="3524214"/>
                </a:lnTo>
                <a:lnTo>
                  <a:pt x="38307" y="3549626"/>
                </a:lnTo>
                <a:lnTo>
                  <a:pt x="38238" y="3575034"/>
                </a:lnTo>
                <a:lnTo>
                  <a:pt x="38192" y="3600439"/>
                </a:lnTo>
                <a:lnTo>
                  <a:pt x="38161" y="3625843"/>
                </a:lnTo>
                <a:lnTo>
                  <a:pt x="38846" y="3650540"/>
                </a:lnTo>
                <a:lnTo>
                  <a:pt x="40008" y="3674765"/>
                </a:lnTo>
                <a:lnTo>
                  <a:pt x="41489" y="3698677"/>
                </a:lnTo>
                <a:lnTo>
                  <a:pt x="41770" y="3722379"/>
                </a:lnTo>
                <a:lnTo>
                  <a:pt x="41253" y="3745941"/>
                </a:lnTo>
                <a:lnTo>
                  <a:pt x="40202" y="3769411"/>
                </a:lnTo>
                <a:lnTo>
                  <a:pt x="39501" y="3793524"/>
                </a:lnTo>
                <a:lnTo>
                  <a:pt x="39034" y="3818066"/>
                </a:lnTo>
                <a:lnTo>
                  <a:pt x="38722" y="3842894"/>
                </a:lnTo>
                <a:lnTo>
                  <a:pt x="38515" y="3867207"/>
                </a:lnTo>
                <a:lnTo>
                  <a:pt x="38377" y="3891176"/>
                </a:lnTo>
                <a:lnTo>
                  <a:pt x="38284" y="3914918"/>
                </a:lnTo>
                <a:lnTo>
                  <a:pt x="38223" y="3938506"/>
                </a:lnTo>
                <a:lnTo>
                  <a:pt x="38182" y="3961993"/>
                </a:lnTo>
                <a:lnTo>
                  <a:pt x="38155" y="3985412"/>
                </a:lnTo>
                <a:lnTo>
                  <a:pt x="38842" y="4008080"/>
                </a:lnTo>
                <a:lnTo>
                  <a:pt x="40006" y="4030249"/>
                </a:lnTo>
                <a:lnTo>
                  <a:pt x="41487" y="4052082"/>
                </a:lnTo>
                <a:lnTo>
                  <a:pt x="41769" y="4073693"/>
                </a:lnTo>
                <a:lnTo>
                  <a:pt x="41252" y="4095157"/>
                </a:lnTo>
                <a:lnTo>
                  <a:pt x="40201" y="4116521"/>
                </a:lnTo>
                <a:lnTo>
                  <a:pt x="39501" y="4138525"/>
                </a:lnTo>
                <a:lnTo>
                  <a:pt x="39034" y="4160955"/>
                </a:lnTo>
                <a:lnTo>
                  <a:pt x="38722" y="4183670"/>
                </a:lnTo>
                <a:lnTo>
                  <a:pt x="38515" y="4205869"/>
                </a:lnTo>
                <a:lnTo>
                  <a:pt x="38377" y="4227724"/>
                </a:lnTo>
                <a:lnTo>
                  <a:pt x="38284" y="4249349"/>
                </a:lnTo>
                <a:lnTo>
                  <a:pt x="37517" y="4270821"/>
                </a:lnTo>
                <a:lnTo>
                  <a:pt x="36301" y="4292191"/>
                </a:lnTo>
                <a:lnTo>
                  <a:pt x="34784" y="4313495"/>
                </a:lnTo>
                <a:lnTo>
                  <a:pt x="33773" y="4334047"/>
                </a:lnTo>
                <a:lnTo>
                  <a:pt x="33099" y="4354099"/>
                </a:lnTo>
                <a:lnTo>
                  <a:pt x="32649" y="4373814"/>
                </a:lnTo>
                <a:lnTo>
                  <a:pt x="33055" y="4394016"/>
                </a:lnTo>
                <a:lnTo>
                  <a:pt x="34031" y="4414538"/>
                </a:lnTo>
                <a:lnTo>
                  <a:pt x="35387" y="4435275"/>
                </a:lnTo>
                <a:lnTo>
                  <a:pt x="35586" y="4455451"/>
                </a:lnTo>
                <a:lnTo>
                  <a:pt x="35013" y="4475250"/>
                </a:lnTo>
                <a:lnTo>
                  <a:pt x="33925" y="4494800"/>
                </a:lnTo>
                <a:lnTo>
                  <a:pt x="33200" y="4514183"/>
                </a:lnTo>
                <a:lnTo>
                  <a:pt x="32717" y="4533455"/>
                </a:lnTo>
                <a:lnTo>
                  <a:pt x="32395" y="4552654"/>
                </a:lnTo>
                <a:lnTo>
                  <a:pt x="31474" y="4571802"/>
                </a:lnTo>
                <a:lnTo>
                  <a:pt x="30155" y="4590917"/>
                </a:lnTo>
                <a:lnTo>
                  <a:pt x="28570" y="4610012"/>
                </a:lnTo>
                <a:lnTo>
                  <a:pt x="27513" y="4629091"/>
                </a:lnTo>
                <a:lnTo>
                  <a:pt x="26809" y="4648160"/>
                </a:lnTo>
                <a:lnTo>
                  <a:pt x="26339" y="4667224"/>
                </a:lnTo>
                <a:lnTo>
                  <a:pt x="25321" y="4685577"/>
                </a:lnTo>
                <a:lnTo>
                  <a:pt x="23936" y="4703457"/>
                </a:lnTo>
                <a:lnTo>
                  <a:pt x="22307" y="4721021"/>
                </a:lnTo>
                <a:lnTo>
                  <a:pt x="21221" y="4738375"/>
                </a:lnTo>
                <a:lnTo>
                  <a:pt x="20498" y="4755589"/>
                </a:lnTo>
                <a:lnTo>
                  <a:pt x="20015" y="4772709"/>
                </a:lnTo>
                <a:lnTo>
                  <a:pt x="19693" y="4790473"/>
                </a:lnTo>
                <a:lnTo>
                  <a:pt x="19479" y="4808665"/>
                </a:lnTo>
                <a:lnTo>
                  <a:pt x="19336" y="4827143"/>
                </a:lnTo>
                <a:lnTo>
                  <a:pt x="19241" y="4845106"/>
                </a:lnTo>
                <a:lnTo>
                  <a:pt x="19177" y="4862726"/>
                </a:lnTo>
                <a:lnTo>
                  <a:pt x="19135" y="4880118"/>
                </a:lnTo>
                <a:lnTo>
                  <a:pt x="19107" y="4896652"/>
                </a:lnTo>
                <a:lnTo>
                  <a:pt x="19075" y="4928191"/>
                </a:lnTo>
                <a:lnTo>
                  <a:pt x="18361" y="4944221"/>
                </a:lnTo>
                <a:lnTo>
                  <a:pt x="17180" y="4960555"/>
                </a:lnTo>
                <a:lnTo>
                  <a:pt x="15687" y="4977085"/>
                </a:lnTo>
                <a:lnTo>
                  <a:pt x="12146" y="5008625"/>
                </a:lnTo>
                <a:lnTo>
                  <a:pt x="8220" y="5039811"/>
                </a:lnTo>
                <a:lnTo>
                  <a:pt x="6186" y="5056029"/>
                </a:lnTo>
                <a:lnTo>
                  <a:pt x="2749" y="5087691"/>
                </a:lnTo>
                <a:lnTo>
                  <a:pt x="1222" y="5115873"/>
                </a:lnTo>
                <a:lnTo>
                  <a:pt x="543" y="5138748"/>
                </a:lnTo>
                <a:lnTo>
                  <a:pt x="107" y="5169686"/>
                </a:lnTo>
                <a:lnTo>
                  <a:pt x="0" y="51816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60" name="SMARTInkShape-Group531"/>
          <p:cNvGrpSpPr/>
          <p:nvPr/>
        </p:nvGrpSpPr>
        <p:grpSpPr>
          <a:xfrm>
            <a:off x="3479800" y="873799"/>
            <a:ext cx="2711451" cy="1505411"/>
            <a:chOff x="3479800" y="873799"/>
            <a:chExt cx="2711451" cy="1505411"/>
          </a:xfrm>
        </p:grpSpPr>
        <p:sp>
          <p:nvSpPr>
            <p:cNvPr id="546" name="SMARTInkShape-2456"/>
            <p:cNvSpPr/>
            <p:nvPr>
              <p:custDataLst>
                <p:tags r:id="rId228"/>
              </p:custDataLst>
            </p:nvPr>
          </p:nvSpPr>
          <p:spPr>
            <a:xfrm>
              <a:off x="4146550" y="976642"/>
              <a:ext cx="73455" cy="139171"/>
            </a:xfrm>
            <a:custGeom>
              <a:avLst/>
              <a:gdLst/>
              <a:ahLst/>
              <a:cxnLst/>
              <a:rect l="0" t="0" r="0" b="0"/>
              <a:pathLst>
                <a:path w="73455" h="139171">
                  <a:moveTo>
                    <a:pt x="38100" y="1258"/>
                  </a:moveTo>
                  <a:lnTo>
                    <a:pt x="38100" y="1258"/>
                  </a:lnTo>
                  <a:lnTo>
                    <a:pt x="29262" y="18935"/>
                  </a:lnTo>
                  <a:lnTo>
                    <a:pt x="28998" y="26988"/>
                  </a:lnTo>
                  <a:lnTo>
                    <a:pt x="32093" y="46457"/>
                  </a:lnTo>
                  <a:lnTo>
                    <a:pt x="33390" y="48324"/>
                  </a:lnTo>
                  <a:lnTo>
                    <a:pt x="34960" y="49569"/>
                  </a:lnTo>
                  <a:lnTo>
                    <a:pt x="38586" y="50952"/>
                  </a:lnTo>
                  <a:lnTo>
                    <a:pt x="40541" y="51320"/>
                  </a:lnTo>
                  <a:lnTo>
                    <a:pt x="42549" y="50861"/>
                  </a:lnTo>
                  <a:lnTo>
                    <a:pt x="46663" y="48468"/>
                  </a:lnTo>
                  <a:lnTo>
                    <a:pt x="56316" y="36413"/>
                  </a:lnTo>
                  <a:lnTo>
                    <a:pt x="60307" y="27231"/>
                  </a:lnTo>
                  <a:lnTo>
                    <a:pt x="65101" y="3190"/>
                  </a:lnTo>
                  <a:lnTo>
                    <a:pt x="66684" y="429"/>
                  </a:lnTo>
                  <a:lnTo>
                    <a:pt x="67740" y="0"/>
                  </a:lnTo>
                  <a:lnTo>
                    <a:pt x="68443" y="1125"/>
                  </a:lnTo>
                  <a:lnTo>
                    <a:pt x="71608" y="27761"/>
                  </a:lnTo>
                  <a:lnTo>
                    <a:pt x="73454" y="40554"/>
                  </a:lnTo>
                  <a:lnTo>
                    <a:pt x="70526" y="64328"/>
                  </a:lnTo>
                  <a:lnTo>
                    <a:pt x="64484" y="91991"/>
                  </a:lnTo>
                  <a:lnTo>
                    <a:pt x="54071" y="113514"/>
                  </a:lnTo>
                  <a:lnTo>
                    <a:pt x="42048" y="128436"/>
                  </a:lnTo>
                  <a:lnTo>
                    <a:pt x="30254" y="136934"/>
                  </a:lnTo>
                  <a:lnTo>
                    <a:pt x="24500" y="139170"/>
                  </a:lnTo>
                  <a:lnTo>
                    <a:pt x="21272" y="138355"/>
                  </a:lnTo>
                  <a:lnTo>
                    <a:pt x="13923" y="133686"/>
                  </a:lnTo>
                  <a:lnTo>
                    <a:pt x="7834" y="121263"/>
                  </a:lnTo>
                  <a:lnTo>
                    <a:pt x="0" y="965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7" name="SMARTInkShape-2457"/>
            <p:cNvSpPr/>
            <p:nvPr>
              <p:custDataLst>
                <p:tags r:id="rId229"/>
              </p:custDataLst>
            </p:nvPr>
          </p:nvSpPr>
          <p:spPr>
            <a:xfrm>
              <a:off x="4103684" y="976373"/>
              <a:ext cx="55567" cy="69574"/>
            </a:xfrm>
            <a:custGeom>
              <a:avLst/>
              <a:gdLst/>
              <a:ahLst/>
              <a:cxnLst/>
              <a:rect l="0" t="0" r="0" b="0"/>
              <a:pathLst>
                <a:path w="55567" h="69574">
                  <a:moveTo>
                    <a:pt x="36516" y="14227"/>
                  </a:moveTo>
                  <a:lnTo>
                    <a:pt x="36516" y="14227"/>
                  </a:lnTo>
                  <a:lnTo>
                    <a:pt x="33145" y="14227"/>
                  </a:lnTo>
                  <a:lnTo>
                    <a:pt x="20615" y="24366"/>
                  </a:lnTo>
                  <a:lnTo>
                    <a:pt x="3761" y="40709"/>
                  </a:lnTo>
                  <a:lnTo>
                    <a:pt x="791" y="49280"/>
                  </a:lnTo>
                  <a:lnTo>
                    <a:pt x="0" y="54529"/>
                  </a:lnTo>
                  <a:lnTo>
                    <a:pt x="883" y="58734"/>
                  </a:lnTo>
                  <a:lnTo>
                    <a:pt x="5627" y="65287"/>
                  </a:lnTo>
                  <a:lnTo>
                    <a:pt x="10558" y="68670"/>
                  </a:lnTo>
                  <a:lnTo>
                    <a:pt x="12861" y="69573"/>
                  </a:lnTo>
                  <a:lnTo>
                    <a:pt x="19182" y="68694"/>
                  </a:lnTo>
                  <a:lnTo>
                    <a:pt x="22844" y="67471"/>
                  </a:lnTo>
                  <a:lnTo>
                    <a:pt x="28793" y="62350"/>
                  </a:lnTo>
                  <a:lnTo>
                    <a:pt x="44227" y="42802"/>
                  </a:lnTo>
                  <a:lnTo>
                    <a:pt x="48231" y="19950"/>
                  </a:lnTo>
                  <a:lnTo>
                    <a:pt x="49130" y="0"/>
                  </a:lnTo>
                  <a:lnTo>
                    <a:pt x="49159" y="509"/>
                  </a:lnTo>
                  <a:lnTo>
                    <a:pt x="42457" y="7967"/>
                  </a:lnTo>
                  <a:lnTo>
                    <a:pt x="39157" y="17089"/>
                  </a:lnTo>
                  <a:lnTo>
                    <a:pt x="37038" y="40192"/>
                  </a:lnTo>
                  <a:lnTo>
                    <a:pt x="40041" y="55474"/>
                  </a:lnTo>
                  <a:lnTo>
                    <a:pt x="42394" y="58658"/>
                  </a:lnTo>
                  <a:lnTo>
                    <a:pt x="45374" y="60781"/>
                  </a:lnTo>
                  <a:lnTo>
                    <a:pt x="55566" y="650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8" name="SMARTInkShape-2458"/>
            <p:cNvSpPr/>
            <p:nvPr>
              <p:custDataLst>
                <p:tags r:id="rId230"/>
              </p:custDataLst>
            </p:nvPr>
          </p:nvSpPr>
          <p:spPr>
            <a:xfrm>
              <a:off x="3991423" y="873799"/>
              <a:ext cx="141908" cy="193002"/>
            </a:xfrm>
            <a:custGeom>
              <a:avLst/>
              <a:gdLst/>
              <a:ahLst/>
              <a:cxnLst/>
              <a:rect l="0" t="0" r="0" b="0"/>
              <a:pathLst>
                <a:path w="141908" h="193002">
                  <a:moveTo>
                    <a:pt x="40827" y="110451"/>
                  </a:moveTo>
                  <a:lnTo>
                    <a:pt x="40827" y="110451"/>
                  </a:lnTo>
                  <a:lnTo>
                    <a:pt x="40827" y="107080"/>
                  </a:lnTo>
                  <a:lnTo>
                    <a:pt x="37064" y="103543"/>
                  </a:lnTo>
                  <a:lnTo>
                    <a:pt x="30688" y="100325"/>
                  </a:lnTo>
                  <a:lnTo>
                    <a:pt x="23151" y="98895"/>
                  </a:lnTo>
                  <a:lnTo>
                    <a:pt x="16978" y="100141"/>
                  </a:lnTo>
                  <a:lnTo>
                    <a:pt x="14345" y="101461"/>
                  </a:lnTo>
                  <a:lnTo>
                    <a:pt x="12589" y="103047"/>
                  </a:lnTo>
                  <a:lnTo>
                    <a:pt x="10638" y="106690"/>
                  </a:lnTo>
                  <a:lnTo>
                    <a:pt x="10823" y="108649"/>
                  </a:lnTo>
                  <a:lnTo>
                    <a:pt x="12910" y="112707"/>
                  </a:lnTo>
                  <a:lnTo>
                    <a:pt x="27029" y="131958"/>
                  </a:lnTo>
                  <a:lnTo>
                    <a:pt x="38849" y="160909"/>
                  </a:lnTo>
                  <a:lnTo>
                    <a:pt x="39508" y="165256"/>
                  </a:lnTo>
                  <a:lnTo>
                    <a:pt x="38360" y="171968"/>
                  </a:lnTo>
                  <a:lnTo>
                    <a:pt x="37065" y="174746"/>
                  </a:lnTo>
                  <a:lnTo>
                    <a:pt x="29983" y="179714"/>
                  </a:lnTo>
                  <a:lnTo>
                    <a:pt x="25131" y="182026"/>
                  </a:lnTo>
                  <a:lnTo>
                    <a:pt x="21191" y="182862"/>
                  </a:lnTo>
                  <a:lnTo>
                    <a:pt x="14931" y="181910"/>
                  </a:lnTo>
                  <a:lnTo>
                    <a:pt x="9797" y="177253"/>
                  </a:lnTo>
                  <a:lnTo>
                    <a:pt x="753" y="166137"/>
                  </a:lnTo>
                  <a:lnTo>
                    <a:pt x="0" y="163802"/>
                  </a:lnTo>
                  <a:lnTo>
                    <a:pt x="203" y="161541"/>
                  </a:lnTo>
                  <a:lnTo>
                    <a:pt x="2311" y="157147"/>
                  </a:lnTo>
                  <a:lnTo>
                    <a:pt x="8047" y="149822"/>
                  </a:lnTo>
                  <a:lnTo>
                    <a:pt x="35502" y="139824"/>
                  </a:lnTo>
                  <a:lnTo>
                    <a:pt x="67200" y="118523"/>
                  </a:lnTo>
                  <a:lnTo>
                    <a:pt x="96183" y="91062"/>
                  </a:lnTo>
                  <a:lnTo>
                    <a:pt x="115790" y="61824"/>
                  </a:lnTo>
                  <a:lnTo>
                    <a:pt x="126120" y="38745"/>
                  </a:lnTo>
                  <a:lnTo>
                    <a:pt x="136498" y="12064"/>
                  </a:lnTo>
                  <a:lnTo>
                    <a:pt x="140670" y="866"/>
                  </a:lnTo>
                  <a:lnTo>
                    <a:pt x="141256" y="0"/>
                  </a:lnTo>
                  <a:lnTo>
                    <a:pt x="141646" y="128"/>
                  </a:lnTo>
                  <a:lnTo>
                    <a:pt x="141907" y="919"/>
                  </a:lnTo>
                  <a:lnTo>
                    <a:pt x="127116" y="23878"/>
                  </a:lnTo>
                  <a:lnTo>
                    <a:pt x="115867" y="44457"/>
                  </a:lnTo>
                  <a:lnTo>
                    <a:pt x="101929" y="69596"/>
                  </a:lnTo>
                  <a:lnTo>
                    <a:pt x="87739" y="97232"/>
                  </a:lnTo>
                  <a:lnTo>
                    <a:pt x="76729" y="125978"/>
                  </a:lnTo>
                  <a:lnTo>
                    <a:pt x="72776" y="149572"/>
                  </a:lnTo>
                  <a:lnTo>
                    <a:pt x="74077" y="168055"/>
                  </a:lnTo>
                  <a:lnTo>
                    <a:pt x="79358" y="180973"/>
                  </a:lnTo>
                  <a:lnTo>
                    <a:pt x="84153" y="184982"/>
                  </a:lnTo>
                  <a:lnTo>
                    <a:pt x="110677" y="1930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9" name="SMARTInkShape-2459"/>
            <p:cNvSpPr/>
            <p:nvPr>
              <p:custDataLst>
                <p:tags r:id="rId231"/>
              </p:custDataLst>
            </p:nvPr>
          </p:nvSpPr>
          <p:spPr>
            <a:xfrm>
              <a:off x="3956050" y="882650"/>
              <a:ext cx="19051" cy="155840"/>
            </a:xfrm>
            <a:custGeom>
              <a:avLst/>
              <a:gdLst/>
              <a:ahLst/>
              <a:cxnLst/>
              <a:rect l="0" t="0" r="0" b="0"/>
              <a:pathLst>
                <a:path w="19051" h="155840">
                  <a:moveTo>
                    <a:pt x="19050" y="0"/>
                  </a:moveTo>
                  <a:lnTo>
                    <a:pt x="19050" y="0"/>
                  </a:lnTo>
                  <a:lnTo>
                    <a:pt x="15679" y="3371"/>
                  </a:lnTo>
                  <a:lnTo>
                    <a:pt x="8219" y="26745"/>
                  </a:lnTo>
                  <a:lnTo>
                    <a:pt x="2749" y="54570"/>
                  </a:lnTo>
                  <a:lnTo>
                    <a:pt x="815" y="85862"/>
                  </a:lnTo>
                  <a:lnTo>
                    <a:pt x="362" y="109422"/>
                  </a:lnTo>
                  <a:lnTo>
                    <a:pt x="72" y="138763"/>
                  </a:lnTo>
                  <a:lnTo>
                    <a:pt x="9" y="155839"/>
                  </a:lnTo>
                  <a:lnTo>
                    <a:pt x="0" y="127880"/>
                  </a:lnTo>
                  <a:lnTo>
                    <a:pt x="0" y="113611"/>
                  </a:lnTo>
                  <a:lnTo>
                    <a:pt x="1881" y="108585"/>
                  </a:lnTo>
                  <a:lnTo>
                    <a:pt x="3371" y="106256"/>
                  </a:lnTo>
                  <a:lnTo>
                    <a:pt x="5069" y="104704"/>
                  </a:lnTo>
                  <a:lnTo>
                    <a:pt x="1270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0" name="SMARTInkShape-2460"/>
            <p:cNvSpPr/>
            <p:nvPr>
              <p:custDataLst>
                <p:tags r:id="rId232"/>
              </p:custDataLst>
            </p:nvPr>
          </p:nvSpPr>
          <p:spPr>
            <a:xfrm>
              <a:off x="3854450" y="985394"/>
              <a:ext cx="76201" cy="87757"/>
            </a:xfrm>
            <a:custGeom>
              <a:avLst/>
              <a:gdLst/>
              <a:ahLst/>
              <a:cxnLst/>
              <a:rect l="0" t="0" r="0" b="0"/>
              <a:pathLst>
                <a:path w="76201" h="87757">
                  <a:moveTo>
                    <a:pt x="0" y="11556"/>
                  </a:moveTo>
                  <a:lnTo>
                    <a:pt x="0" y="11556"/>
                  </a:lnTo>
                  <a:lnTo>
                    <a:pt x="0" y="0"/>
                  </a:lnTo>
                  <a:lnTo>
                    <a:pt x="0" y="30724"/>
                  </a:lnTo>
                  <a:lnTo>
                    <a:pt x="1881" y="59034"/>
                  </a:lnTo>
                  <a:lnTo>
                    <a:pt x="6907" y="72190"/>
                  </a:lnTo>
                  <a:lnTo>
                    <a:pt x="10831" y="77310"/>
                  </a:lnTo>
                  <a:lnTo>
                    <a:pt x="14927" y="79586"/>
                  </a:lnTo>
                  <a:lnTo>
                    <a:pt x="17007" y="79487"/>
                  </a:lnTo>
                  <a:lnTo>
                    <a:pt x="21199" y="77496"/>
                  </a:lnTo>
                  <a:lnTo>
                    <a:pt x="27526" y="69037"/>
                  </a:lnTo>
                  <a:lnTo>
                    <a:pt x="35280" y="48467"/>
                  </a:lnTo>
                  <a:lnTo>
                    <a:pt x="42216" y="17932"/>
                  </a:lnTo>
                  <a:lnTo>
                    <a:pt x="44156" y="12396"/>
                  </a:lnTo>
                  <a:lnTo>
                    <a:pt x="40992" y="18547"/>
                  </a:lnTo>
                  <a:lnTo>
                    <a:pt x="41267" y="25482"/>
                  </a:lnTo>
                  <a:lnTo>
                    <a:pt x="51078" y="56671"/>
                  </a:lnTo>
                  <a:lnTo>
                    <a:pt x="59322" y="78166"/>
                  </a:lnTo>
                  <a:lnTo>
                    <a:pt x="62126" y="81363"/>
                  </a:lnTo>
                  <a:lnTo>
                    <a:pt x="76200" y="877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1" name="SMARTInkShape-2461"/>
            <p:cNvSpPr/>
            <p:nvPr>
              <p:custDataLst>
                <p:tags r:id="rId233"/>
              </p:custDataLst>
            </p:nvPr>
          </p:nvSpPr>
          <p:spPr>
            <a:xfrm>
              <a:off x="3670310" y="982677"/>
              <a:ext cx="101591" cy="102803"/>
            </a:xfrm>
            <a:custGeom>
              <a:avLst/>
              <a:gdLst/>
              <a:ahLst/>
              <a:cxnLst/>
              <a:rect l="0" t="0" r="0" b="0"/>
              <a:pathLst>
                <a:path w="101591" h="102803">
                  <a:moveTo>
                    <a:pt x="31740" y="71423"/>
                  </a:moveTo>
                  <a:lnTo>
                    <a:pt x="31740" y="71423"/>
                  </a:lnTo>
                  <a:lnTo>
                    <a:pt x="26273" y="71423"/>
                  </a:lnTo>
                  <a:lnTo>
                    <a:pt x="4197" y="92622"/>
                  </a:lnTo>
                  <a:lnTo>
                    <a:pt x="1860" y="96837"/>
                  </a:lnTo>
                  <a:lnTo>
                    <a:pt x="99" y="102802"/>
                  </a:lnTo>
                  <a:lnTo>
                    <a:pt x="0" y="87560"/>
                  </a:lnTo>
                  <a:lnTo>
                    <a:pt x="6735" y="63818"/>
                  </a:lnTo>
                  <a:lnTo>
                    <a:pt x="21038" y="34441"/>
                  </a:lnTo>
                  <a:lnTo>
                    <a:pt x="40383" y="4995"/>
                  </a:lnTo>
                  <a:lnTo>
                    <a:pt x="42637" y="272"/>
                  </a:lnTo>
                  <a:lnTo>
                    <a:pt x="43238" y="0"/>
                  </a:lnTo>
                  <a:lnTo>
                    <a:pt x="43638" y="524"/>
                  </a:lnTo>
                  <a:lnTo>
                    <a:pt x="51242" y="25920"/>
                  </a:lnTo>
                  <a:lnTo>
                    <a:pt x="59155" y="50180"/>
                  </a:lnTo>
                  <a:lnTo>
                    <a:pt x="72319" y="70773"/>
                  </a:lnTo>
                  <a:lnTo>
                    <a:pt x="87743" y="86517"/>
                  </a:lnTo>
                  <a:lnTo>
                    <a:pt x="101590" y="968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2" name="SMARTInkShape-2462"/>
            <p:cNvSpPr/>
            <p:nvPr>
              <p:custDataLst>
                <p:tags r:id="rId234"/>
              </p:custDataLst>
            </p:nvPr>
          </p:nvSpPr>
          <p:spPr>
            <a:xfrm>
              <a:off x="3670300" y="108585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15580" y="7233"/>
                  </a:lnTo>
                  <a:lnTo>
                    <a:pt x="45586" y="6428"/>
                  </a:lnTo>
                  <a:lnTo>
                    <a:pt x="74468" y="6360"/>
                  </a:lnTo>
                  <a:lnTo>
                    <a:pt x="92791" y="6352"/>
                  </a:lnTo>
                  <a:lnTo>
                    <a:pt x="95727" y="5646"/>
                  </a:lnTo>
                  <a:lnTo>
                    <a:pt x="97685" y="4469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3" name="SMARTInkShape-2463"/>
            <p:cNvSpPr/>
            <p:nvPr>
              <p:custDataLst>
                <p:tags r:id="rId235"/>
              </p:custDataLst>
            </p:nvPr>
          </p:nvSpPr>
          <p:spPr>
            <a:xfrm>
              <a:off x="6084893" y="1864674"/>
              <a:ext cx="106358" cy="200167"/>
            </a:xfrm>
            <a:custGeom>
              <a:avLst/>
              <a:gdLst/>
              <a:ahLst/>
              <a:cxnLst/>
              <a:rect l="0" t="0" r="0" b="0"/>
              <a:pathLst>
                <a:path w="106358" h="200167">
                  <a:moveTo>
                    <a:pt x="49207" y="141926"/>
                  </a:moveTo>
                  <a:lnTo>
                    <a:pt x="49207" y="141926"/>
                  </a:lnTo>
                  <a:lnTo>
                    <a:pt x="44138" y="136151"/>
                  </a:lnTo>
                  <a:lnTo>
                    <a:pt x="34280" y="121532"/>
                  </a:lnTo>
                  <a:lnTo>
                    <a:pt x="31495" y="120569"/>
                  </a:lnTo>
                  <a:lnTo>
                    <a:pt x="24636" y="121380"/>
                  </a:lnTo>
                  <a:lnTo>
                    <a:pt x="12843" y="129175"/>
                  </a:lnTo>
                  <a:lnTo>
                    <a:pt x="3782" y="143792"/>
                  </a:lnTo>
                  <a:lnTo>
                    <a:pt x="0" y="158158"/>
                  </a:lnTo>
                  <a:lnTo>
                    <a:pt x="997" y="167014"/>
                  </a:lnTo>
                  <a:lnTo>
                    <a:pt x="3791" y="174243"/>
                  </a:lnTo>
                  <a:lnTo>
                    <a:pt x="5524" y="176171"/>
                  </a:lnTo>
                  <a:lnTo>
                    <a:pt x="7385" y="177456"/>
                  </a:lnTo>
                  <a:lnTo>
                    <a:pt x="15097" y="177002"/>
                  </a:lnTo>
                  <a:lnTo>
                    <a:pt x="25581" y="173743"/>
                  </a:lnTo>
                  <a:lnTo>
                    <a:pt x="37295" y="167591"/>
                  </a:lnTo>
                  <a:lnTo>
                    <a:pt x="52420" y="149452"/>
                  </a:lnTo>
                  <a:lnTo>
                    <a:pt x="65838" y="119461"/>
                  </a:lnTo>
                  <a:lnTo>
                    <a:pt x="74472" y="92196"/>
                  </a:lnTo>
                  <a:lnTo>
                    <a:pt x="82308" y="62673"/>
                  </a:lnTo>
                  <a:lnTo>
                    <a:pt x="88143" y="35441"/>
                  </a:lnTo>
                  <a:lnTo>
                    <a:pt x="96226" y="5155"/>
                  </a:lnTo>
                  <a:lnTo>
                    <a:pt x="96075" y="2062"/>
                  </a:lnTo>
                  <a:lnTo>
                    <a:pt x="95269" y="0"/>
                  </a:lnTo>
                  <a:lnTo>
                    <a:pt x="94731" y="742"/>
                  </a:lnTo>
                  <a:lnTo>
                    <a:pt x="88225" y="24667"/>
                  </a:lnTo>
                  <a:lnTo>
                    <a:pt x="78542" y="49594"/>
                  </a:lnTo>
                  <a:lnTo>
                    <a:pt x="67184" y="79488"/>
                  </a:lnTo>
                  <a:lnTo>
                    <a:pt x="60724" y="109707"/>
                  </a:lnTo>
                  <a:lnTo>
                    <a:pt x="58559" y="138190"/>
                  </a:lnTo>
                  <a:lnTo>
                    <a:pt x="59949" y="162608"/>
                  </a:lnTo>
                  <a:lnTo>
                    <a:pt x="64800" y="179575"/>
                  </a:lnTo>
                  <a:lnTo>
                    <a:pt x="68069" y="186076"/>
                  </a:lnTo>
                  <a:lnTo>
                    <a:pt x="77346" y="195180"/>
                  </a:lnTo>
                  <a:lnTo>
                    <a:pt x="82783" y="198595"/>
                  </a:lnTo>
                  <a:lnTo>
                    <a:pt x="87819" y="200166"/>
                  </a:lnTo>
                  <a:lnTo>
                    <a:pt x="106357" y="1990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4" name="SMARTInkShape-2464"/>
            <p:cNvSpPr/>
            <p:nvPr>
              <p:custDataLst>
                <p:tags r:id="rId236"/>
              </p:custDataLst>
            </p:nvPr>
          </p:nvSpPr>
          <p:spPr>
            <a:xfrm>
              <a:off x="6035191" y="1905000"/>
              <a:ext cx="3660" cy="12701"/>
            </a:xfrm>
            <a:custGeom>
              <a:avLst/>
              <a:gdLst/>
              <a:ahLst/>
              <a:cxnLst/>
              <a:rect l="0" t="0" r="0" b="0"/>
              <a:pathLst>
                <a:path w="3660" h="12701">
                  <a:moveTo>
                    <a:pt x="3659" y="0"/>
                  </a:moveTo>
                  <a:lnTo>
                    <a:pt x="3659" y="0"/>
                  </a:lnTo>
                  <a:lnTo>
                    <a:pt x="288" y="0"/>
                  </a:lnTo>
                  <a:lnTo>
                    <a:pt x="0" y="1411"/>
                  </a:lnTo>
                  <a:lnTo>
                    <a:pt x="3659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5" name="SMARTInkShape-2465"/>
            <p:cNvSpPr/>
            <p:nvPr>
              <p:custDataLst>
                <p:tags r:id="rId237"/>
              </p:custDataLst>
            </p:nvPr>
          </p:nvSpPr>
          <p:spPr>
            <a:xfrm>
              <a:off x="6026150" y="1974850"/>
              <a:ext cx="6351" cy="69851"/>
            </a:xfrm>
            <a:custGeom>
              <a:avLst/>
              <a:gdLst/>
              <a:ahLst/>
              <a:cxnLst/>
              <a:rect l="0" t="0" r="0" b="0"/>
              <a:pathLst>
                <a:path w="6351" h="698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5027" y="8789"/>
                  </a:lnTo>
                  <a:lnTo>
                    <a:pt x="6234" y="38871"/>
                  </a:lnTo>
                  <a:lnTo>
                    <a:pt x="635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6" name="SMARTInkShape-2466"/>
            <p:cNvSpPr/>
            <p:nvPr>
              <p:custDataLst>
                <p:tags r:id="rId238"/>
              </p:custDataLst>
            </p:nvPr>
          </p:nvSpPr>
          <p:spPr>
            <a:xfrm>
              <a:off x="5908192" y="1968500"/>
              <a:ext cx="92559" cy="12701"/>
            </a:xfrm>
            <a:custGeom>
              <a:avLst/>
              <a:gdLst/>
              <a:ahLst/>
              <a:cxnLst/>
              <a:rect l="0" t="0" r="0" b="0"/>
              <a:pathLst>
                <a:path w="92559" h="12701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  <a:lnTo>
                    <a:pt x="1560" y="0"/>
                  </a:lnTo>
                  <a:lnTo>
                    <a:pt x="29989" y="5467"/>
                  </a:lnTo>
                  <a:lnTo>
                    <a:pt x="59711" y="6881"/>
                  </a:lnTo>
                  <a:lnTo>
                    <a:pt x="9255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7" name="SMARTInkShape-2467"/>
            <p:cNvSpPr/>
            <p:nvPr>
              <p:custDataLst>
                <p:tags r:id="rId239"/>
              </p:custDataLst>
            </p:nvPr>
          </p:nvSpPr>
          <p:spPr>
            <a:xfrm>
              <a:off x="5931051" y="1885950"/>
              <a:ext cx="76050" cy="177243"/>
            </a:xfrm>
            <a:custGeom>
              <a:avLst/>
              <a:gdLst/>
              <a:ahLst/>
              <a:cxnLst/>
              <a:rect l="0" t="0" r="0" b="0"/>
              <a:pathLst>
                <a:path w="76050" h="177243">
                  <a:moveTo>
                    <a:pt x="18899" y="0"/>
                  </a:moveTo>
                  <a:lnTo>
                    <a:pt x="18899" y="0"/>
                  </a:lnTo>
                  <a:lnTo>
                    <a:pt x="13432" y="0"/>
                  </a:lnTo>
                  <a:lnTo>
                    <a:pt x="13137" y="705"/>
                  </a:lnTo>
                  <a:lnTo>
                    <a:pt x="7531" y="26745"/>
                  </a:lnTo>
                  <a:lnTo>
                    <a:pt x="2439" y="55275"/>
                  </a:lnTo>
                  <a:lnTo>
                    <a:pt x="1000" y="78189"/>
                  </a:lnTo>
                  <a:lnTo>
                    <a:pt x="361" y="100602"/>
                  </a:lnTo>
                  <a:lnTo>
                    <a:pt x="0" y="131173"/>
                  </a:lnTo>
                  <a:lnTo>
                    <a:pt x="1328" y="147905"/>
                  </a:lnTo>
                  <a:lnTo>
                    <a:pt x="6621" y="160044"/>
                  </a:lnTo>
                  <a:lnTo>
                    <a:pt x="17441" y="168262"/>
                  </a:lnTo>
                  <a:lnTo>
                    <a:pt x="37516" y="174974"/>
                  </a:lnTo>
                  <a:lnTo>
                    <a:pt x="59893" y="177242"/>
                  </a:lnTo>
                  <a:lnTo>
                    <a:pt x="67222" y="175670"/>
                  </a:lnTo>
                  <a:lnTo>
                    <a:pt x="70164" y="174263"/>
                  </a:lnTo>
                  <a:lnTo>
                    <a:pt x="72126" y="171915"/>
                  </a:lnTo>
                  <a:lnTo>
                    <a:pt x="76049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8" name="SMARTInkShape-2468"/>
            <p:cNvSpPr/>
            <p:nvPr>
              <p:custDataLst>
                <p:tags r:id="rId240"/>
              </p:custDataLst>
            </p:nvPr>
          </p:nvSpPr>
          <p:spPr>
            <a:xfrm>
              <a:off x="3479800" y="1677058"/>
              <a:ext cx="2392958" cy="177058"/>
            </a:xfrm>
            <a:custGeom>
              <a:avLst/>
              <a:gdLst/>
              <a:ahLst/>
              <a:cxnLst/>
              <a:rect l="0" t="0" r="0" b="0"/>
              <a:pathLst>
                <a:path w="2392958" h="177058">
                  <a:moveTo>
                    <a:pt x="0" y="126342"/>
                  </a:moveTo>
                  <a:lnTo>
                    <a:pt x="0" y="126342"/>
                  </a:lnTo>
                  <a:lnTo>
                    <a:pt x="3371" y="126342"/>
                  </a:lnTo>
                  <a:lnTo>
                    <a:pt x="16606" y="122684"/>
                  </a:lnTo>
                  <a:lnTo>
                    <a:pt x="44965" y="125721"/>
                  </a:lnTo>
                  <a:lnTo>
                    <a:pt x="70394" y="126158"/>
                  </a:lnTo>
                  <a:lnTo>
                    <a:pt x="91964" y="128142"/>
                  </a:lnTo>
                  <a:lnTo>
                    <a:pt x="115662" y="131375"/>
                  </a:lnTo>
                  <a:lnTo>
                    <a:pt x="140305" y="135164"/>
                  </a:lnTo>
                  <a:lnTo>
                    <a:pt x="165369" y="139200"/>
                  </a:lnTo>
                  <a:lnTo>
                    <a:pt x="191325" y="142640"/>
                  </a:lnTo>
                  <a:lnTo>
                    <a:pt x="219324" y="144169"/>
                  </a:lnTo>
                  <a:lnTo>
                    <a:pt x="248231" y="146730"/>
                  </a:lnTo>
                  <a:lnTo>
                    <a:pt x="278247" y="150220"/>
                  </a:lnTo>
                  <a:lnTo>
                    <a:pt x="294154" y="152138"/>
                  </a:lnTo>
                  <a:lnTo>
                    <a:pt x="310402" y="154123"/>
                  </a:lnTo>
                  <a:lnTo>
                    <a:pt x="327585" y="156151"/>
                  </a:lnTo>
                  <a:lnTo>
                    <a:pt x="345390" y="158209"/>
                  </a:lnTo>
                  <a:lnTo>
                    <a:pt x="363610" y="160287"/>
                  </a:lnTo>
                  <a:lnTo>
                    <a:pt x="382107" y="161672"/>
                  </a:lnTo>
                  <a:lnTo>
                    <a:pt x="400788" y="162595"/>
                  </a:lnTo>
                  <a:lnTo>
                    <a:pt x="419592" y="163211"/>
                  </a:lnTo>
                  <a:lnTo>
                    <a:pt x="438478" y="164327"/>
                  </a:lnTo>
                  <a:lnTo>
                    <a:pt x="457419" y="165776"/>
                  </a:lnTo>
                  <a:lnTo>
                    <a:pt x="476396" y="167448"/>
                  </a:lnTo>
                  <a:lnTo>
                    <a:pt x="495397" y="168563"/>
                  </a:lnTo>
                  <a:lnTo>
                    <a:pt x="514415" y="169306"/>
                  </a:lnTo>
                  <a:lnTo>
                    <a:pt x="533443" y="169801"/>
                  </a:lnTo>
                  <a:lnTo>
                    <a:pt x="552479" y="170837"/>
                  </a:lnTo>
                  <a:lnTo>
                    <a:pt x="571519" y="172233"/>
                  </a:lnTo>
                  <a:lnTo>
                    <a:pt x="590563" y="173869"/>
                  </a:lnTo>
                  <a:lnTo>
                    <a:pt x="610314" y="174960"/>
                  </a:lnTo>
                  <a:lnTo>
                    <a:pt x="630537" y="175687"/>
                  </a:lnTo>
                  <a:lnTo>
                    <a:pt x="651075" y="176172"/>
                  </a:lnTo>
                  <a:lnTo>
                    <a:pt x="671822" y="176496"/>
                  </a:lnTo>
                  <a:lnTo>
                    <a:pt x="692709" y="176711"/>
                  </a:lnTo>
                  <a:lnTo>
                    <a:pt x="713689" y="176855"/>
                  </a:lnTo>
                  <a:lnTo>
                    <a:pt x="734732" y="176950"/>
                  </a:lnTo>
                  <a:lnTo>
                    <a:pt x="755815" y="177014"/>
                  </a:lnTo>
                  <a:lnTo>
                    <a:pt x="776927" y="177057"/>
                  </a:lnTo>
                  <a:lnTo>
                    <a:pt x="798763" y="176380"/>
                  </a:lnTo>
                  <a:lnTo>
                    <a:pt x="821081" y="175223"/>
                  </a:lnTo>
                  <a:lnTo>
                    <a:pt x="843721" y="173746"/>
                  </a:lnTo>
                  <a:lnTo>
                    <a:pt x="866575" y="172761"/>
                  </a:lnTo>
                  <a:lnTo>
                    <a:pt x="889572" y="172105"/>
                  </a:lnTo>
                  <a:lnTo>
                    <a:pt x="912665" y="171667"/>
                  </a:lnTo>
                  <a:lnTo>
                    <a:pt x="936527" y="170670"/>
                  </a:lnTo>
                  <a:lnTo>
                    <a:pt x="960901" y="169299"/>
                  </a:lnTo>
                  <a:lnTo>
                    <a:pt x="985617" y="167680"/>
                  </a:lnTo>
                  <a:lnTo>
                    <a:pt x="1009150" y="166601"/>
                  </a:lnTo>
                  <a:lnTo>
                    <a:pt x="1031895" y="165881"/>
                  </a:lnTo>
                  <a:lnTo>
                    <a:pt x="1054113" y="165401"/>
                  </a:lnTo>
                  <a:lnTo>
                    <a:pt x="1076687" y="164376"/>
                  </a:lnTo>
                  <a:lnTo>
                    <a:pt x="1099496" y="162987"/>
                  </a:lnTo>
                  <a:lnTo>
                    <a:pt x="1122464" y="161355"/>
                  </a:lnTo>
                  <a:lnTo>
                    <a:pt x="1144832" y="160267"/>
                  </a:lnTo>
                  <a:lnTo>
                    <a:pt x="1166799" y="159542"/>
                  </a:lnTo>
                  <a:lnTo>
                    <a:pt x="1188499" y="159059"/>
                  </a:lnTo>
                  <a:lnTo>
                    <a:pt x="1210727" y="158031"/>
                  </a:lnTo>
                  <a:lnTo>
                    <a:pt x="1233307" y="156640"/>
                  </a:lnTo>
                  <a:lnTo>
                    <a:pt x="1256121" y="155007"/>
                  </a:lnTo>
                  <a:lnTo>
                    <a:pt x="1279092" y="153919"/>
                  </a:lnTo>
                  <a:lnTo>
                    <a:pt x="1302167" y="153193"/>
                  </a:lnTo>
                  <a:lnTo>
                    <a:pt x="1325311" y="152709"/>
                  </a:lnTo>
                  <a:lnTo>
                    <a:pt x="1347796" y="151681"/>
                  </a:lnTo>
                  <a:lnTo>
                    <a:pt x="1369842" y="150291"/>
                  </a:lnTo>
                  <a:lnTo>
                    <a:pt x="1391595" y="148658"/>
                  </a:lnTo>
                  <a:lnTo>
                    <a:pt x="1413152" y="147569"/>
                  </a:lnTo>
                  <a:lnTo>
                    <a:pt x="1434579" y="146843"/>
                  </a:lnTo>
                  <a:lnTo>
                    <a:pt x="1455920" y="146360"/>
                  </a:lnTo>
                  <a:lnTo>
                    <a:pt x="1477907" y="145332"/>
                  </a:lnTo>
                  <a:lnTo>
                    <a:pt x="1500327" y="143941"/>
                  </a:lnTo>
                  <a:lnTo>
                    <a:pt x="1523035" y="142308"/>
                  </a:lnTo>
                  <a:lnTo>
                    <a:pt x="1544523" y="141219"/>
                  </a:lnTo>
                  <a:lnTo>
                    <a:pt x="1565198" y="140493"/>
                  </a:lnTo>
                  <a:lnTo>
                    <a:pt x="1585332" y="140010"/>
                  </a:lnTo>
                  <a:lnTo>
                    <a:pt x="1605811" y="139687"/>
                  </a:lnTo>
                  <a:lnTo>
                    <a:pt x="1626518" y="139472"/>
                  </a:lnTo>
                  <a:lnTo>
                    <a:pt x="1647379" y="139329"/>
                  </a:lnTo>
                  <a:lnTo>
                    <a:pt x="1667636" y="139233"/>
                  </a:lnTo>
                  <a:lnTo>
                    <a:pt x="1687490" y="139169"/>
                  </a:lnTo>
                  <a:lnTo>
                    <a:pt x="1707077" y="139127"/>
                  </a:lnTo>
                  <a:lnTo>
                    <a:pt x="1726485" y="138393"/>
                  </a:lnTo>
                  <a:lnTo>
                    <a:pt x="1745773" y="137198"/>
                  </a:lnTo>
                  <a:lnTo>
                    <a:pt x="1764982" y="135696"/>
                  </a:lnTo>
                  <a:lnTo>
                    <a:pt x="1784138" y="134695"/>
                  </a:lnTo>
                  <a:lnTo>
                    <a:pt x="1803259" y="134027"/>
                  </a:lnTo>
                  <a:lnTo>
                    <a:pt x="1822356" y="133582"/>
                  </a:lnTo>
                  <a:lnTo>
                    <a:pt x="1840732" y="133285"/>
                  </a:lnTo>
                  <a:lnTo>
                    <a:pt x="1858627" y="133088"/>
                  </a:lnTo>
                  <a:lnTo>
                    <a:pt x="1876202" y="132956"/>
                  </a:lnTo>
                  <a:lnTo>
                    <a:pt x="1894267" y="132162"/>
                  </a:lnTo>
                  <a:lnTo>
                    <a:pt x="1912662" y="130928"/>
                  </a:lnTo>
                  <a:lnTo>
                    <a:pt x="1931274" y="129399"/>
                  </a:lnTo>
                  <a:lnTo>
                    <a:pt x="1950033" y="127674"/>
                  </a:lnTo>
                  <a:lnTo>
                    <a:pt x="1968888" y="125819"/>
                  </a:lnTo>
                  <a:lnTo>
                    <a:pt x="1987809" y="123877"/>
                  </a:lnTo>
                  <a:lnTo>
                    <a:pt x="2005362" y="122582"/>
                  </a:lnTo>
                  <a:lnTo>
                    <a:pt x="2022003" y="121718"/>
                  </a:lnTo>
                  <a:lnTo>
                    <a:pt x="2053661" y="120759"/>
                  </a:lnTo>
                  <a:lnTo>
                    <a:pt x="2084196" y="120333"/>
                  </a:lnTo>
                  <a:lnTo>
                    <a:pt x="2114229" y="118262"/>
                  </a:lnTo>
                  <a:lnTo>
                    <a:pt x="2142630" y="114990"/>
                  </a:lnTo>
                  <a:lnTo>
                    <a:pt x="2167011" y="111184"/>
                  </a:lnTo>
                  <a:lnTo>
                    <a:pt x="2191489" y="107140"/>
                  </a:lnTo>
                  <a:lnTo>
                    <a:pt x="2215067" y="102991"/>
                  </a:lnTo>
                  <a:lnTo>
                    <a:pt x="2243503" y="96689"/>
                  </a:lnTo>
                  <a:lnTo>
                    <a:pt x="2270550" y="90119"/>
                  </a:lnTo>
                  <a:lnTo>
                    <a:pt x="2293432" y="86525"/>
                  </a:lnTo>
                  <a:lnTo>
                    <a:pt x="2306127" y="82807"/>
                  </a:lnTo>
                  <a:lnTo>
                    <a:pt x="2324093" y="81892"/>
                  </a:lnTo>
                  <a:lnTo>
                    <a:pt x="2324098" y="108407"/>
                  </a:lnTo>
                  <a:lnTo>
                    <a:pt x="2324100" y="138748"/>
                  </a:lnTo>
                  <a:lnTo>
                    <a:pt x="2324805" y="140963"/>
                  </a:lnTo>
                  <a:lnTo>
                    <a:pt x="2325982" y="142439"/>
                  </a:lnTo>
                  <a:lnTo>
                    <a:pt x="2327471" y="143423"/>
                  </a:lnTo>
                  <a:lnTo>
                    <a:pt x="2328464" y="142669"/>
                  </a:lnTo>
                  <a:lnTo>
                    <a:pt x="2329567" y="138067"/>
                  </a:lnTo>
                  <a:lnTo>
                    <a:pt x="2329570" y="118545"/>
                  </a:lnTo>
                  <a:lnTo>
                    <a:pt x="2325390" y="88662"/>
                  </a:lnTo>
                  <a:lnTo>
                    <a:pt x="2324673" y="67262"/>
                  </a:lnTo>
                  <a:lnTo>
                    <a:pt x="2323564" y="36792"/>
                  </a:lnTo>
                  <a:lnTo>
                    <a:pt x="2318655" y="6834"/>
                  </a:lnTo>
                  <a:lnTo>
                    <a:pt x="2317829" y="0"/>
                  </a:lnTo>
                  <a:lnTo>
                    <a:pt x="2338949" y="20546"/>
                  </a:lnTo>
                  <a:lnTo>
                    <a:pt x="2348095" y="33347"/>
                  </a:lnTo>
                  <a:lnTo>
                    <a:pt x="2358099" y="40383"/>
                  </a:lnTo>
                  <a:lnTo>
                    <a:pt x="2365846" y="42782"/>
                  </a:lnTo>
                  <a:lnTo>
                    <a:pt x="2370405" y="43343"/>
                  </a:lnTo>
                  <a:lnTo>
                    <a:pt x="2374783" y="45474"/>
                  </a:lnTo>
                  <a:lnTo>
                    <a:pt x="2379081" y="48067"/>
                  </a:lnTo>
                  <a:lnTo>
                    <a:pt x="2386339" y="49869"/>
                  </a:lnTo>
                  <a:lnTo>
                    <a:pt x="2390597" y="53432"/>
                  </a:lnTo>
                  <a:lnTo>
                    <a:pt x="2392459" y="57013"/>
                  </a:lnTo>
                  <a:lnTo>
                    <a:pt x="2392957" y="58956"/>
                  </a:lnTo>
                  <a:lnTo>
                    <a:pt x="2390284" y="68433"/>
                  </a:lnTo>
                  <a:lnTo>
                    <a:pt x="2376020" y="95328"/>
                  </a:lnTo>
                  <a:lnTo>
                    <a:pt x="2367000" y="111979"/>
                  </a:lnTo>
                  <a:lnTo>
                    <a:pt x="2359154" y="123968"/>
                  </a:lnTo>
                  <a:lnTo>
                    <a:pt x="2356613" y="129520"/>
                  </a:lnTo>
                  <a:lnTo>
                    <a:pt x="2349500" y="1390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9" name="SMARTInkShape-2469"/>
            <p:cNvSpPr/>
            <p:nvPr>
              <p:custDataLst>
                <p:tags r:id="rId241"/>
              </p:custDataLst>
            </p:nvPr>
          </p:nvSpPr>
          <p:spPr>
            <a:xfrm>
              <a:off x="3727450" y="1123950"/>
              <a:ext cx="48105" cy="1255260"/>
            </a:xfrm>
            <a:custGeom>
              <a:avLst/>
              <a:gdLst/>
              <a:ahLst/>
              <a:cxnLst/>
              <a:rect l="0" t="0" r="0" b="0"/>
              <a:pathLst>
                <a:path w="48105" h="1255260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5026" y="8789"/>
                  </a:lnTo>
                  <a:lnTo>
                    <a:pt x="6176" y="33613"/>
                  </a:lnTo>
                  <a:lnTo>
                    <a:pt x="6298" y="57624"/>
                  </a:lnTo>
                  <a:lnTo>
                    <a:pt x="6327" y="79233"/>
                  </a:lnTo>
                  <a:lnTo>
                    <a:pt x="6340" y="102948"/>
                  </a:lnTo>
                  <a:lnTo>
                    <a:pt x="6345" y="127599"/>
                  </a:lnTo>
                  <a:lnTo>
                    <a:pt x="6348" y="152666"/>
                  </a:lnTo>
                  <a:lnTo>
                    <a:pt x="6349" y="179800"/>
                  </a:lnTo>
                  <a:lnTo>
                    <a:pt x="6350" y="208322"/>
                  </a:lnTo>
                  <a:lnTo>
                    <a:pt x="6350" y="237462"/>
                  </a:lnTo>
                  <a:lnTo>
                    <a:pt x="6350" y="266876"/>
                  </a:lnTo>
                  <a:lnTo>
                    <a:pt x="5645" y="297117"/>
                  </a:lnTo>
                  <a:lnTo>
                    <a:pt x="4469" y="313083"/>
                  </a:lnTo>
                  <a:lnTo>
                    <a:pt x="1986" y="344465"/>
                  </a:lnTo>
                  <a:lnTo>
                    <a:pt x="883" y="372523"/>
                  </a:lnTo>
                  <a:lnTo>
                    <a:pt x="393" y="400986"/>
                  </a:lnTo>
                  <a:lnTo>
                    <a:pt x="174" y="430099"/>
                  </a:lnTo>
                  <a:lnTo>
                    <a:pt x="78" y="459501"/>
                  </a:lnTo>
                  <a:lnTo>
                    <a:pt x="1916" y="489032"/>
                  </a:lnTo>
                  <a:lnTo>
                    <a:pt x="4379" y="517914"/>
                  </a:lnTo>
                  <a:lnTo>
                    <a:pt x="5474" y="544862"/>
                  </a:lnTo>
                  <a:lnTo>
                    <a:pt x="7842" y="572831"/>
                  </a:lnTo>
                  <a:lnTo>
                    <a:pt x="10541" y="601020"/>
                  </a:lnTo>
                  <a:lnTo>
                    <a:pt x="11740" y="627659"/>
                  </a:lnTo>
                  <a:lnTo>
                    <a:pt x="16037" y="653609"/>
                  </a:lnTo>
                  <a:lnTo>
                    <a:pt x="21239" y="679254"/>
                  </a:lnTo>
                  <a:lnTo>
                    <a:pt x="23551" y="704763"/>
                  </a:lnTo>
                  <a:lnTo>
                    <a:pt x="26460" y="730211"/>
                  </a:lnTo>
                  <a:lnTo>
                    <a:pt x="29399" y="755633"/>
                  </a:lnTo>
                  <a:lnTo>
                    <a:pt x="30705" y="781042"/>
                  </a:lnTo>
                  <a:lnTo>
                    <a:pt x="33167" y="806447"/>
                  </a:lnTo>
                  <a:lnTo>
                    <a:pt x="35907" y="832554"/>
                  </a:lnTo>
                  <a:lnTo>
                    <a:pt x="37126" y="860620"/>
                  </a:lnTo>
                  <a:lnTo>
                    <a:pt x="37667" y="887676"/>
                  </a:lnTo>
                  <a:lnTo>
                    <a:pt x="38613" y="914517"/>
                  </a:lnTo>
                  <a:lnTo>
                    <a:pt x="41385" y="942909"/>
                  </a:lnTo>
                  <a:lnTo>
                    <a:pt x="43088" y="971991"/>
                  </a:lnTo>
                  <a:lnTo>
                    <a:pt x="43845" y="1000674"/>
                  </a:lnTo>
                  <a:lnTo>
                    <a:pt x="44181" y="1027533"/>
                  </a:lnTo>
                  <a:lnTo>
                    <a:pt x="44331" y="1051700"/>
                  </a:lnTo>
                  <a:lnTo>
                    <a:pt x="44397" y="1074906"/>
                  </a:lnTo>
                  <a:lnTo>
                    <a:pt x="44426" y="1099330"/>
                  </a:lnTo>
                  <a:lnTo>
                    <a:pt x="46321" y="1122415"/>
                  </a:lnTo>
                  <a:lnTo>
                    <a:pt x="48104" y="1144434"/>
                  </a:lnTo>
                  <a:lnTo>
                    <a:pt x="45846" y="1175959"/>
                  </a:lnTo>
                  <a:lnTo>
                    <a:pt x="44864" y="1202782"/>
                  </a:lnTo>
                  <a:lnTo>
                    <a:pt x="44532" y="1231165"/>
                  </a:lnTo>
                  <a:lnTo>
                    <a:pt x="44455" y="1255259"/>
                  </a:lnTo>
                  <a:lnTo>
                    <a:pt x="44450" y="1250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74" name="SMARTInkShape-Group532"/>
          <p:cNvGrpSpPr/>
          <p:nvPr/>
        </p:nvGrpSpPr>
        <p:grpSpPr>
          <a:xfrm>
            <a:off x="458083" y="1275021"/>
            <a:ext cx="1523118" cy="280730"/>
            <a:chOff x="458083" y="1275021"/>
            <a:chExt cx="1523118" cy="280730"/>
          </a:xfrm>
        </p:grpSpPr>
        <p:sp>
          <p:nvSpPr>
            <p:cNvPr id="561" name="SMARTInkShape-2470"/>
            <p:cNvSpPr/>
            <p:nvPr>
              <p:custDataLst>
                <p:tags r:id="rId215"/>
              </p:custDataLst>
            </p:nvPr>
          </p:nvSpPr>
          <p:spPr>
            <a:xfrm>
              <a:off x="1768310" y="1282782"/>
              <a:ext cx="212891" cy="222169"/>
            </a:xfrm>
            <a:custGeom>
              <a:avLst/>
              <a:gdLst/>
              <a:ahLst/>
              <a:cxnLst/>
              <a:rect l="0" t="0" r="0" b="0"/>
              <a:pathLst>
                <a:path w="212891" h="222169">
                  <a:moveTo>
                    <a:pt x="54140" y="158668"/>
                  </a:moveTo>
                  <a:lnTo>
                    <a:pt x="54140" y="158668"/>
                  </a:lnTo>
                  <a:lnTo>
                    <a:pt x="59607" y="130057"/>
                  </a:lnTo>
                  <a:lnTo>
                    <a:pt x="58491" y="126894"/>
                  </a:lnTo>
                  <a:lnTo>
                    <a:pt x="56335" y="124785"/>
                  </a:lnTo>
                  <a:lnTo>
                    <a:pt x="53487" y="123379"/>
                  </a:lnTo>
                  <a:lnTo>
                    <a:pt x="50177" y="123853"/>
                  </a:lnTo>
                  <a:lnTo>
                    <a:pt x="23871" y="141862"/>
                  </a:lnTo>
                  <a:lnTo>
                    <a:pt x="7150" y="159333"/>
                  </a:lnTo>
                  <a:lnTo>
                    <a:pt x="1506" y="171664"/>
                  </a:lnTo>
                  <a:lnTo>
                    <a:pt x="0" y="177915"/>
                  </a:lnTo>
                  <a:lnTo>
                    <a:pt x="408" y="182788"/>
                  </a:lnTo>
                  <a:lnTo>
                    <a:pt x="2091" y="186743"/>
                  </a:lnTo>
                  <a:lnTo>
                    <a:pt x="4624" y="190084"/>
                  </a:lnTo>
                  <a:lnTo>
                    <a:pt x="13083" y="193797"/>
                  </a:lnTo>
                  <a:lnTo>
                    <a:pt x="24603" y="194742"/>
                  </a:lnTo>
                  <a:lnTo>
                    <a:pt x="39131" y="192810"/>
                  </a:lnTo>
                  <a:lnTo>
                    <a:pt x="63177" y="177643"/>
                  </a:lnTo>
                  <a:lnTo>
                    <a:pt x="84805" y="151904"/>
                  </a:lnTo>
                  <a:lnTo>
                    <a:pt x="101870" y="126499"/>
                  </a:lnTo>
                  <a:lnTo>
                    <a:pt x="120509" y="95687"/>
                  </a:lnTo>
                  <a:lnTo>
                    <a:pt x="129431" y="78581"/>
                  </a:lnTo>
                  <a:lnTo>
                    <a:pt x="138200" y="60826"/>
                  </a:lnTo>
                  <a:lnTo>
                    <a:pt x="149826" y="31692"/>
                  </a:lnTo>
                  <a:lnTo>
                    <a:pt x="159667" y="1099"/>
                  </a:lnTo>
                  <a:lnTo>
                    <a:pt x="159064" y="0"/>
                  </a:lnTo>
                  <a:lnTo>
                    <a:pt x="157250" y="678"/>
                  </a:lnTo>
                  <a:lnTo>
                    <a:pt x="154630" y="2541"/>
                  </a:lnTo>
                  <a:lnTo>
                    <a:pt x="137459" y="25390"/>
                  </a:lnTo>
                  <a:lnTo>
                    <a:pt x="122450" y="50985"/>
                  </a:lnTo>
                  <a:lnTo>
                    <a:pt x="107783" y="80470"/>
                  </a:lnTo>
                  <a:lnTo>
                    <a:pt x="96561" y="110037"/>
                  </a:lnTo>
                  <a:lnTo>
                    <a:pt x="90633" y="135878"/>
                  </a:lnTo>
                  <a:lnTo>
                    <a:pt x="89409" y="158417"/>
                  </a:lnTo>
                  <a:lnTo>
                    <a:pt x="93569" y="177842"/>
                  </a:lnTo>
                  <a:lnTo>
                    <a:pt x="98065" y="184856"/>
                  </a:lnTo>
                  <a:lnTo>
                    <a:pt x="110586" y="194531"/>
                  </a:lnTo>
                  <a:lnTo>
                    <a:pt x="126761" y="200574"/>
                  </a:lnTo>
                  <a:lnTo>
                    <a:pt x="143861" y="198993"/>
                  </a:lnTo>
                  <a:lnTo>
                    <a:pt x="154223" y="190231"/>
                  </a:lnTo>
                  <a:lnTo>
                    <a:pt x="172374" y="161610"/>
                  </a:lnTo>
                  <a:lnTo>
                    <a:pt x="179409" y="135260"/>
                  </a:lnTo>
                  <a:lnTo>
                    <a:pt x="180370" y="127568"/>
                  </a:lnTo>
                  <a:lnTo>
                    <a:pt x="179216" y="125235"/>
                  </a:lnTo>
                  <a:lnTo>
                    <a:pt x="177035" y="123679"/>
                  </a:lnTo>
                  <a:lnTo>
                    <a:pt x="174170" y="122642"/>
                  </a:lnTo>
                  <a:lnTo>
                    <a:pt x="170849" y="123362"/>
                  </a:lnTo>
                  <a:lnTo>
                    <a:pt x="163396" y="127925"/>
                  </a:lnTo>
                  <a:lnTo>
                    <a:pt x="151266" y="141798"/>
                  </a:lnTo>
                  <a:lnTo>
                    <a:pt x="146696" y="153287"/>
                  </a:lnTo>
                  <a:lnTo>
                    <a:pt x="145371" y="166154"/>
                  </a:lnTo>
                  <a:lnTo>
                    <a:pt x="147133" y="181280"/>
                  </a:lnTo>
                  <a:lnTo>
                    <a:pt x="152150" y="193647"/>
                  </a:lnTo>
                  <a:lnTo>
                    <a:pt x="155463" y="198921"/>
                  </a:lnTo>
                  <a:lnTo>
                    <a:pt x="164789" y="206662"/>
                  </a:lnTo>
                  <a:lnTo>
                    <a:pt x="185703" y="214986"/>
                  </a:lnTo>
                  <a:lnTo>
                    <a:pt x="212890" y="2221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2" name="SMARTInkShape-2471"/>
            <p:cNvSpPr/>
            <p:nvPr>
              <p:custDataLst>
                <p:tags r:id="rId216"/>
              </p:custDataLst>
            </p:nvPr>
          </p:nvSpPr>
          <p:spPr>
            <a:xfrm>
              <a:off x="1460500" y="1399304"/>
              <a:ext cx="292101" cy="111261"/>
            </a:xfrm>
            <a:custGeom>
              <a:avLst/>
              <a:gdLst/>
              <a:ahLst/>
              <a:cxnLst/>
              <a:rect l="0" t="0" r="0" b="0"/>
              <a:pathLst>
                <a:path w="292101" h="111261">
                  <a:moveTo>
                    <a:pt x="0" y="105646"/>
                  </a:moveTo>
                  <a:lnTo>
                    <a:pt x="0" y="105646"/>
                  </a:lnTo>
                  <a:lnTo>
                    <a:pt x="17677" y="82502"/>
                  </a:lnTo>
                  <a:lnTo>
                    <a:pt x="33225" y="69704"/>
                  </a:lnTo>
                  <a:lnTo>
                    <a:pt x="43224" y="64977"/>
                  </a:lnTo>
                  <a:lnTo>
                    <a:pt x="47866" y="63717"/>
                  </a:lnTo>
                  <a:lnTo>
                    <a:pt x="52372" y="64288"/>
                  </a:lnTo>
                  <a:lnTo>
                    <a:pt x="61141" y="68685"/>
                  </a:lnTo>
                  <a:lnTo>
                    <a:pt x="74012" y="79094"/>
                  </a:lnTo>
                  <a:lnTo>
                    <a:pt x="78755" y="87025"/>
                  </a:lnTo>
                  <a:lnTo>
                    <a:pt x="81800" y="103614"/>
                  </a:lnTo>
                  <a:lnTo>
                    <a:pt x="81345" y="106408"/>
                  </a:lnTo>
                  <a:lnTo>
                    <a:pt x="80336" y="108271"/>
                  </a:lnTo>
                  <a:lnTo>
                    <a:pt x="77017" y="111260"/>
                  </a:lnTo>
                  <a:lnTo>
                    <a:pt x="73071" y="101665"/>
                  </a:lnTo>
                  <a:lnTo>
                    <a:pt x="70486" y="78048"/>
                  </a:lnTo>
                  <a:lnTo>
                    <a:pt x="68094" y="46520"/>
                  </a:lnTo>
                  <a:lnTo>
                    <a:pt x="63769" y="30445"/>
                  </a:lnTo>
                  <a:lnTo>
                    <a:pt x="95317" y="39630"/>
                  </a:lnTo>
                  <a:lnTo>
                    <a:pt x="119181" y="41401"/>
                  </a:lnTo>
                  <a:lnTo>
                    <a:pt x="148765" y="40117"/>
                  </a:lnTo>
                  <a:lnTo>
                    <a:pt x="157840" y="37011"/>
                  </a:lnTo>
                  <a:lnTo>
                    <a:pt x="160260" y="35195"/>
                  </a:lnTo>
                  <a:lnTo>
                    <a:pt x="167515" y="27210"/>
                  </a:lnTo>
                  <a:lnTo>
                    <a:pt x="168121" y="24428"/>
                  </a:lnTo>
                  <a:lnTo>
                    <a:pt x="166913" y="17573"/>
                  </a:lnTo>
                  <a:lnTo>
                    <a:pt x="162266" y="9152"/>
                  </a:lnTo>
                  <a:lnTo>
                    <a:pt x="159683" y="8155"/>
                  </a:lnTo>
                  <a:lnTo>
                    <a:pt x="153050" y="8930"/>
                  </a:lnTo>
                  <a:lnTo>
                    <a:pt x="138011" y="16703"/>
                  </a:lnTo>
                  <a:lnTo>
                    <a:pt x="120150" y="34686"/>
                  </a:lnTo>
                  <a:lnTo>
                    <a:pt x="113372" y="49884"/>
                  </a:lnTo>
                  <a:lnTo>
                    <a:pt x="109021" y="75895"/>
                  </a:lnTo>
                  <a:lnTo>
                    <a:pt x="110781" y="80168"/>
                  </a:lnTo>
                  <a:lnTo>
                    <a:pt x="118381" y="86796"/>
                  </a:lnTo>
                  <a:lnTo>
                    <a:pt x="128814" y="90213"/>
                  </a:lnTo>
                  <a:lnTo>
                    <a:pt x="149387" y="92406"/>
                  </a:lnTo>
                  <a:lnTo>
                    <a:pt x="158352" y="88943"/>
                  </a:lnTo>
                  <a:lnTo>
                    <a:pt x="167040" y="81995"/>
                  </a:lnTo>
                  <a:lnTo>
                    <a:pt x="179864" y="64771"/>
                  </a:lnTo>
                  <a:lnTo>
                    <a:pt x="193307" y="38659"/>
                  </a:lnTo>
                  <a:lnTo>
                    <a:pt x="210810" y="9838"/>
                  </a:lnTo>
                  <a:lnTo>
                    <a:pt x="214895" y="94"/>
                  </a:lnTo>
                  <a:lnTo>
                    <a:pt x="215230" y="0"/>
                  </a:lnTo>
                  <a:lnTo>
                    <a:pt x="220205" y="19512"/>
                  </a:lnTo>
                  <a:lnTo>
                    <a:pt x="221846" y="47579"/>
                  </a:lnTo>
                  <a:lnTo>
                    <a:pt x="222240" y="78942"/>
                  </a:lnTo>
                  <a:lnTo>
                    <a:pt x="222243" y="79377"/>
                  </a:lnTo>
                  <a:lnTo>
                    <a:pt x="232388" y="69230"/>
                  </a:lnTo>
                  <a:lnTo>
                    <a:pt x="252103" y="38160"/>
                  </a:lnTo>
                  <a:lnTo>
                    <a:pt x="265094" y="18951"/>
                  </a:lnTo>
                  <a:lnTo>
                    <a:pt x="265629" y="19627"/>
                  </a:lnTo>
                  <a:lnTo>
                    <a:pt x="268519" y="47588"/>
                  </a:lnTo>
                  <a:lnTo>
                    <a:pt x="278228" y="73907"/>
                  </a:lnTo>
                  <a:lnTo>
                    <a:pt x="292100" y="929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3" name="SMARTInkShape-2472"/>
            <p:cNvSpPr/>
            <p:nvPr>
              <p:custDataLst>
                <p:tags r:id="rId217"/>
              </p:custDataLst>
            </p:nvPr>
          </p:nvSpPr>
          <p:spPr>
            <a:xfrm>
              <a:off x="1320800" y="1333500"/>
              <a:ext cx="171818" cy="222251"/>
            </a:xfrm>
            <a:custGeom>
              <a:avLst/>
              <a:gdLst/>
              <a:ahLst/>
              <a:cxnLst/>
              <a:rect l="0" t="0" r="0" b="0"/>
              <a:pathLst>
                <a:path w="171818" h="222251">
                  <a:moveTo>
                    <a:pt x="0" y="222250"/>
                  </a:moveTo>
                  <a:lnTo>
                    <a:pt x="0" y="222250"/>
                  </a:lnTo>
                  <a:lnTo>
                    <a:pt x="0" y="218879"/>
                  </a:lnTo>
                  <a:lnTo>
                    <a:pt x="1882" y="215342"/>
                  </a:lnTo>
                  <a:lnTo>
                    <a:pt x="26680" y="187455"/>
                  </a:lnTo>
                  <a:lnTo>
                    <a:pt x="54424" y="156032"/>
                  </a:lnTo>
                  <a:lnTo>
                    <a:pt x="82134" y="124313"/>
                  </a:lnTo>
                  <a:lnTo>
                    <a:pt x="100475" y="100406"/>
                  </a:lnTo>
                  <a:lnTo>
                    <a:pt x="118033" y="76375"/>
                  </a:lnTo>
                  <a:lnTo>
                    <a:pt x="135244" y="53935"/>
                  </a:lnTo>
                  <a:lnTo>
                    <a:pt x="154059" y="28210"/>
                  </a:lnTo>
                  <a:lnTo>
                    <a:pt x="170942" y="7036"/>
                  </a:lnTo>
                  <a:lnTo>
                    <a:pt x="171817" y="4690"/>
                  </a:lnTo>
                  <a:lnTo>
                    <a:pt x="171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4" name="SMARTInkShape-2473"/>
            <p:cNvSpPr/>
            <p:nvPr>
              <p:custDataLst>
                <p:tags r:id="rId218"/>
              </p:custDataLst>
            </p:nvPr>
          </p:nvSpPr>
          <p:spPr>
            <a:xfrm>
              <a:off x="1347981" y="1410038"/>
              <a:ext cx="110762" cy="128094"/>
            </a:xfrm>
            <a:custGeom>
              <a:avLst/>
              <a:gdLst/>
              <a:ahLst/>
              <a:cxnLst/>
              <a:rect l="0" t="0" r="0" b="0"/>
              <a:pathLst>
                <a:path w="110762" h="128094">
                  <a:moveTo>
                    <a:pt x="49019" y="25062"/>
                  </a:moveTo>
                  <a:lnTo>
                    <a:pt x="49019" y="25062"/>
                  </a:lnTo>
                  <a:lnTo>
                    <a:pt x="32426" y="15642"/>
                  </a:lnTo>
                  <a:lnTo>
                    <a:pt x="30196" y="15960"/>
                  </a:lnTo>
                  <a:lnTo>
                    <a:pt x="28004" y="16877"/>
                  </a:lnTo>
                  <a:lnTo>
                    <a:pt x="14805" y="28281"/>
                  </a:lnTo>
                  <a:lnTo>
                    <a:pt x="4231" y="48437"/>
                  </a:lnTo>
                  <a:lnTo>
                    <a:pt x="0" y="72283"/>
                  </a:lnTo>
                  <a:lnTo>
                    <a:pt x="2774" y="86971"/>
                  </a:lnTo>
                  <a:lnTo>
                    <a:pt x="9416" y="100555"/>
                  </a:lnTo>
                  <a:lnTo>
                    <a:pt x="25055" y="118691"/>
                  </a:lnTo>
                  <a:lnTo>
                    <a:pt x="36957" y="126177"/>
                  </a:lnTo>
                  <a:lnTo>
                    <a:pt x="51184" y="128093"/>
                  </a:lnTo>
                  <a:lnTo>
                    <a:pt x="58929" y="127616"/>
                  </a:lnTo>
                  <a:lnTo>
                    <a:pt x="73179" y="121441"/>
                  </a:lnTo>
                  <a:lnTo>
                    <a:pt x="91220" y="106065"/>
                  </a:lnTo>
                  <a:lnTo>
                    <a:pt x="100231" y="93519"/>
                  </a:lnTo>
                  <a:lnTo>
                    <a:pt x="108564" y="69883"/>
                  </a:lnTo>
                  <a:lnTo>
                    <a:pt x="110761" y="50862"/>
                  </a:lnTo>
                  <a:lnTo>
                    <a:pt x="106093" y="32531"/>
                  </a:lnTo>
                  <a:lnTo>
                    <a:pt x="96963" y="16387"/>
                  </a:lnTo>
                  <a:lnTo>
                    <a:pt x="85850" y="4508"/>
                  </a:lnTo>
                  <a:lnTo>
                    <a:pt x="79217" y="1482"/>
                  </a:lnTo>
                  <a:lnTo>
                    <a:pt x="64322" y="0"/>
                  </a:lnTo>
                  <a:lnTo>
                    <a:pt x="40069" y="6504"/>
                  </a:lnTo>
                  <a:lnTo>
                    <a:pt x="27167" y="15403"/>
                  </a:lnTo>
                  <a:lnTo>
                    <a:pt x="10919" y="314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5" name="SMARTInkShape-2474"/>
            <p:cNvSpPr/>
            <p:nvPr>
              <p:custDataLst>
                <p:tags r:id="rId219"/>
              </p:custDataLst>
            </p:nvPr>
          </p:nvSpPr>
          <p:spPr>
            <a:xfrm>
              <a:off x="1351830" y="1422704"/>
              <a:ext cx="89621" cy="101297"/>
            </a:xfrm>
            <a:custGeom>
              <a:avLst/>
              <a:gdLst/>
              <a:ahLst/>
              <a:cxnLst/>
              <a:rect l="0" t="0" r="0" b="0"/>
              <a:pathLst>
                <a:path w="89621" h="101297">
                  <a:moveTo>
                    <a:pt x="64220" y="18746"/>
                  </a:moveTo>
                  <a:lnTo>
                    <a:pt x="64220" y="18746"/>
                  </a:lnTo>
                  <a:lnTo>
                    <a:pt x="49293" y="3819"/>
                  </a:lnTo>
                  <a:lnTo>
                    <a:pt x="43240" y="1529"/>
                  </a:lnTo>
                  <a:lnTo>
                    <a:pt x="39650" y="918"/>
                  </a:lnTo>
                  <a:lnTo>
                    <a:pt x="35845" y="2627"/>
                  </a:lnTo>
                  <a:lnTo>
                    <a:pt x="23749" y="15146"/>
                  </a:lnTo>
                  <a:lnTo>
                    <a:pt x="7020" y="40221"/>
                  </a:lnTo>
                  <a:lnTo>
                    <a:pt x="2803" y="47879"/>
                  </a:lnTo>
                  <a:lnTo>
                    <a:pt x="0" y="63914"/>
                  </a:lnTo>
                  <a:lnTo>
                    <a:pt x="1811" y="79037"/>
                  </a:lnTo>
                  <a:lnTo>
                    <a:pt x="7320" y="90463"/>
                  </a:lnTo>
                  <a:lnTo>
                    <a:pt x="10764" y="94074"/>
                  </a:lnTo>
                  <a:lnTo>
                    <a:pt x="18355" y="98086"/>
                  </a:lnTo>
                  <a:lnTo>
                    <a:pt x="21649" y="98450"/>
                  </a:lnTo>
                  <a:lnTo>
                    <a:pt x="27190" y="96974"/>
                  </a:lnTo>
                  <a:lnTo>
                    <a:pt x="37648" y="88805"/>
                  </a:lnTo>
                  <a:lnTo>
                    <a:pt x="46312" y="74076"/>
                  </a:lnTo>
                  <a:lnTo>
                    <a:pt x="56719" y="49565"/>
                  </a:lnTo>
                  <a:lnTo>
                    <a:pt x="65369" y="23331"/>
                  </a:lnTo>
                  <a:lnTo>
                    <a:pt x="69029" y="4425"/>
                  </a:lnTo>
                  <a:lnTo>
                    <a:pt x="68131" y="1438"/>
                  </a:lnTo>
                  <a:lnTo>
                    <a:pt x="66122" y="152"/>
                  </a:lnTo>
                  <a:lnTo>
                    <a:pt x="63371" y="0"/>
                  </a:lnTo>
                  <a:lnTo>
                    <a:pt x="60832" y="1309"/>
                  </a:lnTo>
                  <a:lnTo>
                    <a:pt x="56129" y="6528"/>
                  </a:lnTo>
                  <a:lnTo>
                    <a:pt x="49515" y="20770"/>
                  </a:lnTo>
                  <a:lnTo>
                    <a:pt x="48982" y="34227"/>
                  </a:lnTo>
                  <a:lnTo>
                    <a:pt x="52509" y="49615"/>
                  </a:lnTo>
                  <a:lnTo>
                    <a:pt x="72020" y="80609"/>
                  </a:lnTo>
                  <a:lnTo>
                    <a:pt x="89620" y="1012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6" name="SMARTInkShape-2475"/>
            <p:cNvSpPr/>
            <p:nvPr>
              <p:custDataLst>
                <p:tags r:id="rId220"/>
              </p:custDataLst>
            </p:nvPr>
          </p:nvSpPr>
          <p:spPr>
            <a:xfrm>
              <a:off x="1257339" y="1275021"/>
              <a:ext cx="142836" cy="258015"/>
            </a:xfrm>
            <a:custGeom>
              <a:avLst/>
              <a:gdLst/>
              <a:ahLst/>
              <a:cxnLst/>
              <a:rect l="0" t="0" r="0" b="0"/>
              <a:pathLst>
                <a:path w="142836" h="258015">
                  <a:moveTo>
                    <a:pt x="126961" y="102929"/>
                  </a:moveTo>
                  <a:lnTo>
                    <a:pt x="126961" y="102929"/>
                  </a:lnTo>
                  <a:lnTo>
                    <a:pt x="137074" y="79332"/>
                  </a:lnTo>
                  <a:lnTo>
                    <a:pt x="142039" y="54577"/>
                  </a:lnTo>
                  <a:lnTo>
                    <a:pt x="142835" y="29933"/>
                  </a:lnTo>
                  <a:lnTo>
                    <a:pt x="138485" y="11925"/>
                  </a:lnTo>
                  <a:lnTo>
                    <a:pt x="134643" y="6277"/>
                  </a:lnTo>
                  <a:lnTo>
                    <a:pt x="129966" y="2511"/>
                  </a:lnTo>
                  <a:lnTo>
                    <a:pt x="124731" y="0"/>
                  </a:lnTo>
                  <a:lnTo>
                    <a:pt x="107626" y="2855"/>
                  </a:lnTo>
                  <a:lnTo>
                    <a:pt x="97137" y="6580"/>
                  </a:lnTo>
                  <a:lnTo>
                    <a:pt x="77958" y="22007"/>
                  </a:lnTo>
                  <a:lnTo>
                    <a:pt x="60732" y="45797"/>
                  </a:lnTo>
                  <a:lnTo>
                    <a:pt x="53175" y="62019"/>
                  </a:lnTo>
                  <a:lnTo>
                    <a:pt x="46020" y="79889"/>
                  </a:lnTo>
                  <a:lnTo>
                    <a:pt x="39134" y="98858"/>
                  </a:lnTo>
                  <a:lnTo>
                    <a:pt x="32426" y="118559"/>
                  </a:lnTo>
                  <a:lnTo>
                    <a:pt x="25838" y="138749"/>
                  </a:lnTo>
                  <a:lnTo>
                    <a:pt x="20740" y="157148"/>
                  </a:lnTo>
                  <a:lnTo>
                    <a:pt x="16636" y="174353"/>
                  </a:lnTo>
                  <a:lnTo>
                    <a:pt x="10194" y="204523"/>
                  </a:lnTo>
                  <a:lnTo>
                    <a:pt x="3307" y="235964"/>
                  </a:lnTo>
                  <a:lnTo>
                    <a:pt x="402" y="258014"/>
                  </a:lnTo>
                  <a:lnTo>
                    <a:pt x="0" y="228100"/>
                  </a:lnTo>
                  <a:lnTo>
                    <a:pt x="1860" y="207244"/>
                  </a:lnTo>
                  <a:lnTo>
                    <a:pt x="4992" y="177346"/>
                  </a:lnTo>
                  <a:lnTo>
                    <a:pt x="6431" y="164226"/>
                  </a:lnTo>
                  <a:lnTo>
                    <a:pt x="7802" y="160727"/>
                  </a:lnTo>
                  <a:lnTo>
                    <a:pt x="9422" y="158394"/>
                  </a:lnTo>
                  <a:lnTo>
                    <a:pt x="18443" y="151740"/>
                  </a:lnTo>
                  <a:lnTo>
                    <a:pt x="29812" y="151199"/>
                  </a:lnTo>
                  <a:lnTo>
                    <a:pt x="50761" y="1537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7" name="SMARTInkShape-2476"/>
            <p:cNvSpPr/>
            <p:nvPr>
              <p:custDataLst>
                <p:tags r:id="rId221"/>
              </p:custDataLst>
            </p:nvPr>
          </p:nvSpPr>
          <p:spPr>
            <a:xfrm>
              <a:off x="923610" y="1281669"/>
              <a:ext cx="276541" cy="235982"/>
            </a:xfrm>
            <a:custGeom>
              <a:avLst/>
              <a:gdLst/>
              <a:ahLst/>
              <a:cxnLst/>
              <a:rect l="0" t="0" r="0" b="0"/>
              <a:pathLst>
                <a:path w="276541" h="235982">
                  <a:moveTo>
                    <a:pt x="79690" y="140731"/>
                  </a:moveTo>
                  <a:lnTo>
                    <a:pt x="79690" y="140731"/>
                  </a:lnTo>
                  <a:lnTo>
                    <a:pt x="70852" y="131893"/>
                  </a:lnTo>
                  <a:lnTo>
                    <a:pt x="63062" y="129747"/>
                  </a:lnTo>
                  <a:lnTo>
                    <a:pt x="52544" y="129499"/>
                  </a:lnTo>
                  <a:lnTo>
                    <a:pt x="40814" y="131741"/>
                  </a:lnTo>
                  <a:lnTo>
                    <a:pt x="28545" y="140734"/>
                  </a:lnTo>
                  <a:lnTo>
                    <a:pt x="11619" y="161663"/>
                  </a:lnTo>
                  <a:lnTo>
                    <a:pt x="3575" y="176845"/>
                  </a:lnTo>
                  <a:lnTo>
                    <a:pt x="0" y="190648"/>
                  </a:lnTo>
                  <a:lnTo>
                    <a:pt x="458" y="196587"/>
                  </a:lnTo>
                  <a:lnTo>
                    <a:pt x="4730" y="206948"/>
                  </a:lnTo>
                  <a:lnTo>
                    <a:pt x="7844" y="210276"/>
                  </a:lnTo>
                  <a:lnTo>
                    <a:pt x="15068" y="213973"/>
                  </a:lnTo>
                  <a:lnTo>
                    <a:pt x="23697" y="216055"/>
                  </a:lnTo>
                  <a:lnTo>
                    <a:pt x="30345" y="212779"/>
                  </a:lnTo>
                  <a:lnTo>
                    <a:pt x="34093" y="209929"/>
                  </a:lnTo>
                  <a:lnTo>
                    <a:pt x="42740" y="195806"/>
                  </a:lnTo>
                  <a:lnTo>
                    <a:pt x="53141" y="171474"/>
                  </a:lnTo>
                  <a:lnTo>
                    <a:pt x="64679" y="140729"/>
                  </a:lnTo>
                  <a:lnTo>
                    <a:pt x="65449" y="138613"/>
                  </a:lnTo>
                  <a:lnTo>
                    <a:pt x="65963" y="137908"/>
                  </a:lnTo>
                  <a:lnTo>
                    <a:pt x="66305" y="138143"/>
                  </a:lnTo>
                  <a:lnTo>
                    <a:pt x="66533" y="139006"/>
                  </a:lnTo>
                  <a:lnTo>
                    <a:pt x="61125" y="155599"/>
                  </a:lnTo>
                  <a:lnTo>
                    <a:pt x="52474" y="173829"/>
                  </a:lnTo>
                  <a:lnTo>
                    <a:pt x="49989" y="196085"/>
                  </a:lnTo>
                  <a:lnTo>
                    <a:pt x="53408" y="214988"/>
                  </a:lnTo>
                  <a:lnTo>
                    <a:pt x="56955" y="222652"/>
                  </a:lnTo>
                  <a:lnTo>
                    <a:pt x="59595" y="224979"/>
                  </a:lnTo>
                  <a:lnTo>
                    <a:pt x="66290" y="227563"/>
                  </a:lnTo>
                  <a:lnTo>
                    <a:pt x="75851" y="224949"/>
                  </a:lnTo>
                  <a:lnTo>
                    <a:pt x="87156" y="217672"/>
                  </a:lnTo>
                  <a:lnTo>
                    <a:pt x="105421" y="195592"/>
                  </a:lnTo>
                  <a:lnTo>
                    <a:pt x="117937" y="171934"/>
                  </a:lnTo>
                  <a:lnTo>
                    <a:pt x="124944" y="156594"/>
                  </a:lnTo>
                  <a:lnTo>
                    <a:pt x="132437" y="139312"/>
                  </a:lnTo>
                  <a:lnTo>
                    <a:pt x="140255" y="120735"/>
                  </a:lnTo>
                  <a:lnTo>
                    <a:pt x="148289" y="102000"/>
                  </a:lnTo>
                  <a:lnTo>
                    <a:pt x="156467" y="83160"/>
                  </a:lnTo>
                  <a:lnTo>
                    <a:pt x="164741" y="64251"/>
                  </a:lnTo>
                  <a:lnTo>
                    <a:pt x="177698" y="33832"/>
                  </a:lnTo>
                  <a:lnTo>
                    <a:pt x="190772" y="2415"/>
                  </a:lnTo>
                  <a:lnTo>
                    <a:pt x="191139" y="542"/>
                  </a:lnTo>
                  <a:lnTo>
                    <a:pt x="190678" y="0"/>
                  </a:lnTo>
                  <a:lnTo>
                    <a:pt x="189666" y="343"/>
                  </a:lnTo>
                  <a:lnTo>
                    <a:pt x="172126" y="28360"/>
                  </a:lnTo>
                  <a:lnTo>
                    <a:pt x="157932" y="55275"/>
                  </a:lnTo>
                  <a:lnTo>
                    <a:pt x="150901" y="71766"/>
                  </a:lnTo>
                  <a:lnTo>
                    <a:pt x="144098" y="89815"/>
                  </a:lnTo>
                  <a:lnTo>
                    <a:pt x="137445" y="108904"/>
                  </a:lnTo>
                  <a:lnTo>
                    <a:pt x="131599" y="126568"/>
                  </a:lnTo>
                  <a:lnTo>
                    <a:pt x="126291" y="143284"/>
                  </a:lnTo>
                  <a:lnTo>
                    <a:pt x="117335" y="172204"/>
                  </a:lnTo>
                  <a:lnTo>
                    <a:pt x="109737" y="199681"/>
                  </a:lnTo>
                  <a:lnTo>
                    <a:pt x="110895" y="216320"/>
                  </a:lnTo>
                  <a:lnTo>
                    <a:pt x="111077" y="216523"/>
                  </a:lnTo>
                  <a:lnTo>
                    <a:pt x="125207" y="192392"/>
                  </a:lnTo>
                  <a:lnTo>
                    <a:pt x="140919" y="162623"/>
                  </a:lnTo>
                  <a:lnTo>
                    <a:pt x="154881" y="140583"/>
                  </a:lnTo>
                  <a:lnTo>
                    <a:pt x="179209" y="109082"/>
                  </a:lnTo>
                  <a:lnTo>
                    <a:pt x="184136" y="104815"/>
                  </a:lnTo>
                  <a:lnTo>
                    <a:pt x="187421" y="103382"/>
                  </a:lnTo>
                  <a:lnTo>
                    <a:pt x="189611" y="103837"/>
                  </a:lnTo>
                  <a:lnTo>
                    <a:pt x="191070" y="105552"/>
                  </a:lnTo>
                  <a:lnTo>
                    <a:pt x="190811" y="113101"/>
                  </a:lnTo>
                  <a:lnTo>
                    <a:pt x="186933" y="124923"/>
                  </a:lnTo>
                  <a:lnTo>
                    <a:pt x="171438" y="151413"/>
                  </a:lnTo>
                  <a:lnTo>
                    <a:pt x="146543" y="180193"/>
                  </a:lnTo>
                  <a:lnTo>
                    <a:pt x="116514" y="211761"/>
                  </a:lnTo>
                  <a:lnTo>
                    <a:pt x="116939" y="211368"/>
                  </a:lnTo>
                  <a:lnTo>
                    <a:pt x="129925" y="182861"/>
                  </a:lnTo>
                  <a:lnTo>
                    <a:pt x="141700" y="162132"/>
                  </a:lnTo>
                  <a:lnTo>
                    <a:pt x="142902" y="162054"/>
                  </a:lnTo>
                  <a:lnTo>
                    <a:pt x="146120" y="163849"/>
                  </a:lnTo>
                  <a:lnTo>
                    <a:pt x="161449" y="192445"/>
                  </a:lnTo>
                  <a:lnTo>
                    <a:pt x="169845" y="207481"/>
                  </a:lnTo>
                  <a:lnTo>
                    <a:pt x="178320" y="214612"/>
                  </a:lnTo>
                  <a:lnTo>
                    <a:pt x="189142" y="219428"/>
                  </a:lnTo>
                  <a:lnTo>
                    <a:pt x="201008" y="221569"/>
                  </a:lnTo>
                  <a:lnTo>
                    <a:pt x="211455" y="218757"/>
                  </a:lnTo>
                  <a:lnTo>
                    <a:pt x="238362" y="200813"/>
                  </a:lnTo>
                  <a:lnTo>
                    <a:pt x="248048" y="190012"/>
                  </a:lnTo>
                  <a:lnTo>
                    <a:pt x="258064" y="168660"/>
                  </a:lnTo>
                  <a:lnTo>
                    <a:pt x="262128" y="151201"/>
                  </a:lnTo>
                  <a:lnTo>
                    <a:pt x="261993" y="147711"/>
                  </a:lnTo>
                  <a:lnTo>
                    <a:pt x="261198" y="145384"/>
                  </a:lnTo>
                  <a:lnTo>
                    <a:pt x="259962" y="143833"/>
                  </a:lnTo>
                  <a:lnTo>
                    <a:pt x="257021" y="144210"/>
                  </a:lnTo>
                  <a:lnTo>
                    <a:pt x="248110" y="148392"/>
                  </a:lnTo>
                  <a:lnTo>
                    <a:pt x="234563" y="162051"/>
                  </a:lnTo>
                  <a:lnTo>
                    <a:pt x="229661" y="175371"/>
                  </a:lnTo>
                  <a:lnTo>
                    <a:pt x="226515" y="203548"/>
                  </a:lnTo>
                  <a:lnTo>
                    <a:pt x="229341" y="219708"/>
                  </a:lnTo>
                  <a:lnTo>
                    <a:pt x="233079" y="223721"/>
                  </a:lnTo>
                  <a:lnTo>
                    <a:pt x="244759" y="230062"/>
                  </a:lnTo>
                  <a:lnTo>
                    <a:pt x="276540" y="2359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8" name="SMARTInkShape-2477"/>
            <p:cNvSpPr/>
            <p:nvPr>
              <p:custDataLst>
                <p:tags r:id="rId222"/>
              </p:custDataLst>
            </p:nvPr>
          </p:nvSpPr>
          <p:spPr>
            <a:xfrm>
              <a:off x="793750" y="1276350"/>
              <a:ext cx="117458" cy="263348"/>
            </a:xfrm>
            <a:custGeom>
              <a:avLst/>
              <a:gdLst/>
              <a:ahLst/>
              <a:cxnLst/>
              <a:rect l="0" t="0" r="0" b="0"/>
              <a:pathLst>
                <a:path w="117458" h="263348">
                  <a:moveTo>
                    <a:pt x="101600" y="0"/>
                  </a:moveTo>
                  <a:lnTo>
                    <a:pt x="101600" y="0"/>
                  </a:lnTo>
                  <a:lnTo>
                    <a:pt x="98229" y="0"/>
                  </a:lnTo>
                  <a:lnTo>
                    <a:pt x="82649" y="13484"/>
                  </a:lnTo>
                  <a:lnTo>
                    <a:pt x="69894" y="33274"/>
                  </a:lnTo>
                  <a:lnTo>
                    <a:pt x="56464" y="59239"/>
                  </a:lnTo>
                  <a:lnTo>
                    <a:pt x="41088" y="89593"/>
                  </a:lnTo>
                  <a:lnTo>
                    <a:pt x="30491" y="118136"/>
                  </a:lnTo>
                  <a:lnTo>
                    <a:pt x="24135" y="142816"/>
                  </a:lnTo>
                  <a:lnTo>
                    <a:pt x="20055" y="172144"/>
                  </a:lnTo>
                  <a:lnTo>
                    <a:pt x="19720" y="176146"/>
                  </a:lnTo>
                  <a:lnTo>
                    <a:pt x="20202" y="178108"/>
                  </a:lnTo>
                  <a:lnTo>
                    <a:pt x="21229" y="178711"/>
                  </a:lnTo>
                  <a:lnTo>
                    <a:pt x="22619" y="178407"/>
                  </a:lnTo>
                  <a:lnTo>
                    <a:pt x="45756" y="155276"/>
                  </a:lnTo>
                  <a:lnTo>
                    <a:pt x="73479" y="127568"/>
                  </a:lnTo>
                  <a:lnTo>
                    <a:pt x="87691" y="120197"/>
                  </a:lnTo>
                  <a:lnTo>
                    <a:pt x="94444" y="118231"/>
                  </a:lnTo>
                  <a:lnTo>
                    <a:pt x="100357" y="119038"/>
                  </a:lnTo>
                  <a:lnTo>
                    <a:pt x="110690" y="125578"/>
                  </a:lnTo>
                  <a:lnTo>
                    <a:pt x="116224" y="139303"/>
                  </a:lnTo>
                  <a:lnTo>
                    <a:pt x="117457" y="166864"/>
                  </a:lnTo>
                  <a:lnTo>
                    <a:pt x="113354" y="197373"/>
                  </a:lnTo>
                  <a:lnTo>
                    <a:pt x="107530" y="217543"/>
                  </a:lnTo>
                  <a:lnTo>
                    <a:pt x="95534" y="235916"/>
                  </a:lnTo>
                  <a:lnTo>
                    <a:pt x="69542" y="255384"/>
                  </a:lnTo>
                  <a:lnTo>
                    <a:pt x="42869" y="263347"/>
                  </a:lnTo>
                  <a:lnTo>
                    <a:pt x="35635" y="262348"/>
                  </a:lnTo>
                  <a:lnTo>
                    <a:pt x="23834" y="255594"/>
                  </a:lnTo>
                  <a:lnTo>
                    <a:pt x="6171" y="227399"/>
                  </a:lnTo>
                  <a:lnTo>
                    <a:pt x="0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9" name="SMARTInkShape-2478"/>
            <p:cNvSpPr/>
            <p:nvPr>
              <p:custDataLst>
                <p:tags r:id="rId223"/>
              </p:custDataLst>
            </p:nvPr>
          </p:nvSpPr>
          <p:spPr>
            <a:xfrm>
              <a:off x="708580" y="1279869"/>
              <a:ext cx="97871" cy="252908"/>
            </a:xfrm>
            <a:custGeom>
              <a:avLst/>
              <a:gdLst/>
              <a:ahLst/>
              <a:cxnLst/>
              <a:rect l="0" t="0" r="0" b="0"/>
              <a:pathLst>
                <a:path w="97871" h="252908">
                  <a:moveTo>
                    <a:pt x="8970" y="186981"/>
                  </a:moveTo>
                  <a:lnTo>
                    <a:pt x="8970" y="186981"/>
                  </a:lnTo>
                  <a:lnTo>
                    <a:pt x="24550" y="162562"/>
                  </a:lnTo>
                  <a:lnTo>
                    <a:pt x="41574" y="132709"/>
                  </a:lnTo>
                  <a:lnTo>
                    <a:pt x="51918" y="111119"/>
                  </a:lnTo>
                  <a:lnTo>
                    <a:pt x="61925" y="88354"/>
                  </a:lnTo>
                  <a:lnTo>
                    <a:pt x="73428" y="61773"/>
                  </a:lnTo>
                  <a:lnTo>
                    <a:pt x="81833" y="39140"/>
                  </a:lnTo>
                  <a:lnTo>
                    <a:pt x="92977" y="8357"/>
                  </a:lnTo>
                  <a:lnTo>
                    <a:pt x="93903" y="4398"/>
                  </a:lnTo>
                  <a:lnTo>
                    <a:pt x="93814" y="1759"/>
                  </a:lnTo>
                  <a:lnTo>
                    <a:pt x="93049" y="0"/>
                  </a:lnTo>
                  <a:lnTo>
                    <a:pt x="89717" y="238"/>
                  </a:lnTo>
                  <a:lnTo>
                    <a:pt x="78489" y="4266"/>
                  </a:lnTo>
                  <a:lnTo>
                    <a:pt x="56301" y="27950"/>
                  </a:lnTo>
                  <a:lnTo>
                    <a:pt x="38238" y="55623"/>
                  </a:lnTo>
                  <a:lnTo>
                    <a:pt x="28482" y="71892"/>
                  </a:lnTo>
                  <a:lnTo>
                    <a:pt x="20567" y="89089"/>
                  </a:lnTo>
                  <a:lnTo>
                    <a:pt x="13879" y="106903"/>
                  </a:lnTo>
                  <a:lnTo>
                    <a:pt x="8009" y="125129"/>
                  </a:lnTo>
                  <a:lnTo>
                    <a:pt x="4096" y="142924"/>
                  </a:lnTo>
                  <a:lnTo>
                    <a:pt x="1488" y="160432"/>
                  </a:lnTo>
                  <a:lnTo>
                    <a:pt x="0" y="192115"/>
                  </a:lnTo>
                  <a:lnTo>
                    <a:pt x="4043" y="215603"/>
                  </a:lnTo>
                  <a:lnTo>
                    <a:pt x="14252" y="241323"/>
                  </a:lnTo>
                  <a:lnTo>
                    <a:pt x="18841" y="246492"/>
                  </a:lnTo>
                  <a:lnTo>
                    <a:pt x="29585" y="252236"/>
                  </a:lnTo>
                  <a:lnTo>
                    <a:pt x="43297" y="252907"/>
                  </a:lnTo>
                  <a:lnTo>
                    <a:pt x="50905" y="252098"/>
                  </a:lnTo>
                  <a:lnTo>
                    <a:pt x="78467" y="237476"/>
                  </a:lnTo>
                  <a:lnTo>
                    <a:pt x="97870" y="2250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0" name="SMARTInkShape-2479"/>
            <p:cNvSpPr/>
            <p:nvPr>
              <p:custDataLst>
                <p:tags r:id="rId224"/>
              </p:custDataLst>
            </p:nvPr>
          </p:nvSpPr>
          <p:spPr>
            <a:xfrm>
              <a:off x="628650" y="1346200"/>
              <a:ext cx="12701" cy="31751"/>
            </a:xfrm>
            <a:custGeom>
              <a:avLst/>
              <a:gdLst/>
              <a:ahLst/>
              <a:cxnLst/>
              <a:rect l="0" t="0" r="0" b="0"/>
              <a:pathLst>
                <a:path w="12701" h="31751">
                  <a:moveTo>
                    <a:pt x="0" y="31750"/>
                  </a:moveTo>
                  <a:lnTo>
                    <a:pt x="0" y="31750"/>
                  </a:lnTo>
                  <a:lnTo>
                    <a:pt x="7839" y="6969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1" name="SMARTInkShape-2480"/>
            <p:cNvSpPr/>
            <p:nvPr>
              <p:custDataLst>
                <p:tags r:id="rId225"/>
              </p:custDataLst>
            </p:nvPr>
          </p:nvSpPr>
          <p:spPr>
            <a:xfrm>
              <a:off x="628650" y="1428750"/>
              <a:ext cx="6351" cy="107951"/>
            </a:xfrm>
            <a:custGeom>
              <a:avLst/>
              <a:gdLst/>
              <a:ahLst/>
              <a:cxnLst/>
              <a:rect l="0" t="0" r="0" b="0"/>
              <a:pathLst>
                <a:path w="6351" h="107951">
                  <a:moveTo>
                    <a:pt x="6350" y="0"/>
                  </a:moveTo>
                  <a:lnTo>
                    <a:pt x="6350" y="0"/>
                  </a:lnTo>
                  <a:lnTo>
                    <a:pt x="6350" y="24419"/>
                  </a:lnTo>
                  <a:lnTo>
                    <a:pt x="1986" y="55676"/>
                  </a:lnTo>
                  <a:lnTo>
                    <a:pt x="392" y="87145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2" name="SMARTInkShape-2481"/>
            <p:cNvSpPr/>
            <p:nvPr>
              <p:custDataLst>
                <p:tags r:id="rId226"/>
              </p:custDataLst>
            </p:nvPr>
          </p:nvSpPr>
          <p:spPr>
            <a:xfrm>
              <a:off x="458083" y="1441450"/>
              <a:ext cx="119768" cy="12701"/>
            </a:xfrm>
            <a:custGeom>
              <a:avLst/>
              <a:gdLst/>
              <a:ahLst/>
              <a:cxnLst/>
              <a:rect l="0" t="0" r="0" b="0"/>
              <a:pathLst>
                <a:path w="119768" h="1270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29595" y="1881"/>
                  </a:lnTo>
                  <a:lnTo>
                    <a:pt x="59653" y="6907"/>
                  </a:lnTo>
                  <a:lnTo>
                    <a:pt x="81761" y="10126"/>
                  </a:lnTo>
                  <a:lnTo>
                    <a:pt x="119767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3" name="SMARTInkShape-2482"/>
            <p:cNvSpPr/>
            <p:nvPr>
              <p:custDataLst>
                <p:tags r:id="rId227"/>
              </p:custDataLst>
            </p:nvPr>
          </p:nvSpPr>
          <p:spPr>
            <a:xfrm>
              <a:off x="461040" y="1276350"/>
              <a:ext cx="142211" cy="270067"/>
            </a:xfrm>
            <a:custGeom>
              <a:avLst/>
              <a:gdLst/>
              <a:ahLst/>
              <a:cxnLst/>
              <a:rect l="0" t="0" r="0" b="0"/>
              <a:pathLst>
                <a:path w="142211" h="270067">
                  <a:moveTo>
                    <a:pt x="85060" y="0"/>
                  </a:moveTo>
                  <a:lnTo>
                    <a:pt x="85060" y="0"/>
                  </a:lnTo>
                  <a:lnTo>
                    <a:pt x="79593" y="0"/>
                  </a:lnTo>
                  <a:lnTo>
                    <a:pt x="66578" y="24419"/>
                  </a:lnTo>
                  <a:lnTo>
                    <a:pt x="51597" y="54272"/>
                  </a:lnTo>
                  <a:lnTo>
                    <a:pt x="39849" y="79625"/>
                  </a:lnTo>
                  <a:lnTo>
                    <a:pt x="28277" y="107355"/>
                  </a:lnTo>
                  <a:lnTo>
                    <a:pt x="18431" y="136143"/>
                  </a:lnTo>
                  <a:lnTo>
                    <a:pt x="11232" y="161638"/>
                  </a:lnTo>
                  <a:lnTo>
                    <a:pt x="3213" y="192061"/>
                  </a:lnTo>
                  <a:lnTo>
                    <a:pt x="0" y="207422"/>
                  </a:lnTo>
                  <a:lnTo>
                    <a:pt x="924" y="221304"/>
                  </a:lnTo>
                  <a:lnTo>
                    <a:pt x="7450" y="234529"/>
                  </a:lnTo>
                  <a:lnTo>
                    <a:pt x="12153" y="241020"/>
                  </a:lnTo>
                  <a:lnTo>
                    <a:pt x="26787" y="250112"/>
                  </a:lnTo>
                  <a:lnTo>
                    <a:pt x="52977" y="259198"/>
                  </a:lnTo>
                  <a:lnTo>
                    <a:pt x="83740" y="265218"/>
                  </a:lnTo>
                  <a:lnTo>
                    <a:pt x="110199" y="270066"/>
                  </a:lnTo>
                  <a:lnTo>
                    <a:pt x="128022" y="267305"/>
                  </a:lnTo>
                  <a:lnTo>
                    <a:pt x="135434" y="263912"/>
                  </a:lnTo>
                  <a:lnTo>
                    <a:pt x="137693" y="261313"/>
                  </a:lnTo>
                  <a:lnTo>
                    <a:pt x="142210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79" name="SMARTInkShape-Group533"/>
          <p:cNvGrpSpPr/>
          <p:nvPr/>
        </p:nvGrpSpPr>
        <p:grpSpPr>
          <a:xfrm>
            <a:off x="2238772" y="1244600"/>
            <a:ext cx="606029" cy="262824"/>
            <a:chOff x="2238772" y="1244600"/>
            <a:chExt cx="606029" cy="262824"/>
          </a:xfrm>
        </p:grpSpPr>
        <p:sp>
          <p:nvSpPr>
            <p:cNvPr id="575" name="SMARTInkShape-2483"/>
            <p:cNvSpPr/>
            <p:nvPr>
              <p:custDataLst>
                <p:tags r:id="rId211"/>
              </p:custDataLst>
            </p:nvPr>
          </p:nvSpPr>
          <p:spPr>
            <a:xfrm>
              <a:off x="2736850" y="1393629"/>
              <a:ext cx="95251" cy="9722"/>
            </a:xfrm>
            <a:custGeom>
              <a:avLst/>
              <a:gdLst/>
              <a:ahLst/>
              <a:cxnLst/>
              <a:rect l="0" t="0" r="0" b="0"/>
              <a:pathLst>
                <a:path w="95251" h="9722">
                  <a:moveTo>
                    <a:pt x="0" y="3371"/>
                  </a:moveTo>
                  <a:lnTo>
                    <a:pt x="0" y="3371"/>
                  </a:lnTo>
                  <a:lnTo>
                    <a:pt x="29886" y="0"/>
                  </a:lnTo>
                  <a:lnTo>
                    <a:pt x="56782" y="1973"/>
                  </a:lnTo>
                  <a:lnTo>
                    <a:pt x="80596" y="4976"/>
                  </a:lnTo>
                  <a:lnTo>
                    <a:pt x="95250" y="9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6" name="SMARTInkShape-2484"/>
            <p:cNvSpPr/>
            <p:nvPr>
              <p:custDataLst>
                <p:tags r:id="rId212"/>
              </p:custDataLst>
            </p:nvPr>
          </p:nvSpPr>
          <p:spPr>
            <a:xfrm>
              <a:off x="2743526" y="1244600"/>
              <a:ext cx="101275" cy="262824"/>
            </a:xfrm>
            <a:custGeom>
              <a:avLst/>
              <a:gdLst/>
              <a:ahLst/>
              <a:cxnLst/>
              <a:rect l="0" t="0" r="0" b="0"/>
              <a:pathLst>
                <a:path w="101275" h="262824">
                  <a:moveTo>
                    <a:pt x="101274" y="0"/>
                  </a:moveTo>
                  <a:lnTo>
                    <a:pt x="101274" y="0"/>
                  </a:lnTo>
                  <a:lnTo>
                    <a:pt x="101274" y="6742"/>
                  </a:lnTo>
                  <a:lnTo>
                    <a:pt x="89724" y="33212"/>
                  </a:lnTo>
                  <a:lnTo>
                    <a:pt x="76855" y="54272"/>
                  </a:lnTo>
                  <a:lnTo>
                    <a:pt x="59847" y="81506"/>
                  </a:lnTo>
                  <a:lnTo>
                    <a:pt x="41234" y="112425"/>
                  </a:lnTo>
                  <a:lnTo>
                    <a:pt x="32320" y="128572"/>
                  </a:lnTo>
                  <a:lnTo>
                    <a:pt x="23555" y="144981"/>
                  </a:lnTo>
                  <a:lnTo>
                    <a:pt x="10052" y="176384"/>
                  </a:lnTo>
                  <a:lnTo>
                    <a:pt x="1464" y="204687"/>
                  </a:lnTo>
                  <a:lnTo>
                    <a:pt x="0" y="226674"/>
                  </a:lnTo>
                  <a:lnTo>
                    <a:pt x="3582" y="243972"/>
                  </a:lnTo>
                  <a:lnTo>
                    <a:pt x="6513" y="251548"/>
                  </a:lnTo>
                  <a:lnTo>
                    <a:pt x="10583" y="256598"/>
                  </a:lnTo>
                  <a:lnTo>
                    <a:pt x="20750" y="262210"/>
                  </a:lnTo>
                  <a:lnTo>
                    <a:pt x="32325" y="262823"/>
                  </a:lnTo>
                  <a:lnTo>
                    <a:pt x="38375" y="261999"/>
                  </a:lnTo>
                  <a:lnTo>
                    <a:pt x="48859" y="255438"/>
                  </a:lnTo>
                  <a:lnTo>
                    <a:pt x="53631" y="250725"/>
                  </a:lnTo>
                  <a:lnTo>
                    <a:pt x="58933" y="237963"/>
                  </a:lnTo>
                  <a:lnTo>
                    <a:pt x="63174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7" name="SMARTInkShape-2485"/>
            <p:cNvSpPr/>
            <p:nvPr>
              <p:custDataLst>
                <p:tags r:id="rId213"/>
              </p:custDataLst>
            </p:nvPr>
          </p:nvSpPr>
          <p:spPr>
            <a:xfrm>
              <a:off x="2629810" y="1252511"/>
              <a:ext cx="151491" cy="228314"/>
            </a:xfrm>
            <a:custGeom>
              <a:avLst/>
              <a:gdLst/>
              <a:ahLst/>
              <a:cxnLst/>
              <a:rect l="0" t="0" r="0" b="0"/>
              <a:pathLst>
                <a:path w="151491" h="228314">
                  <a:moveTo>
                    <a:pt x="151490" y="30189"/>
                  </a:moveTo>
                  <a:lnTo>
                    <a:pt x="151490" y="30189"/>
                  </a:lnTo>
                  <a:lnTo>
                    <a:pt x="142701" y="16374"/>
                  </a:lnTo>
                  <a:lnTo>
                    <a:pt x="131718" y="6340"/>
                  </a:lnTo>
                  <a:lnTo>
                    <a:pt x="123652" y="1951"/>
                  </a:lnTo>
                  <a:lnTo>
                    <a:pt x="115364" y="0"/>
                  </a:lnTo>
                  <a:lnTo>
                    <a:pt x="96022" y="2272"/>
                  </a:lnTo>
                  <a:lnTo>
                    <a:pt x="80506" y="13078"/>
                  </a:lnTo>
                  <a:lnTo>
                    <a:pt x="64908" y="31051"/>
                  </a:lnTo>
                  <a:lnTo>
                    <a:pt x="50920" y="55502"/>
                  </a:lnTo>
                  <a:lnTo>
                    <a:pt x="37648" y="82832"/>
                  </a:lnTo>
                  <a:lnTo>
                    <a:pt x="26105" y="110736"/>
                  </a:lnTo>
                  <a:lnTo>
                    <a:pt x="18622" y="137249"/>
                  </a:lnTo>
                  <a:lnTo>
                    <a:pt x="14827" y="161262"/>
                  </a:lnTo>
                  <a:lnTo>
                    <a:pt x="10808" y="192733"/>
                  </a:lnTo>
                  <a:lnTo>
                    <a:pt x="6147" y="222077"/>
                  </a:lnTo>
                  <a:lnTo>
                    <a:pt x="5754" y="227891"/>
                  </a:lnTo>
                  <a:lnTo>
                    <a:pt x="4944" y="228313"/>
                  </a:lnTo>
                  <a:lnTo>
                    <a:pt x="2162" y="225018"/>
                  </a:lnTo>
                  <a:lnTo>
                    <a:pt x="0" y="205117"/>
                  </a:lnTo>
                  <a:lnTo>
                    <a:pt x="1376" y="182959"/>
                  </a:lnTo>
                  <a:lnTo>
                    <a:pt x="5045" y="158059"/>
                  </a:lnTo>
                  <a:lnTo>
                    <a:pt x="14338" y="127029"/>
                  </a:lnTo>
                  <a:lnTo>
                    <a:pt x="19508" y="116033"/>
                  </a:lnTo>
                  <a:lnTo>
                    <a:pt x="24157" y="110675"/>
                  </a:lnTo>
                  <a:lnTo>
                    <a:pt x="28575" y="108294"/>
                  </a:lnTo>
                  <a:lnTo>
                    <a:pt x="32891" y="107236"/>
                  </a:lnTo>
                  <a:lnTo>
                    <a:pt x="56240" y="1127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8" name="SMARTInkShape-2486"/>
            <p:cNvSpPr/>
            <p:nvPr>
              <p:custDataLst>
                <p:tags r:id="rId214"/>
              </p:custDataLst>
            </p:nvPr>
          </p:nvSpPr>
          <p:spPr>
            <a:xfrm>
              <a:off x="2238772" y="1249365"/>
              <a:ext cx="377429" cy="235082"/>
            </a:xfrm>
            <a:custGeom>
              <a:avLst/>
              <a:gdLst/>
              <a:ahLst/>
              <a:cxnLst/>
              <a:rect l="0" t="0" r="0" b="0"/>
              <a:pathLst>
                <a:path w="377429" h="235082">
                  <a:moveTo>
                    <a:pt x="47228" y="128585"/>
                  </a:moveTo>
                  <a:lnTo>
                    <a:pt x="47228" y="128585"/>
                  </a:lnTo>
                  <a:lnTo>
                    <a:pt x="60712" y="104988"/>
                  </a:lnTo>
                  <a:lnTo>
                    <a:pt x="79210" y="73459"/>
                  </a:lnTo>
                  <a:lnTo>
                    <a:pt x="86137" y="50462"/>
                  </a:lnTo>
                  <a:lnTo>
                    <a:pt x="88155" y="19360"/>
                  </a:lnTo>
                  <a:lnTo>
                    <a:pt x="87212" y="11318"/>
                  </a:lnTo>
                  <a:lnTo>
                    <a:pt x="85173" y="5957"/>
                  </a:lnTo>
                  <a:lnTo>
                    <a:pt x="82402" y="2383"/>
                  </a:lnTo>
                  <a:lnTo>
                    <a:pt x="79144" y="0"/>
                  </a:lnTo>
                  <a:lnTo>
                    <a:pt x="75561" y="528"/>
                  </a:lnTo>
                  <a:lnTo>
                    <a:pt x="67817" y="6760"/>
                  </a:lnTo>
                  <a:lnTo>
                    <a:pt x="55908" y="25992"/>
                  </a:lnTo>
                  <a:lnTo>
                    <a:pt x="41914" y="54060"/>
                  </a:lnTo>
                  <a:lnTo>
                    <a:pt x="35218" y="70435"/>
                  </a:lnTo>
                  <a:lnTo>
                    <a:pt x="28638" y="87702"/>
                  </a:lnTo>
                  <a:lnTo>
                    <a:pt x="22135" y="104857"/>
                  </a:lnTo>
                  <a:lnTo>
                    <a:pt x="15683" y="121939"/>
                  </a:lnTo>
                  <a:lnTo>
                    <a:pt x="9264" y="138971"/>
                  </a:lnTo>
                  <a:lnTo>
                    <a:pt x="2133" y="167303"/>
                  </a:lnTo>
                  <a:lnTo>
                    <a:pt x="0" y="197442"/>
                  </a:lnTo>
                  <a:lnTo>
                    <a:pt x="2249" y="208577"/>
                  </a:lnTo>
                  <a:lnTo>
                    <a:pt x="3836" y="211546"/>
                  </a:lnTo>
                  <a:lnTo>
                    <a:pt x="5600" y="213526"/>
                  </a:lnTo>
                  <a:lnTo>
                    <a:pt x="6776" y="214140"/>
                  </a:lnTo>
                  <a:lnTo>
                    <a:pt x="7560" y="213844"/>
                  </a:lnTo>
                  <a:lnTo>
                    <a:pt x="23425" y="190508"/>
                  </a:lnTo>
                  <a:lnTo>
                    <a:pt x="37902" y="162847"/>
                  </a:lnTo>
                  <a:lnTo>
                    <a:pt x="58733" y="134425"/>
                  </a:lnTo>
                  <a:lnTo>
                    <a:pt x="84779" y="109720"/>
                  </a:lnTo>
                  <a:lnTo>
                    <a:pt x="87078" y="108247"/>
                  </a:lnTo>
                  <a:lnTo>
                    <a:pt x="88612" y="107971"/>
                  </a:lnTo>
                  <a:lnTo>
                    <a:pt x="89634" y="108492"/>
                  </a:lnTo>
                  <a:lnTo>
                    <a:pt x="88888" y="114716"/>
                  </a:lnTo>
                  <a:lnTo>
                    <a:pt x="79289" y="139329"/>
                  </a:lnTo>
                  <a:lnTo>
                    <a:pt x="61118" y="163126"/>
                  </a:lnTo>
                  <a:lnTo>
                    <a:pt x="41230" y="188052"/>
                  </a:lnTo>
                  <a:lnTo>
                    <a:pt x="22989" y="217659"/>
                  </a:lnTo>
                  <a:lnTo>
                    <a:pt x="16962" y="222615"/>
                  </a:lnTo>
                  <a:lnTo>
                    <a:pt x="16137" y="217648"/>
                  </a:lnTo>
                  <a:lnTo>
                    <a:pt x="16270" y="191976"/>
                  </a:lnTo>
                  <a:lnTo>
                    <a:pt x="18887" y="182394"/>
                  </a:lnTo>
                  <a:lnTo>
                    <a:pt x="24284" y="175313"/>
                  </a:lnTo>
                  <a:lnTo>
                    <a:pt x="30681" y="170520"/>
                  </a:lnTo>
                  <a:lnTo>
                    <a:pt x="35876" y="168389"/>
                  </a:lnTo>
                  <a:lnTo>
                    <a:pt x="38249" y="168527"/>
                  </a:lnTo>
                  <a:lnTo>
                    <a:pt x="42767" y="170561"/>
                  </a:lnTo>
                  <a:lnTo>
                    <a:pt x="74283" y="200538"/>
                  </a:lnTo>
                  <a:lnTo>
                    <a:pt x="87105" y="212971"/>
                  </a:lnTo>
                  <a:lnTo>
                    <a:pt x="89335" y="213770"/>
                  </a:lnTo>
                  <a:lnTo>
                    <a:pt x="91527" y="213597"/>
                  </a:lnTo>
                  <a:lnTo>
                    <a:pt x="106857" y="208250"/>
                  </a:lnTo>
                  <a:lnTo>
                    <a:pt x="116299" y="200681"/>
                  </a:lnTo>
                  <a:lnTo>
                    <a:pt x="137828" y="177771"/>
                  </a:lnTo>
                  <a:lnTo>
                    <a:pt x="139378" y="176898"/>
                  </a:lnTo>
                  <a:lnTo>
                    <a:pt x="140411" y="177021"/>
                  </a:lnTo>
                  <a:lnTo>
                    <a:pt x="141100" y="177809"/>
                  </a:lnTo>
                  <a:lnTo>
                    <a:pt x="152345" y="185554"/>
                  </a:lnTo>
                  <a:lnTo>
                    <a:pt x="163354" y="200263"/>
                  </a:lnTo>
                  <a:lnTo>
                    <a:pt x="171871" y="220433"/>
                  </a:lnTo>
                  <a:lnTo>
                    <a:pt x="174090" y="235081"/>
                  </a:lnTo>
                  <a:lnTo>
                    <a:pt x="169131" y="225403"/>
                  </a:lnTo>
                  <a:lnTo>
                    <a:pt x="161357" y="200077"/>
                  </a:lnTo>
                  <a:lnTo>
                    <a:pt x="157009" y="171640"/>
                  </a:lnTo>
                  <a:lnTo>
                    <a:pt x="155540" y="140539"/>
                  </a:lnTo>
                  <a:lnTo>
                    <a:pt x="154714" y="136554"/>
                  </a:lnTo>
                  <a:lnTo>
                    <a:pt x="153457" y="133898"/>
                  </a:lnTo>
                  <a:lnTo>
                    <a:pt x="151914" y="132127"/>
                  </a:lnTo>
                  <a:lnTo>
                    <a:pt x="152297" y="131652"/>
                  </a:lnTo>
                  <a:lnTo>
                    <a:pt x="156485" y="133005"/>
                  </a:lnTo>
                  <a:lnTo>
                    <a:pt x="183468" y="150377"/>
                  </a:lnTo>
                  <a:lnTo>
                    <a:pt x="199501" y="160143"/>
                  </a:lnTo>
                  <a:lnTo>
                    <a:pt x="229067" y="168902"/>
                  </a:lnTo>
                  <a:lnTo>
                    <a:pt x="252223" y="171198"/>
                  </a:lnTo>
                  <a:lnTo>
                    <a:pt x="282318" y="169120"/>
                  </a:lnTo>
                  <a:lnTo>
                    <a:pt x="309109" y="160664"/>
                  </a:lnTo>
                  <a:lnTo>
                    <a:pt x="324808" y="152593"/>
                  </a:lnTo>
                  <a:lnTo>
                    <a:pt x="327531" y="149529"/>
                  </a:lnTo>
                  <a:lnTo>
                    <a:pt x="330557" y="142362"/>
                  </a:lnTo>
                  <a:lnTo>
                    <a:pt x="332261" y="133765"/>
                  </a:lnTo>
                  <a:lnTo>
                    <a:pt x="331089" y="131333"/>
                  </a:lnTo>
                  <a:lnTo>
                    <a:pt x="326023" y="126749"/>
                  </a:lnTo>
                  <a:lnTo>
                    <a:pt x="317187" y="124241"/>
                  </a:lnTo>
                  <a:lnTo>
                    <a:pt x="311867" y="123572"/>
                  </a:lnTo>
                  <a:lnTo>
                    <a:pt x="290896" y="129373"/>
                  </a:lnTo>
                  <a:lnTo>
                    <a:pt x="263438" y="143400"/>
                  </a:lnTo>
                  <a:lnTo>
                    <a:pt x="248920" y="156806"/>
                  </a:lnTo>
                  <a:lnTo>
                    <a:pt x="239174" y="172172"/>
                  </a:lnTo>
                  <a:lnTo>
                    <a:pt x="234843" y="188409"/>
                  </a:lnTo>
                  <a:lnTo>
                    <a:pt x="235776" y="210046"/>
                  </a:lnTo>
                  <a:lnTo>
                    <a:pt x="242505" y="221469"/>
                  </a:lnTo>
                  <a:lnTo>
                    <a:pt x="247263" y="226491"/>
                  </a:lnTo>
                  <a:lnTo>
                    <a:pt x="260075" y="232071"/>
                  </a:lnTo>
                  <a:lnTo>
                    <a:pt x="273060" y="233845"/>
                  </a:lnTo>
                  <a:lnTo>
                    <a:pt x="281183" y="232282"/>
                  </a:lnTo>
                  <a:lnTo>
                    <a:pt x="293094" y="224064"/>
                  </a:lnTo>
                  <a:lnTo>
                    <a:pt x="305560" y="209321"/>
                  </a:lnTo>
                  <a:lnTo>
                    <a:pt x="318191" y="184806"/>
                  </a:lnTo>
                  <a:lnTo>
                    <a:pt x="327499" y="155199"/>
                  </a:lnTo>
                  <a:lnTo>
                    <a:pt x="328661" y="142060"/>
                  </a:lnTo>
                  <a:lnTo>
                    <a:pt x="327984" y="137568"/>
                  </a:lnTo>
                  <a:lnTo>
                    <a:pt x="326826" y="135279"/>
                  </a:lnTo>
                  <a:lnTo>
                    <a:pt x="325349" y="134459"/>
                  </a:lnTo>
                  <a:lnTo>
                    <a:pt x="323658" y="134618"/>
                  </a:lnTo>
                  <a:lnTo>
                    <a:pt x="311167" y="148325"/>
                  </a:lnTo>
                  <a:lnTo>
                    <a:pt x="305645" y="160642"/>
                  </a:lnTo>
                  <a:lnTo>
                    <a:pt x="302100" y="185795"/>
                  </a:lnTo>
                  <a:lnTo>
                    <a:pt x="304858" y="204803"/>
                  </a:lnTo>
                  <a:lnTo>
                    <a:pt x="307881" y="209736"/>
                  </a:lnTo>
                  <a:lnTo>
                    <a:pt x="316885" y="217098"/>
                  </a:lnTo>
                  <a:lnTo>
                    <a:pt x="333854" y="225210"/>
                  </a:lnTo>
                  <a:lnTo>
                    <a:pt x="365162" y="224838"/>
                  </a:lnTo>
                  <a:lnTo>
                    <a:pt x="377428" y="2238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80" name="SMARTInkShape-2487"/>
          <p:cNvSpPr/>
          <p:nvPr>
            <p:custDataLst>
              <p:tags r:id="rId2"/>
            </p:custDataLst>
          </p:nvPr>
        </p:nvSpPr>
        <p:spPr>
          <a:xfrm>
            <a:off x="3759200" y="1797389"/>
            <a:ext cx="6351" cy="12362"/>
          </a:xfrm>
          <a:custGeom>
            <a:avLst/>
            <a:gdLst/>
            <a:ahLst/>
            <a:cxnLst/>
            <a:rect l="0" t="0" r="0" b="0"/>
            <a:pathLst>
              <a:path w="6351" h="12362">
                <a:moveTo>
                  <a:pt x="0" y="12361"/>
                </a:moveTo>
                <a:lnTo>
                  <a:pt x="0" y="12361"/>
                </a:lnTo>
                <a:lnTo>
                  <a:pt x="0" y="8990"/>
                </a:lnTo>
                <a:lnTo>
                  <a:pt x="1881" y="5454"/>
                </a:lnTo>
                <a:lnTo>
                  <a:pt x="3371" y="3523"/>
                </a:lnTo>
                <a:lnTo>
                  <a:pt x="3658" y="2235"/>
                </a:lnTo>
                <a:lnTo>
                  <a:pt x="3144" y="1377"/>
                </a:lnTo>
                <a:lnTo>
                  <a:pt x="621" y="0"/>
                </a:lnTo>
                <a:lnTo>
                  <a:pt x="276" y="1693"/>
                </a:lnTo>
                <a:lnTo>
                  <a:pt x="55" y="8529"/>
                </a:lnTo>
                <a:lnTo>
                  <a:pt x="742" y="9806"/>
                </a:lnTo>
                <a:lnTo>
                  <a:pt x="1906" y="10658"/>
                </a:lnTo>
                <a:lnTo>
                  <a:pt x="6350" y="1236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81" name="SMARTInkShape-2488"/>
          <p:cNvSpPr/>
          <p:nvPr>
            <p:custDataLst>
              <p:tags r:id="rId3"/>
            </p:custDataLst>
          </p:nvPr>
        </p:nvSpPr>
        <p:spPr>
          <a:xfrm>
            <a:off x="4127500" y="1301750"/>
            <a:ext cx="6351" cy="1"/>
          </a:xfrm>
          <a:custGeom>
            <a:avLst/>
            <a:gdLst/>
            <a:ahLst/>
            <a:cxnLst/>
            <a:rect l="0" t="0" r="0" b="0"/>
            <a:pathLst>
              <a:path w="6351" h="1">
                <a:moveTo>
                  <a:pt x="6350" y="0"/>
                </a:moveTo>
                <a:lnTo>
                  <a:pt x="6350" y="0"/>
                </a:ln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82" name="SMARTInkShape-2489"/>
          <p:cNvSpPr/>
          <p:nvPr>
            <p:custDataLst>
              <p:tags r:id="rId4"/>
            </p:custDataLst>
          </p:nvPr>
        </p:nvSpPr>
        <p:spPr>
          <a:xfrm>
            <a:off x="4483100" y="1822450"/>
            <a:ext cx="1" cy="6351"/>
          </a:xfrm>
          <a:custGeom>
            <a:avLst/>
            <a:gdLst/>
            <a:ahLst/>
            <a:cxnLst/>
            <a:rect l="0" t="0" r="0" b="0"/>
            <a:pathLst>
              <a:path w="1" h="6351">
                <a:moveTo>
                  <a:pt x="0" y="0"/>
                </a:moveTo>
                <a:lnTo>
                  <a:pt x="0" y="0"/>
                </a:lnTo>
                <a:lnTo>
                  <a:pt x="0" y="6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83" name="SMARTInkShape-2490"/>
          <p:cNvSpPr/>
          <p:nvPr>
            <p:custDataLst>
              <p:tags r:id="rId5"/>
            </p:custDataLst>
          </p:nvPr>
        </p:nvSpPr>
        <p:spPr>
          <a:xfrm>
            <a:off x="4870450" y="2330450"/>
            <a:ext cx="6351" cy="6351"/>
          </a:xfrm>
          <a:custGeom>
            <a:avLst/>
            <a:gdLst/>
            <a:ahLst/>
            <a:cxnLst/>
            <a:rect l="0" t="0" r="0" b="0"/>
            <a:pathLst>
              <a:path w="6351" h="6351">
                <a:moveTo>
                  <a:pt x="0" y="0"/>
                </a:moveTo>
                <a:lnTo>
                  <a:pt x="0" y="0"/>
                </a:lnTo>
                <a:lnTo>
                  <a:pt x="0" y="6348"/>
                </a:lnTo>
                <a:lnTo>
                  <a:pt x="6350" y="6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84" name="SMARTInkShape-2491"/>
          <p:cNvSpPr/>
          <p:nvPr>
            <p:custDataLst>
              <p:tags r:id="rId6"/>
            </p:custDataLst>
          </p:nvPr>
        </p:nvSpPr>
        <p:spPr>
          <a:xfrm>
            <a:off x="5441950" y="1803400"/>
            <a:ext cx="6351" cy="1"/>
          </a:xfrm>
          <a:custGeom>
            <a:avLst/>
            <a:gdLst/>
            <a:ahLst/>
            <a:cxnLst/>
            <a:rect l="0" t="0" r="0" b="0"/>
            <a:pathLst>
              <a:path w="6351" h="1">
                <a:moveTo>
                  <a:pt x="0" y="0"/>
                </a:moveTo>
                <a:lnTo>
                  <a:pt x="0" y="0"/>
                </a:lnTo>
                <a:lnTo>
                  <a:pt x="63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85" name="SMARTInkShape-2492"/>
          <p:cNvSpPr/>
          <p:nvPr>
            <p:custDataLst>
              <p:tags r:id="rId7"/>
            </p:custDataLst>
          </p:nvPr>
        </p:nvSpPr>
        <p:spPr>
          <a:xfrm>
            <a:off x="3759200" y="1206771"/>
            <a:ext cx="2019301" cy="1116437"/>
          </a:xfrm>
          <a:custGeom>
            <a:avLst/>
            <a:gdLst/>
            <a:ahLst/>
            <a:cxnLst/>
            <a:rect l="0" t="0" r="0" b="0"/>
            <a:pathLst>
              <a:path w="2019301" h="1116437">
                <a:moveTo>
                  <a:pt x="0" y="602979"/>
                </a:moveTo>
                <a:lnTo>
                  <a:pt x="0" y="602979"/>
                </a:lnTo>
                <a:lnTo>
                  <a:pt x="5069" y="597204"/>
                </a:lnTo>
                <a:lnTo>
                  <a:pt x="22077" y="566413"/>
                </a:lnTo>
                <a:lnTo>
                  <a:pt x="39082" y="538705"/>
                </a:lnTo>
                <a:lnTo>
                  <a:pt x="54967" y="510871"/>
                </a:lnTo>
                <a:lnTo>
                  <a:pt x="68979" y="481907"/>
                </a:lnTo>
                <a:lnTo>
                  <a:pt x="92209" y="450523"/>
                </a:lnTo>
                <a:lnTo>
                  <a:pt x="109889" y="420431"/>
                </a:lnTo>
                <a:lnTo>
                  <a:pt x="125578" y="390577"/>
                </a:lnTo>
                <a:lnTo>
                  <a:pt x="144049" y="360148"/>
                </a:lnTo>
                <a:lnTo>
                  <a:pt x="164673" y="329963"/>
                </a:lnTo>
                <a:lnTo>
                  <a:pt x="183263" y="300298"/>
                </a:lnTo>
                <a:lnTo>
                  <a:pt x="187283" y="293711"/>
                </a:lnTo>
                <a:lnTo>
                  <a:pt x="197547" y="268502"/>
                </a:lnTo>
                <a:lnTo>
                  <a:pt x="220014" y="238268"/>
                </a:lnTo>
                <a:lnTo>
                  <a:pt x="226695" y="223733"/>
                </a:lnTo>
                <a:lnTo>
                  <a:pt x="227330" y="221032"/>
                </a:lnTo>
                <a:lnTo>
                  <a:pt x="231799" y="216149"/>
                </a:lnTo>
                <a:lnTo>
                  <a:pt x="237077" y="211627"/>
                </a:lnTo>
                <a:lnTo>
                  <a:pt x="256178" y="182026"/>
                </a:lnTo>
                <a:lnTo>
                  <a:pt x="273052" y="162958"/>
                </a:lnTo>
                <a:lnTo>
                  <a:pt x="292021" y="133348"/>
                </a:lnTo>
                <a:lnTo>
                  <a:pt x="303568" y="122333"/>
                </a:lnTo>
                <a:lnTo>
                  <a:pt x="318757" y="111891"/>
                </a:lnTo>
                <a:lnTo>
                  <a:pt x="321587" y="107670"/>
                </a:lnTo>
                <a:lnTo>
                  <a:pt x="323403" y="102581"/>
                </a:lnTo>
                <a:lnTo>
                  <a:pt x="324257" y="102164"/>
                </a:lnTo>
                <a:lnTo>
                  <a:pt x="334655" y="100697"/>
                </a:lnTo>
                <a:lnTo>
                  <a:pt x="342944" y="96317"/>
                </a:lnTo>
                <a:lnTo>
                  <a:pt x="370156" y="88914"/>
                </a:lnTo>
                <a:lnTo>
                  <a:pt x="374535" y="90637"/>
                </a:lnTo>
                <a:lnTo>
                  <a:pt x="378832" y="93049"/>
                </a:lnTo>
                <a:lnTo>
                  <a:pt x="385924" y="94407"/>
                </a:lnTo>
                <a:lnTo>
                  <a:pt x="416926" y="95670"/>
                </a:lnTo>
                <a:lnTo>
                  <a:pt x="424249" y="98343"/>
                </a:lnTo>
                <a:lnTo>
                  <a:pt x="426766" y="100044"/>
                </a:lnTo>
                <a:lnTo>
                  <a:pt x="436428" y="111280"/>
                </a:lnTo>
                <a:lnTo>
                  <a:pt x="444578" y="115367"/>
                </a:lnTo>
                <a:lnTo>
                  <a:pt x="458752" y="124789"/>
                </a:lnTo>
                <a:lnTo>
                  <a:pt x="486844" y="156363"/>
                </a:lnTo>
                <a:lnTo>
                  <a:pt x="497418" y="166946"/>
                </a:lnTo>
                <a:lnTo>
                  <a:pt x="499769" y="173060"/>
                </a:lnTo>
                <a:lnTo>
                  <a:pt x="500396" y="176667"/>
                </a:lnTo>
                <a:lnTo>
                  <a:pt x="502225" y="179776"/>
                </a:lnTo>
                <a:lnTo>
                  <a:pt x="510130" y="188230"/>
                </a:lnTo>
                <a:lnTo>
                  <a:pt x="524366" y="217687"/>
                </a:lnTo>
                <a:lnTo>
                  <a:pt x="527666" y="226273"/>
                </a:lnTo>
                <a:lnTo>
                  <a:pt x="535543" y="237441"/>
                </a:lnTo>
                <a:lnTo>
                  <a:pt x="544450" y="261547"/>
                </a:lnTo>
                <a:lnTo>
                  <a:pt x="550661" y="272233"/>
                </a:lnTo>
                <a:lnTo>
                  <a:pt x="552360" y="276770"/>
                </a:lnTo>
                <a:lnTo>
                  <a:pt x="562506" y="294055"/>
                </a:lnTo>
                <a:lnTo>
                  <a:pt x="565072" y="301817"/>
                </a:lnTo>
                <a:lnTo>
                  <a:pt x="569282" y="308586"/>
                </a:lnTo>
                <a:lnTo>
                  <a:pt x="570843" y="315766"/>
                </a:lnTo>
                <a:lnTo>
                  <a:pt x="571208" y="322693"/>
                </a:lnTo>
                <a:lnTo>
                  <a:pt x="572716" y="325811"/>
                </a:lnTo>
                <a:lnTo>
                  <a:pt x="587370" y="341042"/>
                </a:lnTo>
                <a:lnTo>
                  <a:pt x="591803" y="353970"/>
                </a:lnTo>
                <a:lnTo>
                  <a:pt x="600593" y="366439"/>
                </a:lnTo>
                <a:lnTo>
                  <a:pt x="602069" y="373437"/>
                </a:lnTo>
                <a:lnTo>
                  <a:pt x="603874" y="376573"/>
                </a:lnTo>
                <a:lnTo>
                  <a:pt x="611745" y="385064"/>
                </a:lnTo>
                <a:lnTo>
                  <a:pt x="626672" y="414536"/>
                </a:lnTo>
                <a:lnTo>
                  <a:pt x="647703" y="445680"/>
                </a:lnTo>
                <a:lnTo>
                  <a:pt x="663928" y="472391"/>
                </a:lnTo>
                <a:lnTo>
                  <a:pt x="673492" y="501417"/>
                </a:lnTo>
                <a:lnTo>
                  <a:pt x="690049" y="529485"/>
                </a:lnTo>
                <a:lnTo>
                  <a:pt x="704851" y="558563"/>
                </a:lnTo>
                <a:lnTo>
                  <a:pt x="719667" y="588164"/>
                </a:lnTo>
                <a:lnTo>
                  <a:pt x="740951" y="617796"/>
                </a:lnTo>
                <a:lnTo>
                  <a:pt x="750667" y="630496"/>
                </a:lnTo>
                <a:lnTo>
                  <a:pt x="760282" y="660260"/>
                </a:lnTo>
                <a:lnTo>
                  <a:pt x="764294" y="669830"/>
                </a:lnTo>
                <a:lnTo>
                  <a:pt x="770310" y="676905"/>
                </a:lnTo>
                <a:lnTo>
                  <a:pt x="776982" y="683107"/>
                </a:lnTo>
                <a:lnTo>
                  <a:pt x="789260" y="702701"/>
                </a:lnTo>
                <a:lnTo>
                  <a:pt x="796922" y="728686"/>
                </a:lnTo>
                <a:lnTo>
                  <a:pt x="807939" y="746657"/>
                </a:lnTo>
                <a:lnTo>
                  <a:pt x="815923" y="768045"/>
                </a:lnTo>
                <a:lnTo>
                  <a:pt x="821243" y="776531"/>
                </a:lnTo>
                <a:lnTo>
                  <a:pt x="832158" y="806178"/>
                </a:lnTo>
                <a:lnTo>
                  <a:pt x="840173" y="818879"/>
                </a:lnTo>
                <a:lnTo>
                  <a:pt x="853852" y="835682"/>
                </a:lnTo>
                <a:lnTo>
                  <a:pt x="862585" y="864269"/>
                </a:lnTo>
                <a:lnTo>
                  <a:pt x="873033" y="893924"/>
                </a:lnTo>
                <a:lnTo>
                  <a:pt x="877751" y="912374"/>
                </a:lnTo>
                <a:lnTo>
                  <a:pt x="892584" y="937461"/>
                </a:lnTo>
                <a:lnTo>
                  <a:pt x="900177" y="964544"/>
                </a:lnTo>
                <a:lnTo>
                  <a:pt x="916539" y="994754"/>
                </a:lnTo>
                <a:lnTo>
                  <a:pt x="928984" y="1015754"/>
                </a:lnTo>
                <a:lnTo>
                  <a:pt x="948005" y="1045364"/>
                </a:lnTo>
                <a:lnTo>
                  <a:pt x="957387" y="1061590"/>
                </a:lnTo>
                <a:lnTo>
                  <a:pt x="972097" y="1072322"/>
                </a:lnTo>
                <a:lnTo>
                  <a:pt x="992083" y="1087753"/>
                </a:lnTo>
                <a:lnTo>
                  <a:pt x="1008425" y="1100125"/>
                </a:lnTo>
                <a:lnTo>
                  <a:pt x="1025348" y="1108103"/>
                </a:lnTo>
                <a:lnTo>
                  <a:pt x="1056349" y="1110726"/>
                </a:lnTo>
                <a:lnTo>
                  <a:pt x="1078062" y="1112810"/>
                </a:lnTo>
                <a:lnTo>
                  <a:pt x="1096149" y="1116436"/>
                </a:lnTo>
                <a:lnTo>
                  <a:pt x="1127275" y="1111783"/>
                </a:lnTo>
                <a:lnTo>
                  <a:pt x="1157764" y="1100901"/>
                </a:lnTo>
                <a:lnTo>
                  <a:pt x="1187448" y="1091525"/>
                </a:lnTo>
                <a:lnTo>
                  <a:pt x="1217083" y="1077089"/>
                </a:lnTo>
                <a:lnTo>
                  <a:pt x="1238250" y="1064644"/>
                </a:lnTo>
                <a:lnTo>
                  <a:pt x="1267883" y="1042253"/>
                </a:lnTo>
                <a:lnTo>
                  <a:pt x="1298222" y="1013554"/>
                </a:lnTo>
                <a:lnTo>
                  <a:pt x="1327972" y="988207"/>
                </a:lnTo>
                <a:lnTo>
                  <a:pt x="1346000" y="958579"/>
                </a:lnTo>
                <a:lnTo>
                  <a:pt x="1354627" y="945017"/>
                </a:lnTo>
                <a:lnTo>
                  <a:pt x="1379804" y="915286"/>
                </a:lnTo>
                <a:lnTo>
                  <a:pt x="1394868" y="886556"/>
                </a:lnTo>
                <a:lnTo>
                  <a:pt x="1411581" y="856976"/>
                </a:lnTo>
                <a:lnTo>
                  <a:pt x="1417591" y="848511"/>
                </a:lnTo>
                <a:lnTo>
                  <a:pt x="1429026" y="818879"/>
                </a:lnTo>
                <a:lnTo>
                  <a:pt x="1441474" y="791597"/>
                </a:lnTo>
                <a:lnTo>
                  <a:pt x="1454152" y="762121"/>
                </a:lnTo>
                <a:lnTo>
                  <a:pt x="1468731" y="731337"/>
                </a:lnTo>
                <a:lnTo>
                  <a:pt x="1478226" y="715800"/>
                </a:lnTo>
                <a:lnTo>
                  <a:pt x="1489959" y="686040"/>
                </a:lnTo>
                <a:lnTo>
                  <a:pt x="1500694" y="659221"/>
                </a:lnTo>
                <a:lnTo>
                  <a:pt x="1511298" y="633285"/>
                </a:lnTo>
                <a:lnTo>
                  <a:pt x="1524000" y="603410"/>
                </a:lnTo>
                <a:lnTo>
                  <a:pt x="1536700" y="572591"/>
                </a:lnTo>
                <a:lnTo>
                  <a:pt x="1546578" y="549536"/>
                </a:lnTo>
                <a:lnTo>
                  <a:pt x="1554221" y="518211"/>
                </a:lnTo>
                <a:lnTo>
                  <a:pt x="1566385" y="486498"/>
                </a:lnTo>
                <a:lnTo>
                  <a:pt x="1579038" y="454752"/>
                </a:lnTo>
                <a:lnTo>
                  <a:pt x="1591734" y="423002"/>
                </a:lnTo>
                <a:lnTo>
                  <a:pt x="1598788" y="406189"/>
                </a:lnTo>
                <a:lnTo>
                  <a:pt x="1614134" y="383132"/>
                </a:lnTo>
                <a:lnTo>
                  <a:pt x="1622340" y="356691"/>
                </a:lnTo>
                <a:lnTo>
                  <a:pt x="1640225" y="325775"/>
                </a:lnTo>
                <a:lnTo>
                  <a:pt x="1653100" y="296932"/>
                </a:lnTo>
                <a:lnTo>
                  <a:pt x="1671282" y="268808"/>
                </a:lnTo>
                <a:lnTo>
                  <a:pt x="1688160" y="237701"/>
                </a:lnTo>
                <a:lnTo>
                  <a:pt x="1705854" y="207215"/>
                </a:lnTo>
                <a:lnTo>
                  <a:pt x="1716346" y="190239"/>
                </a:lnTo>
                <a:lnTo>
                  <a:pt x="1735403" y="160596"/>
                </a:lnTo>
                <a:lnTo>
                  <a:pt x="1748096" y="139429"/>
                </a:lnTo>
                <a:lnTo>
                  <a:pt x="1772620" y="109796"/>
                </a:lnTo>
                <a:lnTo>
                  <a:pt x="1787077" y="93568"/>
                </a:lnTo>
                <a:lnTo>
                  <a:pt x="1806850" y="77588"/>
                </a:lnTo>
                <a:lnTo>
                  <a:pt x="1814457" y="67405"/>
                </a:lnTo>
                <a:lnTo>
                  <a:pt x="1845835" y="45122"/>
                </a:lnTo>
                <a:lnTo>
                  <a:pt x="1869611" y="27425"/>
                </a:lnTo>
                <a:lnTo>
                  <a:pt x="1898684" y="12439"/>
                </a:lnTo>
                <a:lnTo>
                  <a:pt x="1907132" y="8906"/>
                </a:lnTo>
                <a:lnTo>
                  <a:pt x="1935516" y="2818"/>
                </a:lnTo>
                <a:lnTo>
                  <a:pt x="1956740" y="0"/>
                </a:lnTo>
                <a:lnTo>
                  <a:pt x="1983495" y="450"/>
                </a:lnTo>
                <a:lnTo>
                  <a:pt x="2007935" y="5688"/>
                </a:lnTo>
                <a:lnTo>
                  <a:pt x="2019300" y="607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88" name="SMARTInkShape-Group540"/>
          <p:cNvGrpSpPr/>
          <p:nvPr/>
        </p:nvGrpSpPr>
        <p:grpSpPr>
          <a:xfrm>
            <a:off x="3771900" y="1257300"/>
            <a:ext cx="342901" cy="25401"/>
            <a:chOff x="3771900" y="1257300"/>
            <a:chExt cx="342901" cy="25401"/>
          </a:xfrm>
        </p:grpSpPr>
        <p:sp>
          <p:nvSpPr>
            <p:cNvPr id="586" name="SMARTInkShape-2493"/>
            <p:cNvSpPr/>
            <p:nvPr>
              <p:custDataLst>
                <p:tags r:id="rId209"/>
              </p:custDataLst>
            </p:nvPr>
          </p:nvSpPr>
          <p:spPr>
            <a:xfrm>
              <a:off x="4070350" y="1257300"/>
              <a:ext cx="44451" cy="1"/>
            </a:xfrm>
            <a:custGeom>
              <a:avLst/>
              <a:gdLst/>
              <a:ahLst/>
              <a:cxnLst/>
              <a:rect l="0" t="0" r="0" b="0"/>
              <a:pathLst>
                <a:path w="44451" h="1">
                  <a:moveTo>
                    <a:pt x="0" y="0"/>
                  </a:moveTo>
                  <a:lnTo>
                    <a:pt x="0" y="0"/>
                  </a:lnTo>
                  <a:lnTo>
                    <a:pt x="28375" y="0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7" name="SMARTInkShape-2494"/>
            <p:cNvSpPr/>
            <p:nvPr>
              <p:custDataLst>
                <p:tags r:id="rId210"/>
              </p:custDataLst>
            </p:nvPr>
          </p:nvSpPr>
          <p:spPr>
            <a:xfrm>
              <a:off x="3771900" y="1276350"/>
              <a:ext cx="120651" cy="6351"/>
            </a:xfrm>
            <a:custGeom>
              <a:avLst/>
              <a:gdLst/>
              <a:ahLst/>
              <a:cxnLst/>
              <a:rect l="0" t="0" r="0" b="0"/>
              <a:pathLst>
                <a:path w="120651" h="6351">
                  <a:moveTo>
                    <a:pt x="0" y="6350"/>
                  </a:moveTo>
                  <a:lnTo>
                    <a:pt x="0" y="6350"/>
                  </a:lnTo>
                  <a:lnTo>
                    <a:pt x="10139" y="5644"/>
                  </a:lnTo>
                  <a:lnTo>
                    <a:pt x="27611" y="1324"/>
                  </a:lnTo>
                  <a:lnTo>
                    <a:pt x="54608" y="261"/>
                  </a:lnTo>
                  <a:lnTo>
                    <a:pt x="78818" y="78"/>
                  </a:lnTo>
                  <a:lnTo>
                    <a:pt x="109460" y="15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89" name="SMARTInkShape-2495"/>
          <p:cNvSpPr/>
          <p:nvPr>
            <p:custDataLst>
              <p:tags r:id="rId8"/>
            </p:custDataLst>
          </p:nvPr>
        </p:nvSpPr>
        <p:spPr>
          <a:xfrm>
            <a:off x="4273550" y="1272743"/>
            <a:ext cx="95251" cy="9958"/>
          </a:xfrm>
          <a:custGeom>
            <a:avLst/>
            <a:gdLst/>
            <a:ahLst/>
            <a:cxnLst/>
            <a:rect l="0" t="0" r="0" b="0"/>
            <a:pathLst>
              <a:path w="95251" h="9958">
                <a:moveTo>
                  <a:pt x="0" y="9957"/>
                </a:moveTo>
                <a:lnTo>
                  <a:pt x="0" y="9957"/>
                </a:lnTo>
                <a:lnTo>
                  <a:pt x="10139" y="5593"/>
                </a:lnTo>
                <a:lnTo>
                  <a:pt x="36595" y="3868"/>
                </a:lnTo>
                <a:lnTo>
                  <a:pt x="63909" y="0"/>
                </a:lnTo>
                <a:lnTo>
                  <a:pt x="95250" y="360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90" name="SMARTInkShape-2496"/>
          <p:cNvSpPr/>
          <p:nvPr>
            <p:custDataLst>
              <p:tags r:id="rId9"/>
            </p:custDataLst>
          </p:nvPr>
        </p:nvSpPr>
        <p:spPr>
          <a:xfrm>
            <a:off x="4616450" y="1276350"/>
            <a:ext cx="69851" cy="6351"/>
          </a:xfrm>
          <a:custGeom>
            <a:avLst/>
            <a:gdLst/>
            <a:ahLst/>
            <a:cxnLst/>
            <a:rect l="0" t="0" r="0" b="0"/>
            <a:pathLst>
              <a:path w="69851" h="6351">
                <a:moveTo>
                  <a:pt x="0" y="0"/>
                </a:moveTo>
                <a:lnTo>
                  <a:pt x="0" y="0"/>
                </a:lnTo>
                <a:lnTo>
                  <a:pt x="29886" y="3371"/>
                </a:lnTo>
                <a:lnTo>
                  <a:pt x="59029" y="5762"/>
                </a:lnTo>
                <a:lnTo>
                  <a:pt x="69850" y="6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91" name="SMARTInkShape-2497"/>
          <p:cNvSpPr/>
          <p:nvPr>
            <p:custDataLst>
              <p:tags r:id="rId10"/>
            </p:custDataLst>
          </p:nvPr>
        </p:nvSpPr>
        <p:spPr>
          <a:xfrm>
            <a:off x="4972050" y="1270000"/>
            <a:ext cx="82551" cy="6351"/>
          </a:xfrm>
          <a:custGeom>
            <a:avLst/>
            <a:gdLst/>
            <a:ahLst/>
            <a:cxnLst/>
            <a:rect l="0" t="0" r="0" b="0"/>
            <a:pathLst>
              <a:path w="82551" h="6351">
                <a:moveTo>
                  <a:pt x="0" y="0"/>
                </a:moveTo>
                <a:lnTo>
                  <a:pt x="0" y="0"/>
                </a:lnTo>
                <a:lnTo>
                  <a:pt x="29511" y="0"/>
                </a:lnTo>
                <a:lnTo>
                  <a:pt x="56486" y="1881"/>
                </a:lnTo>
                <a:lnTo>
                  <a:pt x="82550" y="6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94" name="SMARTInkShape-Group544"/>
          <p:cNvGrpSpPr/>
          <p:nvPr/>
        </p:nvGrpSpPr>
        <p:grpSpPr>
          <a:xfrm>
            <a:off x="5359400" y="1232162"/>
            <a:ext cx="330201" cy="31489"/>
            <a:chOff x="5359400" y="1232162"/>
            <a:chExt cx="330201" cy="31489"/>
          </a:xfrm>
        </p:grpSpPr>
        <p:sp>
          <p:nvSpPr>
            <p:cNvPr id="592" name="SMARTInkShape-2498"/>
            <p:cNvSpPr/>
            <p:nvPr>
              <p:custDataLst>
                <p:tags r:id="rId207"/>
              </p:custDataLst>
            </p:nvPr>
          </p:nvSpPr>
          <p:spPr>
            <a:xfrm>
              <a:off x="5594350" y="1232162"/>
              <a:ext cx="95251" cy="6089"/>
            </a:xfrm>
            <a:custGeom>
              <a:avLst/>
              <a:gdLst/>
              <a:ahLst/>
              <a:cxnLst/>
              <a:rect l="0" t="0" r="0" b="0"/>
              <a:pathLst>
                <a:path w="95251" h="6089">
                  <a:moveTo>
                    <a:pt x="0" y="6088"/>
                  </a:moveTo>
                  <a:lnTo>
                    <a:pt x="0" y="6088"/>
                  </a:lnTo>
                  <a:lnTo>
                    <a:pt x="22604" y="1062"/>
                  </a:lnTo>
                  <a:lnTo>
                    <a:pt x="50248" y="0"/>
                  </a:lnTo>
                  <a:lnTo>
                    <a:pt x="77451" y="1654"/>
                  </a:lnTo>
                  <a:lnTo>
                    <a:pt x="95250" y="60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3" name="SMARTInkShape-2499"/>
            <p:cNvSpPr/>
            <p:nvPr>
              <p:custDataLst>
                <p:tags r:id="rId208"/>
              </p:custDataLst>
            </p:nvPr>
          </p:nvSpPr>
          <p:spPr>
            <a:xfrm>
              <a:off x="5359400" y="1263650"/>
              <a:ext cx="19051" cy="1"/>
            </a:xfrm>
            <a:custGeom>
              <a:avLst/>
              <a:gdLst/>
              <a:ahLst/>
              <a:cxnLst/>
              <a:rect l="0" t="0" r="0" b="0"/>
              <a:pathLst>
                <a:path w="19051" h="1">
                  <a:moveTo>
                    <a:pt x="0" y="0"/>
                  </a:moveTo>
                  <a:lnTo>
                    <a:pt x="0" y="0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05" name="SMARTInkShape-Group545"/>
          <p:cNvGrpSpPr/>
          <p:nvPr/>
        </p:nvGrpSpPr>
        <p:grpSpPr>
          <a:xfrm>
            <a:off x="6575116" y="1042283"/>
            <a:ext cx="1000435" cy="253118"/>
            <a:chOff x="6575116" y="1042283"/>
            <a:chExt cx="1000435" cy="253118"/>
          </a:xfrm>
        </p:grpSpPr>
        <p:sp>
          <p:nvSpPr>
            <p:cNvPr id="595" name="SMARTInkShape-2500"/>
            <p:cNvSpPr/>
            <p:nvPr>
              <p:custDataLst>
                <p:tags r:id="rId197"/>
              </p:custDataLst>
            </p:nvPr>
          </p:nvSpPr>
          <p:spPr>
            <a:xfrm>
              <a:off x="7476641" y="1174750"/>
              <a:ext cx="98910" cy="76201"/>
            </a:xfrm>
            <a:custGeom>
              <a:avLst/>
              <a:gdLst/>
              <a:ahLst/>
              <a:cxnLst/>
              <a:rect l="0" t="0" r="0" b="0"/>
              <a:pathLst>
                <a:path w="98910" h="76201">
                  <a:moveTo>
                    <a:pt x="3659" y="76200"/>
                  </a:moveTo>
                  <a:lnTo>
                    <a:pt x="3659" y="76200"/>
                  </a:lnTo>
                  <a:lnTo>
                    <a:pt x="0" y="76200"/>
                  </a:lnTo>
                  <a:lnTo>
                    <a:pt x="1562" y="76200"/>
                  </a:lnTo>
                  <a:lnTo>
                    <a:pt x="27893" y="58523"/>
                  </a:lnTo>
                  <a:lnTo>
                    <a:pt x="54934" y="37117"/>
                  </a:lnTo>
                  <a:lnTo>
                    <a:pt x="82958" y="14387"/>
                  </a:lnTo>
                  <a:lnTo>
                    <a:pt x="989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6" name="SMARTInkShape-2501"/>
            <p:cNvSpPr/>
            <p:nvPr>
              <p:custDataLst>
                <p:tags r:id="rId198"/>
              </p:custDataLst>
            </p:nvPr>
          </p:nvSpPr>
          <p:spPr>
            <a:xfrm>
              <a:off x="7486650" y="1111250"/>
              <a:ext cx="88901" cy="154481"/>
            </a:xfrm>
            <a:custGeom>
              <a:avLst/>
              <a:gdLst/>
              <a:ahLst/>
              <a:cxnLst/>
              <a:rect l="0" t="0" r="0" b="0"/>
              <a:pathLst>
                <a:path w="88901" h="154481">
                  <a:moveTo>
                    <a:pt x="0" y="0"/>
                  </a:moveTo>
                  <a:lnTo>
                    <a:pt x="0" y="0"/>
                  </a:lnTo>
                  <a:lnTo>
                    <a:pt x="705" y="26745"/>
                  </a:lnTo>
                  <a:lnTo>
                    <a:pt x="5069" y="54570"/>
                  </a:lnTo>
                  <a:lnTo>
                    <a:pt x="12243" y="84451"/>
                  </a:lnTo>
                  <a:lnTo>
                    <a:pt x="26440" y="111492"/>
                  </a:lnTo>
                  <a:lnTo>
                    <a:pt x="35505" y="128809"/>
                  </a:lnTo>
                  <a:lnTo>
                    <a:pt x="48000" y="140269"/>
                  </a:lnTo>
                  <a:lnTo>
                    <a:pt x="72276" y="153375"/>
                  </a:lnTo>
                  <a:lnTo>
                    <a:pt x="76406" y="154461"/>
                  </a:lnTo>
                  <a:lnTo>
                    <a:pt x="79865" y="154480"/>
                  </a:lnTo>
                  <a:lnTo>
                    <a:pt x="82876" y="153786"/>
                  </a:lnTo>
                  <a:lnTo>
                    <a:pt x="84885" y="151913"/>
                  </a:lnTo>
                  <a:lnTo>
                    <a:pt x="8890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7" name="SMARTInkShape-2502"/>
            <p:cNvSpPr/>
            <p:nvPr>
              <p:custDataLst>
                <p:tags r:id="rId199"/>
              </p:custDataLst>
            </p:nvPr>
          </p:nvSpPr>
          <p:spPr>
            <a:xfrm>
              <a:off x="7347324" y="1042283"/>
              <a:ext cx="107577" cy="234068"/>
            </a:xfrm>
            <a:custGeom>
              <a:avLst/>
              <a:gdLst/>
              <a:ahLst/>
              <a:cxnLst/>
              <a:rect l="0" t="0" r="0" b="0"/>
              <a:pathLst>
                <a:path w="107577" h="234068">
                  <a:moveTo>
                    <a:pt x="50426" y="5467"/>
                  </a:moveTo>
                  <a:lnTo>
                    <a:pt x="50426" y="5467"/>
                  </a:lnTo>
                  <a:lnTo>
                    <a:pt x="55893" y="0"/>
                  </a:lnTo>
                  <a:lnTo>
                    <a:pt x="42099" y="25345"/>
                  </a:lnTo>
                  <a:lnTo>
                    <a:pt x="33554" y="46757"/>
                  </a:lnTo>
                  <a:lnTo>
                    <a:pt x="26935" y="74148"/>
                  </a:lnTo>
                  <a:lnTo>
                    <a:pt x="21642" y="105136"/>
                  </a:lnTo>
                  <a:lnTo>
                    <a:pt x="19242" y="121302"/>
                  </a:lnTo>
                  <a:lnTo>
                    <a:pt x="14694" y="152199"/>
                  </a:lnTo>
                  <a:lnTo>
                    <a:pt x="10321" y="177690"/>
                  </a:lnTo>
                  <a:lnTo>
                    <a:pt x="3892" y="205133"/>
                  </a:lnTo>
                  <a:lnTo>
                    <a:pt x="0" y="219942"/>
                  </a:lnTo>
                  <a:lnTo>
                    <a:pt x="9839" y="197985"/>
                  </a:lnTo>
                  <a:lnTo>
                    <a:pt x="17336" y="172405"/>
                  </a:lnTo>
                  <a:lnTo>
                    <a:pt x="29134" y="147865"/>
                  </a:lnTo>
                  <a:lnTo>
                    <a:pt x="49591" y="116851"/>
                  </a:lnTo>
                  <a:lnTo>
                    <a:pt x="52692" y="114295"/>
                  </a:lnTo>
                  <a:lnTo>
                    <a:pt x="55464" y="113297"/>
                  </a:lnTo>
                  <a:lnTo>
                    <a:pt x="58018" y="113337"/>
                  </a:lnTo>
                  <a:lnTo>
                    <a:pt x="58309" y="116186"/>
                  </a:lnTo>
                  <a:lnTo>
                    <a:pt x="48639" y="141036"/>
                  </a:lnTo>
                  <a:lnTo>
                    <a:pt x="35315" y="164875"/>
                  </a:lnTo>
                  <a:lnTo>
                    <a:pt x="15220" y="194842"/>
                  </a:lnTo>
                  <a:lnTo>
                    <a:pt x="1320" y="212921"/>
                  </a:lnTo>
                  <a:lnTo>
                    <a:pt x="7531" y="181366"/>
                  </a:lnTo>
                  <a:lnTo>
                    <a:pt x="11379" y="167604"/>
                  </a:lnTo>
                  <a:lnTo>
                    <a:pt x="12400" y="167886"/>
                  </a:lnTo>
                  <a:lnTo>
                    <a:pt x="15416" y="171963"/>
                  </a:lnTo>
                  <a:lnTo>
                    <a:pt x="30599" y="199626"/>
                  </a:lnTo>
                  <a:lnTo>
                    <a:pt x="51527" y="220679"/>
                  </a:lnTo>
                  <a:lnTo>
                    <a:pt x="69096" y="229786"/>
                  </a:lnTo>
                  <a:lnTo>
                    <a:pt x="89914" y="233221"/>
                  </a:lnTo>
                  <a:lnTo>
                    <a:pt x="107576" y="234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8" name="SMARTInkShape-2503"/>
            <p:cNvSpPr/>
            <p:nvPr>
              <p:custDataLst>
                <p:tags r:id="rId200"/>
              </p:custDataLst>
            </p:nvPr>
          </p:nvSpPr>
          <p:spPr>
            <a:xfrm>
              <a:off x="7172430" y="1187450"/>
              <a:ext cx="9421" cy="107951"/>
            </a:xfrm>
            <a:custGeom>
              <a:avLst/>
              <a:gdLst/>
              <a:ahLst/>
              <a:cxnLst/>
              <a:rect l="0" t="0" r="0" b="0"/>
              <a:pathLst>
                <a:path w="9421" h="107951">
                  <a:moveTo>
                    <a:pt x="9420" y="0"/>
                  </a:moveTo>
                  <a:lnTo>
                    <a:pt x="9420" y="0"/>
                  </a:lnTo>
                  <a:lnTo>
                    <a:pt x="7538" y="24485"/>
                  </a:lnTo>
                  <a:lnTo>
                    <a:pt x="2512" y="50529"/>
                  </a:lnTo>
                  <a:lnTo>
                    <a:pt x="0" y="66202"/>
                  </a:lnTo>
                  <a:lnTo>
                    <a:pt x="4136" y="89643"/>
                  </a:lnTo>
                  <a:lnTo>
                    <a:pt x="942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9" name="SMARTInkShape-2504"/>
            <p:cNvSpPr/>
            <p:nvPr>
              <p:custDataLst>
                <p:tags r:id="rId201"/>
              </p:custDataLst>
            </p:nvPr>
          </p:nvSpPr>
          <p:spPr>
            <a:xfrm>
              <a:off x="7118350" y="1216130"/>
              <a:ext cx="101601" cy="9421"/>
            </a:xfrm>
            <a:custGeom>
              <a:avLst/>
              <a:gdLst/>
              <a:ahLst/>
              <a:cxnLst/>
              <a:rect l="0" t="0" r="0" b="0"/>
              <a:pathLst>
                <a:path w="101601" h="9421">
                  <a:moveTo>
                    <a:pt x="0" y="9420"/>
                  </a:moveTo>
                  <a:lnTo>
                    <a:pt x="0" y="9420"/>
                  </a:lnTo>
                  <a:lnTo>
                    <a:pt x="5775" y="4350"/>
                  </a:lnTo>
                  <a:lnTo>
                    <a:pt x="12209" y="582"/>
                  </a:lnTo>
                  <a:lnTo>
                    <a:pt x="15901" y="0"/>
                  </a:lnTo>
                  <a:lnTo>
                    <a:pt x="42868" y="5897"/>
                  </a:lnTo>
                  <a:lnTo>
                    <a:pt x="70243" y="8724"/>
                  </a:lnTo>
                  <a:lnTo>
                    <a:pt x="101600" y="94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0" name="SMARTInkShape-2505"/>
            <p:cNvSpPr/>
            <p:nvPr>
              <p:custDataLst>
                <p:tags r:id="rId202"/>
              </p:custDataLst>
            </p:nvPr>
          </p:nvSpPr>
          <p:spPr>
            <a:xfrm>
              <a:off x="6946900" y="10858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6350"/>
                  </a:moveTo>
                  <a:lnTo>
                    <a:pt x="0" y="6350"/>
                  </a:lnTo>
                  <a:lnTo>
                    <a:pt x="0" y="262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1" name="SMARTInkShape-2506"/>
            <p:cNvSpPr/>
            <p:nvPr>
              <p:custDataLst>
                <p:tags r:id="rId203"/>
              </p:custDataLst>
            </p:nvPr>
          </p:nvSpPr>
          <p:spPr>
            <a:xfrm>
              <a:off x="6896361" y="1079500"/>
              <a:ext cx="6090" cy="6351"/>
            </a:xfrm>
            <a:custGeom>
              <a:avLst/>
              <a:gdLst/>
              <a:ahLst/>
              <a:cxnLst/>
              <a:rect l="0" t="0" r="0" b="0"/>
              <a:pathLst>
                <a:path w="6090" h="6351">
                  <a:moveTo>
                    <a:pt x="6089" y="0"/>
                  </a:moveTo>
                  <a:lnTo>
                    <a:pt x="6089" y="0"/>
                  </a:lnTo>
                  <a:lnTo>
                    <a:pt x="0" y="0"/>
                  </a:lnTo>
                  <a:lnTo>
                    <a:pt x="608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2" name="SMARTInkShape-2507"/>
            <p:cNvSpPr/>
            <p:nvPr>
              <p:custDataLst>
                <p:tags r:id="rId204"/>
              </p:custDataLst>
            </p:nvPr>
          </p:nvSpPr>
          <p:spPr>
            <a:xfrm>
              <a:off x="6858000" y="1155700"/>
              <a:ext cx="63501" cy="139701"/>
            </a:xfrm>
            <a:custGeom>
              <a:avLst/>
              <a:gdLst/>
              <a:ahLst/>
              <a:cxnLst/>
              <a:rect l="0" t="0" r="0" b="0"/>
              <a:pathLst>
                <a:path w="63501" h="139701">
                  <a:moveTo>
                    <a:pt x="0" y="139700"/>
                  </a:moveTo>
                  <a:lnTo>
                    <a:pt x="0" y="139700"/>
                  </a:lnTo>
                  <a:lnTo>
                    <a:pt x="0" y="136329"/>
                  </a:lnTo>
                  <a:lnTo>
                    <a:pt x="15697" y="109257"/>
                  </a:lnTo>
                  <a:lnTo>
                    <a:pt x="30756" y="82937"/>
                  </a:lnTo>
                  <a:lnTo>
                    <a:pt x="46037" y="57265"/>
                  </a:lnTo>
                  <a:lnTo>
                    <a:pt x="55738" y="40973"/>
                  </a:lnTo>
                  <a:lnTo>
                    <a:pt x="61967" y="15149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3" name="SMARTInkShape-2508"/>
            <p:cNvSpPr/>
            <p:nvPr>
              <p:custDataLst>
                <p:tags r:id="rId205"/>
              </p:custDataLst>
            </p:nvPr>
          </p:nvSpPr>
          <p:spPr>
            <a:xfrm>
              <a:off x="6871582" y="1174750"/>
              <a:ext cx="107962" cy="113472"/>
            </a:xfrm>
            <a:custGeom>
              <a:avLst/>
              <a:gdLst/>
              <a:ahLst/>
              <a:cxnLst/>
              <a:rect l="0" t="0" r="0" b="0"/>
              <a:pathLst>
                <a:path w="107962" h="113472">
                  <a:moveTo>
                    <a:pt x="5468" y="0"/>
                  </a:moveTo>
                  <a:lnTo>
                    <a:pt x="5468" y="0"/>
                  </a:lnTo>
                  <a:lnTo>
                    <a:pt x="2097" y="3371"/>
                  </a:lnTo>
                  <a:lnTo>
                    <a:pt x="0" y="18951"/>
                  </a:lnTo>
                  <a:lnTo>
                    <a:pt x="9432" y="50206"/>
                  </a:lnTo>
                  <a:lnTo>
                    <a:pt x="16872" y="69351"/>
                  </a:lnTo>
                  <a:lnTo>
                    <a:pt x="28646" y="83974"/>
                  </a:lnTo>
                  <a:lnTo>
                    <a:pt x="59200" y="104860"/>
                  </a:lnTo>
                  <a:lnTo>
                    <a:pt x="85931" y="112435"/>
                  </a:lnTo>
                  <a:lnTo>
                    <a:pt x="93675" y="113471"/>
                  </a:lnTo>
                  <a:lnTo>
                    <a:pt x="105374" y="110683"/>
                  </a:lnTo>
                  <a:lnTo>
                    <a:pt x="107349" y="108361"/>
                  </a:lnTo>
                  <a:lnTo>
                    <a:pt x="107961" y="105402"/>
                  </a:lnTo>
                  <a:lnTo>
                    <a:pt x="107068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4" name="SMARTInkShape-2509"/>
            <p:cNvSpPr/>
            <p:nvPr>
              <p:custDataLst>
                <p:tags r:id="rId206"/>
              </p:custDataLst>
            </p:nvPr>
          </p:nvSpPr>
          <p:spPr>
            <a:xfrm>
              <a:off x="6575116" y="1177739"/>
              <a:ext cx="187635" cy="117662"/>
            </a:xfrm>
            <a:custGeom>
              <a:avLst/>
              <a:gdLst/>
              <a:ahLst/>
              <a:cxnLst/>
              <a:rect l="0" t="0" r="0" b="0"/>
              <a:pathLst>
                <a:path w="187635" h="117662">
                  <a:moveTo>
                    <a:pt x="9834" y="22411"/>
                  </a:moveTo>
                  <a:lnTo>
                    <a:pt x="9834" y="22411"/>
                  </a:lnTo>
                  <a:lnTo>
                    <a:pt x="9834" y="4767"/>
                  </a:lnTo>
                  <a:lnTo>
                    <a:pt x="7952" y="16098"/>
                  </a:lnTo>
                  <a:lnTo>
                    <a:pt x="4807" y="38885"/>
                  </a:lnTo>
                  <a:lnTo>
                    <a:pt x="1995" y="66098"/>
                  </a:lnTo>
                  <a:lnTo>
                    <a:pt x="0" y="82044"/>
                  </a:lnTo>
                  <a:lnTo>
                    <a:pt x="1466" y="93835"/>
                  </a:lnTo>
                  <a:lnTo>
                    <a:pt x="6257" y="105035"/>
                  </a:lnTo>
                  <a:lnTo>
                    <a:pt x="8155" y="106422"/>
                  </a:lnTo>
                  <a:lnTo>
                    <a:pt x="10125" y="106640"/>
                  </a:lnTo>
                  <a:lnTo>
                    <a:pt x="12145" y="106081"/>
                  </a:lnTo>
                  <a:lnTo>
                    <a:pt x="21729" y="95180"/>
                  </a:lnTo>
                  <a:lnTo>
                    <a:pt x="33505" y="71802"/>
                  </a:lnTo>
                  <a:lnTo>
                    <a:pt x="45933" y="42533"/>
                  </a:lnTo>
                  <a:lnTo>
                    <a:pt x="57704" y="13294"/>
                  </a:lnTo>
                  <a:lnTo>
                    <a:pt x="65622" y="4669"/>
                  </a:lnTo>
                  <a:lnTo>
                    <a:pt x="73322" y="3749"/>
                  </a:lnTo>
                  <a:lnTo>
                    <a:pt x="76149" y="5736"/>
                  </a:lnTo>
                  <a:lnTo>
                    <a:pt x="81170" y="13589"/>
                  </a:lnTo>
                  <a:lnTo>
                    <a:pt x="84593" y="29910"/>
                  </a:lnTo>
                  <a:lnTo>
                    <a:pt x="85844" y="58781"/>
                  </a:lnTo>
                  <a:lnTo>
                    <a:pt x="86656" y="67503"/>
                  </a:lnTo>
                  <a:lnTo>
                    <a:pt x="89367" y="73732"/>
                  </a:lnTo>
                  <a:lnTo>
                    <a:pt x="91079" y="75675"/>
                  </a:lnTo>
                  <a:lnTo>
                    <a:pt x="94861" y="77834"/>
                  </a:lnTo>
                  <a:lnTo>
                    <a:pt x="96857" y="76998"/>
                  </a:lnTo>
                  <a:lnTo>
                    <a:pt x="113974" y="54991"/>
                  </a:lnTo>
                  <a:lnTo>
                    <a:pt x="127866" y="28615"/>
                  </a:lnTo>
                  <a:lnTo>
                    <a:pt x="146981" y="436"/>
                  </a:lnTo>
                  <a:lnTo>
                    <a:pt x="148537" y="0"/>
                  </a:lnTo>
                  <a:lnTo>
                    <a:pt x="150281" y="415"/>
                  </a:lnTo>
                  <a:lnTo>
                    <a:pt x="152149" y="1397"/>
                  </a:lnTo>
                  <a:lnTo>
                    <a:pt x="154224" y="8132"/>
                  </a:lnTo>
                  <a:lnTo>
                    <a:pt x="155555" y="33074"/>
                  </a:lnTo>
                  <a:lnTo>
                    <a:pt x="155786" y="60300"/>
                  </a:lnTo>
                  <a:lnTo>
                    <a:pt x="162597" y="83967"/>
                  </a:lnTo>
                  <a:lnTo>
                    <a:pt x="187634" y="1176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09" name="SMARTInkShape-Group546"/>
          <p:cNvGrpSpPr/>
          <p:nvPr/>
        </p:nvGrpSpPr>
        <p:grpSpPr>
          <a:xfrm>
            <a:off x="7797800" y="1072033"/>
            <a:ext cx="387509" cy="180948"/>
            <a:chOff x="7797800" y="1072033"/>
            <a:chExt cx="387509" cy="180948"/>
          </a:xfrm>
        </p:grpSpPr>
        <p:sp>
          <p:nvSpPr>
            <p:cNvPr id="606" name="SMARTInkShape-2510"/>
            <p:cNvSpPr/>
            <p:nvPr>
              <p:custDataLst>
                <p:tags r:id="rId194"/>
              </p:custDataLst>
            </p:nvPr>
          </p:nvSpPr>
          <p:spPr>
            <a:xfrm>
              <a:off x="8030433" y="1072033"/>
              <a:ext cx="154876" cy="180948"/>
            </a:xfrm>
            <a:custGeom>
              <a:avLst/>
              <a:gdLst/>
              <a:ahLst/>
              <a:cxnLst/>
              <a:rect l="0" t="0" r="0" b="0"/>
              <a:pathLst>
                <a:path w="154876" h="180948">
                  <a:moveTo>
                    <a:pt x="65817" y="45567"/>
                  </a:moveTo>
                  <a:lnTo>
                    <a:pt x="65817" y="45567"/>
                  </a:lnTo>
                  <a:lnTo>
                    <a:pt x="62446" y="42196"/>
                  </a:lnTo>
                  <a:lnTo>
                    <a:pt x="60791" y="38659"/>
                  </a:lnTo>
                  <a:lnTo>
                    <a:pt x="60349" y="36729"/>
                  </a:lnTo>
                  <a:lnTo>
                    <a:pt x="57938" y="36853"/>
                  </a:lnTo>
                  <a:lnTo>
                    <a:pt x="36979" y="49072"/>
                  </a:lnTo>
                  <a:lnTo>
                    <a:pt x="22661" y="61941"/>
                  </a:lnTo>
                  <a:lnTo>
                    <a:pt x="9242" y="81772"/>
                  </a:lnTo>
                  <a:lnTo>
                    <a:pt x="1867" y="104697"/>
                  </a:lnTo>
                  <a:lnTo>
                    <a:pt x="0" y="127586"/>
                  </a:lnTo>
                  <a:lnTo>
                    <a:pt x="3874" y="147166"/>
                  </a:lnTo>
                  <a:lnTo>
                    <a:pt x="17360" y="170685"/>
                  </a:lnTo>
                  <a:lnTo>
                    <a:pt x="24340" y="175546"/>
                  </a:lnTo>
                  <a:lnTo>
                    <a:pt x="41504" y="180947"/>
                  </a:lnTo>
                  <a:lnTo>
                    <a:pt x="64257" y="180616"/>
                  </a:lnTo>
                  <a:lnTo>
                    <a:pt x="91147" y="165936"/>
                  </a:lnTo>
                  <a:lnTo>
                    <a:pt x="109295" y="143985"/>
                  </a:lnTo>
                  <a:lnTo>
                    <a:pt x="126063" y="116119"/>
                  </a:lnTo>
                  <a:lnTo>
                    <a:pt x="140571" y="87272"/>
                  </a:lnTo>
                  <a:lnTo>
                    <a:pt x="150311" y="57988"/>
                  </a:lnTo>
                  <a:lnTo>
                    <a:pt x="154875" y="31332"/>
                  </a:lnTo>
                  <a:lnTo>
                    <a:pt x="152200" y="12429"/>
                  </a:lnTo>
                  <a:lnTo>
                    <a:pt x="146689" y="6542"/>
                  </a:lnTo>
                  <a:lnTo>
                    <a:pt x="129277" y="0"/>
                  </a:lnTo>
                  <a:lnTo>
                    <a:pt x="105546" y="856"/>
                  </a:lnTo>
                  <a:lnTo>
                    <a:pt x="65817" y="7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7" name="SMARTInkShape-2511"/>
            <p:cNvSpPr/>
            <p:nvPr>
              <p:custDataLst>
                <p:tags r:id="rId195"/>
              </p:custDataLst>
            </p:nvPr>
          </p:nvSpPr>
          <p:spPr>
            <a:xfrm>
              <a:off x="7810500" y="11938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31706" y="1881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8" name="SMARTInkShape-2512"/>
            <p:cNvSpPr/>
            <p:nvPr>
              <p:custDataLst>
                <p:tags r:id="rId196"/>
              </p:custDataLst>
            </p:nvPr>
          </p:nvSpPr>
          <p:spPr>
            <a:xfrm>
              <a:off x="7797800" y="11620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15580" y="883"/>
                  </a:lnTo>
                  <a:lnTo>
                    <a:pt x="43033" y="174"/>
                  </a:lnTo>
                  <a:lnTo>
                    <a:pt x="69570" y="3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26" name="SMARTInkShape-Group547"/>
          <p:cNvGrpSpPr/>
          <p:nvPr/>
        </p:nvGrpSpPr>
        <p:grpSpPr>
          <a:xfrm>
            <a:off x="6504122" y="1008683"/>
            <a:ext cx="1846082" cy="880980"/>
            <a:chOff x="6504122" y="1008683"/>
            <a:chExt cx="1846082" cy="880980"/>
          </a:xfrm>
        </p:grpSpPr>
        <p:sp>
          <p:nvSpPr>
            <p:cNvPr id="610" name="SMARTInkShape-2513"/>
            <p:cNvSpPr/>
            <p:nvPr>
              <p:custDataLst>
                <p:tags r:id="rId178"/>
              </p:custDataLst>
            </p:nvPr>
          </p:nvSpPr>
          <p:spPr>
            <a:xfrm>
              <a:off x="8185150" y="1008683"/>
              <a:ext cx="165054" cy="839721"/>
            </a:xfrm>
            <a:custGeom>
              <a:avLst/>
              <a:gdLst/>
              <a:ahLst/>
              <a:cxnLst/>
              <a:rect l="0" t="0" r="0" b="0"/>
              <a:pathLst>
                <a:path w="165054" h="839721">
                  <a:moveTo>
                    <a:pt x="152400" y="7317"/>
                  </a:moveTo>
                  <a:lnTo>
                    <a:pt x="152400" y="7317"/>
                  </a:lnTo>
                  <a:lnTo>
                    <a:pt x="159142" y="575"/>
                  </a:lnTo>
                  <a:lnTo>
                    <a:pt x="161128" y="0"/>
                  </a:lnTo>
                  <a:lnTo>
                    <a:pt x="162452" y="1028"/>
                  </a:lnTo>
                  <a:lnTo>
                    <a:pt x="163334" y="3124"/>
                  </a:lnTo>
                  <a:lnTo>
                    <a:pt x="164751" y="28178"/>
                  </a:lnTo>
                  <a:lnTo>
                    <a:pt x="164945" y="49044"/>
                  </a:lnTo>
                  <a:lnTo>
                    <a:pt x="165031" y="76192"/>
                  </a:lnTo>
                  <a:lnTo>
                    <a:pt x="165053" y="91334"/>
                  </a:lnTo>
                  <a:lnTo>
                    <a:pt x="162953" y="108484"/>
                  </a:lnTo>
                  <a:lnTo>
                    <a:pt x="159435" y="126972"/>
                  </a:lnTo>
                  <a:lnTo>
                    <a:pt x="154973" y="146354"/>
                  </a:lnTo>
                  <a:lnTo>
                    <a:pt x="148471" y="167036"/>
                  </a:lnTo>
                  <a:lnTo>
                    <a:pt x="140608" y="188585"/>
                  </a:lnTo>
                  <a:lnTo>
                    <a:pt x="131838" y="210713"/>
                  </a:lnTo>
                  <a:lnTo>
                    <a:pt x="125992" y="231108"/>
                  </a:lnTo>
                  <a:lnTo>
                    <a:pt x="122095" y="250350"/>
                  </a:lnTo>
                  <a:lnTo>
                    <a:pt x="119497" y="268822"/>
                  </a:lnTo>
                  <a:lnTo>
                    <a:pt x="118470" y="286076"/>
                  </a:lnTo>
                  <a:lnTo>
                    <a:pt x="118491" y="302517"/>
                  </a:lnTo>
                  <a:lnTo>
                    <a:pt x="121102" y="332545"/>
                  </a:lnTo>
                  <a:lnTo>
                    <a:pt x="126965" y="357650"/>
                  </a:lnTo>
                  <a:lnTo>
                    <a:pt x="134829" y="384875"/>
                  </a:lnTo>
                  <a:lnTo>
                    <a:pt x="139417" y="393843"/>
                  </a:lnTo>
                  <a:lnTo>
                    <a:pt x="145662" y="400597"/>
                  </a:lnTo>
                  <a:lnTo>
                    <a:pt x="139193" y="404264"/>
                  </a:lnTo>
                  <a:lnTo>
                    <a:pt x="131710" y="426673"/>
                  </a:lnTo>
                  <a:lnTo>
                    <a:pt x="127212" y="454047"/>
                  </a:lnTo>
                  <a:lnTo>
                    <a:pt x="125025" y="470237"/>
                  </a:lnTo>
                  <a:lnTo>
                    <a:pt x="124271" y="489497"/>
                  </a:lnTo>
                  <a:lnTo>
                    <a:pt x="124476" y="510804"/>
                  </a:lnTo>
                  <a:lnTo>
                    <a:pt x="125317" y="533475"/>
                  </a:lnTo>
                  <a:lnTo>
                    <a:pt x="127289" y="557761"/>
                  </a:lnTo>
                  <a:lnTo>
                    <a:pt x="130015" y="583124"/>
                  </a:lnTo>
                  <a:lnTo>
                    <a:pt x="133243" y="609205"/>
                  </a:lnTo>
                  <a:lnTo>
                    <a:pt x="136101" y="634354"/>
                  </a:lnTo>
                  <a:lnTo>
                    <a:pt x="138712" y="658880"/>
                  </a:lnTo>
                  <a:lnTo>
                    <a:pt x="141158" y="682992"/>
                  </a:lnTo>
                  <a:lnTo>
                    <a:pt x="142789" y="704712"/>
                  </a:lnTo>
                  <a:lnTo>
                    <a:pt x="143875" y="724836"/>
                  </a:lnTo>
                  <a:lnTo>
                    <a:pt x="144600" y="743896"/>
                  </a:lnTo>
                  <a:lnTo>
                    <a:pt x="139761" y="774482"/>
                  </a:lnTo>
                  <a:lnTo>
                    <a:pt x="130555" y="799129"/>
                  </a:lnTo>
                  <a:lnTo>
                    <a:pt x="119407" y="819491"/>
                  </a:lnTo>
                  <a:lnTo>
                    <a:pt x="105516" y="832303"/>
                  </a:lnTo>
                  <a:lnTo>
                    <a:pt x="97861" y="836708"/>
                  </a:lnTo>
                  <a:lnTo>
                    <a:pt x="78066" y="839720"/>
                  </a:lnTo>
                  <a:lnTo>
                    <a:pt x="55862" y="838002"/>
                  </a:lnTo>
                  <a:lnTo>
                    <a:pt x="25645" y="829806"/>
                  </a:lnTo>
                  <a:lnTo>
                    <a:pt x="0" y="8201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1" name="SMARTInkShape-2514"/>
            <p:cNvSpPr/>
            <p:nvPr>
              <p:custDataLst>
                <p:tags r:id="rId179"/>
              </p:custDataLst>
            </p:nvPr>
          </p:nvSpPr>
          <p:spPr>
            <a:xfrm>
              <a:off x="8035219" y="1631950"/>
              <a:ext cx="125803" cy="164696"/>
            </a:xfrm>
            <a:custGeom>
              <a:avLst/>
              <a:gdLst/>
              <a:ahLst/>
              <a:cxnLst/>
              <a:rect l="0" t="0" r="0" b="0"/>
              <a:pathLst>
                <a:path w="125803" h="164696">
                  <a:moveTo>
                    <a:pt x="67381" y="0"/>
                  </a:moveTo>
                  <a:lnTo>
                    <a:pt x="67381" y="0"/>
                  </a:lnTo>
                  <a:lnTo>
                    <a:pt x="56537" y="6481"/>
                  </a:lnTo>
                  <a:lnTo>
                    <a:pt x="30980" y="32325"/>
                  </a:lnTo>
                  <a:lnTo>
                    <a:pt x="15219" y="53878"/>
                  </a:lnTo>
                  <a:lnTo>
                    <a:pt x="5863" y="77568"/>
                  </a:lnTo>
                  <a:lnTo>
                    <a:pt x="1235" y="100326"/>
                  </a:lnTo>
                  <a:lnTo>
                    <a:pt x="0" y="111334"/>
                  </a:lnTo>
                  <a:lnTo>
                    <a:pt x="4273" y="131091"/>
                  </a:lnTo>
                  <a:lnTo>
                    <a:pt x="8375" y="140311"/>
                  </a:lnTo>
                  <a:lnTo>
                    <a:pt x="22342" y="154318"/>
                  </a:lnTo>
                  <a:lnTo>
                    <a:pt x="31005" y="160028"/>
                  </a:lnTo>
                  <a:lnTo>
                    <a:pt x="50038" y="164492"/>
                  </a:lnTo>
                  <a:lnTo>
                    <a:pt x="60052" y="164695"/>
                  </a:lnTo>
                  <a:lnTo>
                    <a:pt x="78705" y="159276"/>
                  </a:lnTo>
                  <a:lnTo>
                    <a:pt x="87630" y="154867"/>
                  </a:lnTo>
                  <a:lnTo>
                    <a:pt x="103192" y="138680"/>
                  </a:lnTo>
                  <a:lnTo>
                    <a:pt x="115752" y="117374"/>
                  </a:lnTo>
                  <a:lnTo>
                    <a:pt x="123686" y="93794"/>
                  </a:lnTo>
                  <a:lnTo>
                    <a:pt x="125802" y="69203"/>
                  </a:lnTo>
                  <a:lnTo>
                    <a:pt x="122979" y="46985"/>
                  </a:lnTo>
                  <a:lnTo>
                    <a:pt x="114669" y="32406"/>
                  </a:lnTo>
                  <a:lnTo>
                    <a:pt x="100157" y="23104"/>
                  </a:lnTo>
                  <a:lnTo>
                    <a:pt x="73731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2" name="SMARTInkShape-2515"/>
            <p:cNvSpPr/>
            <p:nvPr>
              <p:custDataLst>
                <p:tags r:id="rId180"/>
              </p:custDataLst>
            </p:nvPr>
          </p:nvSpPr>
          <p:spPr>
            <a:xfrm>
              <a:off x="7842250" y="172085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27437" y="5644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3" name="SMARTInkShape-2516"/>
            <p:cNvSpPr/>
            <p:nvPr>
              <p:custDataLst>
                <p:tags r:id="rId181"/>
              </p:custDataLst>
            </p:nvPr>
          </p:nvSpPr>
          <p:spPr>
            <a:xfrm>
              <a:off x="7823200" y="168910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0"/>
                  </a:moveTo>
                  <a:lnTo>
                    <a:pt x="0" y="0"/>
                  </a:lnTo>
                  <a:lnTo>
                    <a:pt x="16607" y="706"/>
                  </a:lnTo>
                  <a:lnTo>
                    <a:pt x="44965" y="5467"/>
                  </a:lnTo>
                  <a:lnTo>
                    <a:pt x="762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4" name="SMARTInkShape-2517"/>
            <p:cNvSpPr/>
            <p:nvPr>
              <p:custDataLst>
                <p:tags r:id="rId182"/>
              </p:custDataLst>
            </p:nvPr>
          </p:nvSpPr>
          <p:spPr>
            <a:xfrm>
              <a:off x="7607300" y="1733550"/>
              <a:ext cx="101601" cy="107951"/>
            </a:xfrm>
            <a:custGeom>
              <a:avLst/>
              <a:gdLst/>
              <a:ahLst/>
              <a:cxnLst/>
              <a:rect l="0" t="0" r="0" b="0"/>
              <a:pathLst>
                <a:path w="101601" h="107951">
                  <a:moveTo>
                    <a:pt x="0" y="0"/>
                  </a:moveTo>
                  <a:lnTo>
                    <a:pt x="0" y="0"/>
                  </a:lnTo>
                  <a:lnTo>
                    <a:pt x="6741" y="0"/>
                  </a:lnTo>
                  <a:lnTo>
                    <a:pt x="13815" y="3763"/>
                  </a:lnTo>
                  <a:lnTo>
                    <a:pt x="25730" y="15696"/>
                  </a:lnTo>
                  <a:lnTo>
                    <a:pt x="49140" y="42063"/>
                  </a:lnTo>
                  <a:lnTo>
                    <a:pt x="75871" y="73037"/>
                  </a:lnTo>
                  <a:lnTo>
                    <a:pt x="93036" y="89452"/>
                  </a:lnTo>
                  <a:lnTo>
                    <a:pt x="10160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5" name="SMARTInkShape-2518"/>
            <p:cNvSpPr/>
            <p:nvPr>
              <p:custDataLst>
                <p:tags r:id="rId183"/>
              </p:custDataLst>
            </p:nvPr>
          </p:nvSpPr>
          <p:spPr>
            <a:xfrm>
              <a:off x="7514340" y="1636694"/>
              <a:ext cx="154198" cy="175327"/>
            </a:xfrm>
            <a:custGeom>
              <a:avLst/>
              <a:gdLst/>
              <a:ahLst/>
              <a:cxnLst/>
              <a:rect l="0" t="0" r="0" b="0"/>
              <a:pathLst>
                <a:path w="154198" h="175327">
                  <a:moveTo>
                    <a:pt x="118360" y="14306"/>
                  </a:moveTo>
                  <a:lnTo>
                    <a:pt x="118360" y="14306"/>
                  </a:lnTo>
                  <a:lnTo>
                    <a:pt x="114988" y="7564"/>
                  </a:lnTo>
                  <a:lnTo>
                    <a:pt x="107689" y="2373"/>
                  </a:lnTo>
                  <a:lnTo>
                    <a:pt x="102780" y="0"/>
                  </a:lnTo>
                  <a:lnTo>
                    <a:pt x="89798" y="1128"/>
                  </a:lnTo>
                  <a:lnTo>
                    <a:pt x="82385" y="3404"/>
                  </a:lnTo>
                  <a:lnTo>
                    <a:pt x="60978" y="19103"/>
                  </a:lnTo>
                  <a:lnTo>
                    <a:pt x="37118" y="42544"/>
                  </a:lnTo>
                  <a:lnTo>
                    <a:pt x="17106" y="69425"/>
                  </a:lnTo>
                  <a:lnTo>
                    <a:pt x="4449" y="97835"/>
                  </a:lnTo>
                  <a:lnTo>
                    <a:pt x="87" y="112325"/>
                  </a:lnTo>
                  <a:lnTo>
                    <a:pt x="0" y="125513"/>
                  </a:lnTo>
                  <a:lnTo>
                    <a:pt x="7430" y="149574"/>
                  </a:lnTo>
                  <a:lnTo>
                    <a:pt x="14773" y="158107"/>
                  </a:lnTo>
                  <a:lnTo>
                    <a:pt x="34221" y="169469"/>
                  </a:lnTo>
                  <a:lnTo>
                    <a:pt x="58857" y="174990"/>
                  </a:lnTo>
                  <a:lnTo>
                    <a:pt x="84859" y="175326"/>
                  </a:lnTo>
                  <a:lnTo>
                    <a:pt x="108175" y="168421"/>
                  </a:lnTo>
                  <a:lnTo>
                    <a:pt x="134392" y="156004"/>
                  </a:lnTo>
                  <a:lnTo>
                    <a:pt x="145006" y="141959"/>
                  </a:lnTo>
                  <a:lnTo>
                    <a:pt x="151369" y="122546"/>
                  </a:lnTo>
                  <a:lnTo>
                    <a:pt x="154197" y="97455"/>
                  </a:lnTo>
                  <a:lnTo>
                    <a:pt x="153573" y="73604"/>
                  </a:lnTo>
                  <a:lnTo>
                    <a:pt x="152418" y="62304"/>
                  </a:lnTo>
                  <a:lnTo>
                    <a:pt x="149533" y="54066"/>
                  </a:lnTo>
                  <a:lnTo>
                    <a:pt x="131060" y="333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6" name="SMARTInkShape-2519"/>
            <p:cNvSpPr/>
            <p:nvPr>
              <p:custDataLst>
                <p:tags r:id="rId184"/>
              </p:custDataLst>
            </p:nvPr>
          </p:nvSpPr>
          <p:spPr>
            <a:xfrm>
              <a:off x="7245122" y="1781714"/>
              <a:ext cx="139929" cy="107949"/>
            </a:xfrm>
            <a:custGeom>
              <a:avLst/>
              <a:gdLst/>
              <a:ahLst/>
              <a:cxnLst/>
              <a:rect l="0" t="0" r="0" b="0"/>
              <a:pathLst>
                <a:path w="139929" h="107949">
                  <a:moveTo>
                    <a:pt x="101828" y="15336"/>
                  </a:moveTo>
                  <a:lnTo>
                    <a:pt x="101828" y="15336"/>
                  </a:lnTo>
                  <a:lnTo>
                    <a:pt x="105199" y="11965"/>
                  </a:lnTo>
                  <a:lnTo>
                    <a:pt x="105487" y="10267"/>
                  </a:lnTo>
                  <a:lnTo>
                    <a:pt x="104972" y="8428"/>
                  </a:lnTo>
                  <a:lnTo>
                    <a:pt x="103924" y="6498"/>
                  </a:lnTo>
                  <a:lnTo>
                    <a:pt x="95707" y="409"/>
                  </a:lnTo>
                  <a:lnTo>
                    <a:pt x="86408" y="0"/>
                  </a:lnTo>
                  <a:lnTo>
                    <a:pt x="67391" y="5618"/>
                  </a:lnTo>
                  <a:lnTo>
                    <a:pt x="35680" y="23529"/>
                  </a:lnTo>
                  <a:lnTo>
                    <a:pt x="14025" y="44653"/>
                  </a:lnTo>
                  <a:lnTo>
                    <a:pt x="945" y="65415"/>
                  </a:lnTo>
                  <a:lnTo>
                    <a:pt x="0" y="72005"/>
                  </a:lnTo>
                  <a:lnTo>
                    <a:pt x="2714" y="84972"/>
                  </a:lnTo>
                  <a:lnTo>
                    <a:pt x="14268" y="95909"/>
                  </a:lnTo>
                  <a:lnTo>
                    <a:pt x="31163" y="104063"/>
                  </a:lnTo>
                  <a:lnTo>
                    <a:pt x="60507" y="107948"/>
                  </a:lnTo>
                  <a:lnTo>
                    <a:pt x="90839" y="104944"/>
                  </a:lnTo>
                  <a:lnTo>
                    <a:pt x="121086" y="99489"/>
                  </a:lnTo>
                  <a:lnTo>
                    <a:pt x="128732" y="97893"/>
                  </a:lnTo>
                  <a:lnTo>
                    <a:pt x="139928" y="915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7" name="SMARTInkShape-2520"/>
            <p:cNvSpPr/>
            <p:nvPr>
              <p:custDataLst>
                <p:tags r:id="rId185"/>
              </p:custDataLst>
            </p:nvPr>
          </p:nvSpPr>
          <p:spPr>
            <a:xfrm>
              <a:off x="7283450" y="1709033"/>
              <a:ext cx="101601" cy="18168"/>
            </a:xfrm>
            <a:custGeom>
              <a:avLst/>
              <a:gdLst/>
              <a:ahLst/>
              <a:cxnLst/>
              <a:rect l="0" t="0" r="0" b="0"/>
              <a:pathLst>
                <a:path w="101601" h="18168">
                  <a:moveTo>
                    <a:pt x="0" y="5467"/>
                  </a:moveTo>
                  <a:lnTo>
                    <a:pt x="0" y="5467"/>
                  </a:lnTo>
                  <a:lnTo>
                    <a:pt x="3371" y="2096"/>
                  </a:lnTo>
                  <a:lnTo>
                    <a:pt x="15580" y="0"/>
                  </a:lnTo>
                  <a:lnTo>
                    <a:pt x="46710" y="6141"/>
                  </a:lnTo>
                  <a:lnTo>
                    <a:pt x="75392" y="10696"/>
                  </a:lnTo>
                  <a:lnTo>
                    <a:pt x="101600" y="18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8" name="SMARTInkShape-2521"/>
            <p:cNvSpPr/>
            <p:nvPr>
              <p:custDataLst>
                <p:tags r:id="rId186"/>
              </p:custDataLst>
            </p:nvPr>
          </p:nvSpPr>
          <p:spPr>
            <a:xfrm>
              <a:off x="7283450" y="1578813"/>
              <a:ext cx="69136" cy="116638"/>
            </a:xfrm>
            <a:custGeom>
              <a:avLst/>
              <a:gdLst/>
              <a:ahLst/>
              <a:cxnLst/>
              <a:rect l="0" t="0" r="0" b="0"/>
              <a:pathLst>
                <a:path w="69136" h="116638">
                  <a:moveTo>
                    <a:pt x="0" y="78537"/>
                  </a:moveTo>
                  <a:lnTo>
                    <a:pt x="0" y="78537"/>
                  </a:lnTo>
                  <a:lnTo>
                    <a:pt x="6480" y="67692"/>
                  </a:lnTo>
                  <a:lnTo>
                    <a:pt x="35975" y="39845"/>
                  </a:lnTo>
                  <a:lnTo>
                    <a:pt x="61708" y="9027"/>
                  </a:lnTo>
                  <a:lnTo>
                    <a:pt x="66231" y="3429"/>
                  </a:lnTo>
                  <a:lnTo>
                    <a:pt x="67438" y="948"/>
                  </a:lnTo>
                  <a:lnTo>
                    <a:pt x="68242" y="0"/>
                  </a:lnTo>
                  <a:lnTo>
                    <a:pt x="68778" y="73"/>
                  </a:lnTo>
                  <a:lnTo>
                    <a:pt x="69135" y="828"/>
                  </a:lnTo>
                  <a:lnTo>
                    <a:pt x="63933" y="17953"/>
                  </a:lnTo>
                  <a:lnTo>
                    <a:pt x="51931" y="47781"/>
                  </a:lnTo>
                  <a:lnTo>
                    <a:pt x="48481" y="63457"/>
                  </a:lnTo>
                  <a:lnTo>
                    <a:pt x="50355" y="93903"/>
                  </a:lnTo>
                  <a:lnTo>
                    <a:pt x="52484" y="101358"/>
                  </a:lnTo>
                  <a:lnTo>
                    <a:pt x="55767" y="109523"/>
                  </a:lnTo>
                  <a:lnTo>
                    <a:pt x="57150" y="1166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9" name="SMARTInkShape-2522"/>
            <p:cNvSpPr/>
            <p:nvPr>
              <p:custDataLst>
                <p:tags r:id="rId187"/>
              </p:custDataLst>
            </p:nvPr>
          </p:nvSpPr>
          <p:spPr>
            <a:xfrm>
              <a:off x="7086861" y="1695450"/>
              <a:ext cx="6090" cy="63501"/>
            </a:xfrm>
            <a:custGeom>
              <a:avLst/>
              <a:gdLst/>
              <a:ahLst/>
              <a:cxnLst/>
              <a:rect l="0" t="0" r="0" b="0"/>
              <a:pathLst>
                <a:path w="6090" h="63501">
                  <a:moveTo>
                    <a:pt x="6089" y="0"/>
                  </a:moveTo>
                  <a:lnTo>
                    <a:pt x="6089" y="0"/>
                  </a:lnTo>
                  <a:lnTo>
                    <a:pt x="5384" y="10139"/>
                  </a:lnTo>
                  <a:lnTo>
                    <a:pt x="1063" y="27612"/>
                  </a:lnTo>
                  <a:lnTo>
                    <a:pt x="0" y="47866"/>
                  </a:lnTo>
                  <a:lnTo>
                    <a:pt x="1737" y="54905"/>
                  </a:lnTo>
                  <a:lnTo>
                    <a:pt x="6089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0" name="SMARTInkShape-2523"/>
            <p:cNvSpPr/>
            <p:nvPr>
              <p:custDataLst>
                <p:tags r:id="rId188"/>
              </p:custDataLst>
            </p:nvPr>
          </p:nvSpPr>
          <p:spPr>
            <a:xfrm>
              <a:off x="7048500" y="1714500"/>
              <a:ext cx="95251" cy="5471"/>
            </a:xfrm>
            <a:custGeom>
              <a:avLst/>
              <a:gdLst/>
              <a:ahLst/>
              <a:cxnLst/>
              <a:rect l="0" t="0" r="0" b="0"/>
              <a:pathLst>
                <a:path w="95251" h="5471">
                  <a:moveTo>
                    <a:pt x="0" y="0"/>
                  </a:moveTo>
                  <a:lnTo>
                    <a:pt x="0" y="0"/>
                  </a:lnTo>
                  <a:lnTo>
                    <a:pt x="6480" y="705"/>
                  </a:lnTo>
                  <a:lnTo>
                    <a:pt x="35975" y="5467"/>
                  </a:lnTo>
                  <a:lnTo>
                    <a:pt x="66739" y="547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1" name="SMARTInkShape-2524"/>
            <p:cNvSpPr/>
            <p:nvPr>
              <p:custDataLst>
                <p:tags r:id="rId189"/>
              </p:custDataLst>
            </p:nvPr>
          </p:nvSpPr>
          <p:spPr>
            <a:xfrm>
              <a:off x="6883400" y="1549400"/>
              <a:ext cx="19051" cy="12701"/>
            </a:xfrm>
            <a:custGeom>
              <a:avLst/>
              <a:gdLst/>
              <a:ahLst/>
              <a:cxnLst/>
              <a:rect l="0" t="0" r="0" b="0"/>
              <a:pathLst>
                <a:path w="19051" h="12701">
                  <a:moveTo>
                    <a:pt x="0" y="12700"/>
                  </a:moveTo>
                  <a:lnTo>
                    <a:pt x="0" y="12700"/>
                  </a:lnTo>
                  <a:lnTo>
                    <a:pt x="11556" y="1144"/>
                  </a:lnTo>
                  <a:lnTo>
                    <a:pt x="14074" y="508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2" name="SMARTInkShape-2525"/>
            <p:cNvSpPr/>
            <p:nvPr>
              <p:custDataLst>
                <p:tags r:id="rId190"/>
              </p:custDataLst>
            </p:nvPr>
          </p:nvSpPr>
          <p:spPr>
            <a:xfrm>
              <a:off x="6838950" y="15367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6350"/>
                  </a:moveTo>
                  <a:lnTo>
                    <a:pt x="635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3" name="SMARTInkShape-2526"/>
            <p:cNvSpPr/>
            <p:nvPr>
              <p:custDataLst>
                <p:tags r:id="rId191"/>
              </p:custDataLst>
            </p:nvPr>
          </p:nvSpPr>
          <p:spPr>
            <a:xfrm>
              <a:off x="6832600" y="1771650"/>
              <a:ext cx="88901" cy="74794"/>
            </a:xfrm>
            <a:custGeom>
              <a:avLst/>
              <a:gdLst/>
              <a:ahLst/>
              <a:cxnLst/>
              <a:rect l="0" t="0" r="0" b="0"/>
              <a:pathLst>
                <a:path w="88901" h="74794">
                  <a:moveTo>
                    <a:pt x="0" y="0"/>
                  </a:moveTo>
                  <a:lnTo>
                    <a:pt x="0" y="0"/>
                  </a:lnTo>
                  <a:lnTo>
                    <a:pt x="5775" y="5069"/>
                  </a:lnTo>
                  <a:lnTo>
                    <a:pt x="23765" y="18298"/>
                  </a:lnTo>
                  <a:lnTo>
                    <a:pt x="51420" y="48332"/>
                  </a:lnTo>
                  <a:lnTo>
                    <a:pt x="79962" y="73034"/>
                  </a:lnTo>
                  <a:lnTo>
                    <a:pt x="84457" y="74793"/>
                  </a:lnTo>
                  <a:lnTo>
                    <a:pt x="85938" y="74556"/>
                  </a:lnTo>
                  <a:lnTo>
                    <a:pt x="86925" y="73693"/>
                  </a:lnTo>
                  <a:lnTo>
                    <a:pt x="889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4" name="SMARTInkShape-2527"/>
            <p:cNvSpPr/>
            <p:nvPr>
              <p:custDataLst>
                <p:tags r:id="rId192"/>
              </p:custDataLst>
            </p:nvPr>
          </p:nvSpPr>
          <p:spPr>
            <a:xfrm>
              <a:off x="6763028" y="1619250"/>
              <a:ext cx="159728" cy="215156"/>
            </a:xfrm>
            <a:custGeom>
              <a:avLst/>
              <a:gdLst/>
              <a:ahLst/>
              <a:cxnLst/>
              <a:rect l="0" t="0" r="0" b="0"/>
              <a:pathLst>
                <a:path w="159728" h="215156">
                  <a:moveTo>
                    <a:pt x="107672" y="0"/>
                  </a:moveTo>
                  <a:lnTo>
                    <a:pt x="107672" y="0"/>
                  </a:lnTo>
                  <a:lnTo>
                    <a:pt x="83186" y="10670"/>
                  </a:lnTo>
                  <a:lnTo>
                    <a:pt x="65744" y="23087"/>
                  </a:lnTo>
                  <a:lnTo>
                    <a:pt x="40059" y="54583"/>
                  </a:lnTo>
                  <a:lnTo>
                    <a:pt x="23059" y="80939"/>
                  </a:lnTo>
                  <a:lnTo>
                    <a:pt x="9859" y="107234"/>
                  </a:lnTo>
                  <a:lnTo>
                    <a:pt x="1405" y="133032"/>
                  </a:lnTo>
                  <a:lnTo>
                    <a:pt x="0" y="158609"/>
                  </a:lnTo>
                  <a:lnTo>
                    <a:pt x="5490" y="180324"/>
                  </a:lnTo>
                  <a:lnTo>
                    <a:pt x="15691" y="197972"/>
                  </a:lnTo>
                  <a:lnTo>
                    <a:pt x="29633" y="210519"/>
                  </a:lnTo>
                  <a:lnTo>
                    <a:pt x="48999" y="215155"/>
                  </a:lnTo>
                  <a:lnTo>
                    <a:pt x="71011" y="213452"/>
                  </a:lnTo>
                  <a:lnTo>
                    <a:pt x="92554" y="205640"/>
                  </a:lnTo>
                  <a:lnTo>
                    <a:pt x="121145" y="182600"/>
                  </a:lnTo>
                  <a:lnTo>
                    <a:pt x="136943" y="161589"/>
                  </a:lnTo>
                  <a:lnTo>
                    <a:pt x="149609" y="136728"/>
                  </a:lnTo>
                  <a:lnTo>
                    <a:pt x="157590" y="106864"/>
                  </a:lnTo>
                  <a:lnTo>
                    <a:pt x="159727" y="78540"/>
                  </a:lnTo>
                  <a:lnTo>
                    <a:pt x="157618" y="53956"/>
                  </a:lnTo>
                  <a:lnTo>
                    <a:pt x="151978" y="35975"/>
                  </a:lnTo>
                  <a:lnTo>
                    <a:pt x="142885" y="24691"/>
                  </a:lnTo>
                  <a:lnTo>
                    <a:pt x="137498" y="20694"/>
                  </a:lnTo>
                  <a:lnTo>
                    <a:pt x="131084" y="19440"/>
                  </a:lnTo>
                  <a:lnTo>
                    <a:pt x="101322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5" name="SMARTInkShape-2528"/>
            <p:cNvSpPr/>
            <p:nvPr>
              <p:custDataLst>
                <p:tags r:id="rId193"/>
              </p:custDataLst>
            </p:nvPr>
          </p:nvSpPr>
          <p:spPr>
            <a:xfrm>
              <a:off x="6504122" y="1620133"/>
              <a:ext cx="163379" cy="230164"/>
            </a:xfrm>
            <a:custGeom>
              <a:avLst/>
              <a:gdLst/>
              <a:ahLst/>
              <a:cxnLst/>
              <a:rect l="0" t="0" r="0" b="0"/>
              <a:pathLst>
                <a:path w="163379" h="230164">
                  <a:moveTo>
                    <a:pt x="68128" y="5467"/>
                  </a:moveTo>
                  <a:lnTo>
                    <a:pt x="68128" y="5467"/>
                  </a:lnTo>
                  <a:lnTo>
                    <a:pt x="73596" y="0"/>
                  </a:lnTo>
                  <a:lnTo>
                    <a:pt x="65573" y="23719"/>
                  </a:lnTo>
                  <a:lnTo>
                    <a:pt x="52789" y="53443"/>
                  </a:lnTo>
                  <a:lnTo>
                    <a:pt x="41555" y="78295"/>
                  </a:lnTo>
                  <a:lnTo>
                    <a:pt x="29506" y="108155"/>
                  </a:lnTo>
                  <a:lnTo>
                    <a:pt x="24036" y="124020"/>
                  </a:lnTo>
                  <a:lnTo>
                    <a:pt x="18978" y="140242"/>
                  </a:lnTo>
                  <a:lnTo>
                    <a:pt x="10301" y="170495"/>
                  </a:lnTo>
                  <a:lnTo>
                    <a:pt x="4092" y="193348"/>
                  </a:lnTo>
                  <a:lnTo>
                    <a:pt x="0" y="218709"/>
                  </a:lnTo>
                  <a:lnTo>
                    <a:pt x="838" y="223828"/>
                  </a:lnTo>
                  <a:lnTo>
                    <a:pt x="2806" y="227241"/>
                  </a:lnTo>
                  <a:lnTo>
                    <a:pt x="5530" y="229517"/>
                  </a:lnTo>
                  <a:lnTo>
                    <a:pt x="16083" y="230163"/>
                  </a:lnTo>
                  <a:lnTo>
                    <a:pt x="39772" y="224679"/>
                  </a:lnTo>
                  <a:lnTo>
                    <a:pt x="71015" y="215998"/>
                  </a:lnTo>
                  <a:lnTo>
                    <a:pt x="93399" y="211220"/>
                  </a:lnTo>
                  <a:lnTo>
                    <a:pt x="121164" y="205268"/>
                  </a:lnTo>
                  <a:lnTo>
                    <a:pt x="149744" y="202706"/>
                  </a:lnTo>
                  <a:lnTo>
                    <a:pt x="152172" y="203282"/>
                  </a:lnTo>
                  <a:lnTo>
                    <a:pt x="153791" y="204371"/>
                  </a:lnTo>
                  <a:lnTo>
                    <a:pt x="154870" y="205803"/>
                  </a:lnTo>
                  <a:lnTo>
                    <a:pt x="157950" y="207394"/>
                  </a:lnTo>
                  <a:lnTo>
                    <a:pt x="163378" y="208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38" name="SMARTInkShape-Group548"/>
          <p:cNvGrpSpPr/>
          <p:nvPr/>
        </p:nvGrpSpPr>
        <p:grpSpPr>
          <a:xfrm>
            <a:off x="8369300" y="1320800"/>
            <a:ext cx="558801" cy="577851"/>
            <a:chOff x="8369300" y="1320800"/>
            <a:chExt cx="558801" cy="577851"/>
          </a:xfrm>
        </p:grpSpPr>
        <p:sp>
          <p:nvSpPr>
            <p:cNvPr id="627" name="SMARTInkShape-2529"/>
            <p:cNvSpPr/>
            <p:nvPr>
              <p:custDataLst>
                <p:tags r:id="rId167"/>
              </p:custDataLst>
            </p:nvPr>
          </p:nvSpPr>
          <p:spPr>
            <a:xfrm>
              <a:off x="8821032" y="1746250"/>
              <a:ext cx="94369" cy="11938"/>
            </a:xfrm>
            <a:custGeom>
              <a:avLst/>
              <a:gdLst/>
              <a:ahLst/>
              <a:cxnLst/>
              <a:rect l="0" t="0" r="0" b="0"/>
              <a:pathLst>
                <a:path w="94369" h="11938">
                  <a:moveTo>
                    <a:pt x="5468" y="0"/>
                  </a:moveTo>
                  <a:lnTo>
                    <a:pt x="5468" y="0"/>
                  </a:lnTo>
                  <a:lnTo>
                    <a:pt x="2097" y="0"/>
                  </a:lnTo>
                  <a:lnTo>
                    <a:pt x="1104" y="705"/>
                  </a:lnTo>
                  <a:lnTo>
                    <a:pt x="442" y="1881"/>
                  </a:lnTo>
                  <a:lnTo>
                    <a:pt x="0" y="3371"/>
                  </a:lnTo>
                  <a:lnTo>
                    <a:pt x="1117" y="5069"/>
                  </a:lnTo>
                  <a:lnTo>
                    <a:pt x="6121" y="8838"/>
                  </a:lnTo>
                  <a:lnTo>
                    <a:pt x="31676" y="11937"/>
                  </a:lnTo>
                  <a:lnTo>
                    <a:pt x="58467" y="11768"/>
                  </a:lnTo>
                  <a:lnTo>
                    <a:pt x="89509" y="6919"/>
                  </a:lnTo>
                  <a:lnTo>
                    <a:pt x="9436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8" name="SMARTInkShape-2530"/>
            <p:cNvSpPr/>
            <p:nvPr>
              <p:custDataLst>
                <p:tags r:id="rId168"/>
              </p:custDataLst>
            </p:nvPr>
          </p:nvSpPr>
          <p:spPr>
            <a:xfrm>
              <a:off x="8841597" y="1676400"/>
              <a:ext cx="61104" cy="179719"/>
            </a:xfrm>
            <a:custGeom>
              <a:avLst/>
              <a:gdLst/>
              <a:ahLst/>
              <a:cxnLst/>
              <a:rect l="0" t="0" r="0" b="0"/>
              <a:pathLst>
                <a:path w="61104" h="179719">
                  <a:moveTo>
                    <a:pt x="42053" y="0"/>
                  </a:moveTo>
                  <a:lnTo>
                    <a:pt x="42053" y="0"/>
                  </a:lnTo>
                  <a:lnTo>
                    <a:pt x="45424" y="0"/>
                  </a:lnTo>
                  <a:lnTo>
                    <a:pt x="45712" y="705"/>
                  </a:lnTo>
                  <a:lnTo>
                    <a:pt x="27964" y="31109"/>
                  </a:lnTo>
                  <a:lnTo>
                    <a:pt x="14752" y="61037"/>
                  </a:lnTo>
                  <a:lnTo>
                    <a:pt x="6165" y="84277"/>
                  </a:lnTo>
                  <a:lnTo>
                    <a:pt x="1409" y="106836"/>
                  </a:lnTo>
                  <a:lnTo>
                    <a:pt x="0" y="128622"/>
                  </a:lnTo>
                  <a:lnTo>
                    <a:pt x="1725" y="150063"/>
                  </a:lnTo>
                  <a:lnTo>
                    <a:pt x="5290" y="157898"/>
                  </a:lnTo>
                  <a:lnTo>
                    <a:pt x="16777" y="168484"/>
                  </a:lnTo>
                  <a:lnTo>
                    <a:pt x="35739" y="178411"/>
                  </a:lnTo>
                  <a:lnTo>
                    <a:pt x="46538" y="179718"/>
                  </a:lnTo>
                  <a:lnTo>
                    <a:pt x="51393" y="179078"/>
                  </a:lnTo>
                  <a:lnTo>
                    <a:pt x="54629" y="177241"/>
                  </a:lnTo>
                  <a:lnTo>
                    <a:pt x="56788" y="174605"/>
                  </a:lnTo>
                  <a:lnTo>
                    <a:pt x="61103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9" name="SMARTInkShape-2531"/>
            <p:cNvSpPr/>
            <p:nvPr>
              <p:custDataLst>
                <p:tags r:id="rId169"/>
              </p:custDataLst>
            </p:nvPr>
          </p:nvSpPr>
          <p:spPr>
            <a:xfrm>
              <a:off x="8665269" y="1765300"/>
              <a:ext cx="110035" cy="117408"/>
            </a:xfrm>
            <a:custGeom>
              <a:avLst/>
              <a:gdLst/>
              <a:ahLst/>
              <a:cxnLst/>
              <a:rect l="0" t="0" r="0" b="0"/>
              <a:pathLst>
                <a:path w="110035" h="117408">
                  <a:moveTo>
                    <a:pt x="15181" y="19050"/>
                  </a:moveTo>
                  <a:lnTo>
                    <a:pt x="15181" y="19050"/>
                  </a:lnTo>
                  <a:lnTo>
                    <a:pt x="15181" y="22421"/>
                  </a:lnTo>
                  <a:lnTo>
                    <a:pt x="5747" y="49454"/>
                  </a:lnTo>
                  <a:lnTo>
                    <a:pt x="0" y="74312"/>
                  </a:lnTo>
                  <a:lnTo>
                    <a:pt x="2138" y="98140"/>
                  </a:lnTo>
                  <a:lnTo>
                    <a:pt x="5386" y="109705"/>
                  </a:lnTo>
                  <a:lnTo>
                    <a:pt x="7945" y="113353"/>
                  </a:lnTo>
                  <a:lnTo>
                    <a:pt x="11063" y="115786"/>
                  </a:lnTo>
                  <a:lnTo>
                    <a:pt x="14552" y="117407"/>
                  </a:lnTo>
                  <a:lnTo>
                    <a:pt x="18995" y="117077"/>
                  </a:lnTo>
                  <a:lnTo>
                    <a:pt x="29575" y="112947"/>
                  </a:lnTo>
                  <a:lnTo>
                    <a:pt x="33244" y="109870"/>
                  </a:lnTo>
                  <a:lnTo>
                    <a:pt x="37320" y="102689"/>
                  </a:lnTo>
                  <a:lnTo>
                    <a:pt x="47059" y="75507"/>
                  </a:lnTo>
                  <a:lnTo>
                    <a:pt x="52917" y="58224"/>
                  </a:lnTo>
                  <a:lnTo>
                    <a:pt x="53744" y="58572"/>
                  </a:lnTo>
                  <a:lnTo>
                    <a:pt x="56544" y="60839"/>
                  </a:lnTo>
                  <a:lnTo>
                    <a:pt x="56867" y="63843"/>
                  </a:lnTo>
                  <a:lnTo>
                    <a:pt x="53893" y="89781"/>
                  </a:lnTo>
                  <a:lnTo>
                    <a:pt x="55806" y="94426"/>
                  </a:lnTo>
                  <a:lnTo>
                    <a:pt x="77029" y="112848"/>
                  </a:lnTo>
                  <a:lnTo>
                    <a:pt x="88305" y="110499"/>
                  </a:lnTo>
                  <a:lnTo>
                    <a:pt x="91446" y="108238"/>
                  </a:lnTo>
                  <a:lnTo>
                    <a:pt x="93542" y="105320"/>
                  </a:lnTo>
                  <a:lnTo>
                    <a:pt x="105907" y="79956"/>
                  </a:lnTo>
                  <a:lnTo>
                    <a:pt x="109091" y="53716"/>
                  </a:lnTo>
                  <a:lnTo>
                    <a:pt x="110034" y="28459"/>
                  </a:lnTo>
                  <a:lnTo>
                    <a:pt x="109608" y="9373"/>
                  </a:lnTo>
                  <a:lnTo>
                    <a:pt x="108471" y="6249"/>
                  </a:lnTo>
                  <a:lnTo>
                    <a:pt x="10408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0" name="SMARTInkShape-2532"/>
            <p:cNvSpPr/>
            <p:nvPr>
              <p:custDataLst>
                <p:tags r:id="rId170"/>
              </p:custDataLst>
            </p:nvPr>
          </p:nvSpPr>
          <p:spPr>
            <a:xfrm>
              <a:off x="8623300" y="172085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6350" y="0"/>
                  </a:moveTo>
                  <a:lnTo>
                    <a:pt x="6350" y="0"/>
                  </a:lnTo>
                  <a:lnTo>
                    <a:pt x="2979" y="0"/>
                  </a:lnTo>
                  <a:lnTo>
                    <a:pt x="1986" y="706"/>
                  </a:lnTo>
                  <a:lnTo>
                    <a:pt x="1324" y="1881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1" name="SMARTInkShape-2533"/>
            <p:cNvSpPr/>
            <p:nvPr>
              <p:custDataLst>
                <p:tags r:id="rId171"/>
              </p:custDataLst>
            </p:nvPr>
          </p:nvSpPr>
          <p:spPr>
            <a:xfrm>
              <a:off x="8580255" y="1803400"/>
              <a:ext cx="23996" cy="95251"/>
            </a:xfrm>
            <a:custGeom>
              <a:avLst/>
              <a:gdLst/>
              <a:ahLst/>
              <a:cxnLst/>
              <a:rect l="0" t="0" r="0" b="0"/>
              <a:pathLst>
                <a:path w="23996" h="95251">
                  <a:moveTo>
                    <a:pt x="17645" y="0"/>
                  </a:moveTo>
                  <a:lnTo>
                    <a:pt x="17645" y="0"/>
                  </a:lnTo>
                  <a:lnTo>
                    <a:pt x="3340" y="26515"/>
                  </a:lnTo>
                  <a:lnTo>
                    <a:pt x="0" y="51522"/>
                  </a:lnTo>
                  <a:lnTo>
                    <a:pt x="2982" y="65467"/>
                  </a:lnTo>
                  <a:lnTo>
                    <a:pt x="12595" y="81251"/>
                  </a:lnTo>
                  <a:lnTo>
                    <a:pt x="23995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2" name="SMARTInkShape-2534"/>
            <p:cNvSpPr/>
            <p:nvPr>
              <p:custDataLst>
                <p:tags r:id="rId172"/>
              </p:custDataLst>
            </p:nvPr>
          </p:nvSpPr>
          <p:spPr>
            <a:xfrm>
              <a:off x="8809389" y="1416050"/>
              <a:ext cx="118712" cy="158751"/>
            </a:xfrm>
            <a:custGeom>
              <a:avLst/>
              <a:gdLst/>
              <a:ahLst/>
              <a:cxnLst/>
              <a:rect l="0" t="0" r="0" b="0"/>
              <a:pathLst>
                <a:path w="118712" h="158751">
                  <a:moveTo>
                    <a:pt x="118711" y="0"/>
                  </a:moveTo>
                  <a:lnTo>
                    <a:pt x="118711" y="0"/>
                  </a:lnTo>
                  <a:lnTo>
                    <a:pt x="94292" y="27789"/>
                  </a:lnTo>
                  <a:lnTo>
                    <a:pt x="77284" y="48334"/>
                  </a:lnTo>
                  <a:lnTo>
                    <a:pt x="47875" y="79938"/>
                  </a:lnTo>
                  <a:lnTo>
                    <a:pt x="16446" y="109159"/>
                  </a:lnTo>
                  <a:lnTo>
                    <a:pt x="4606" y="117245"/>
                  </a:lnTo>
                  <a:lnTo>
                    <a:pt x="2424" y="116969"/>
                  </a:lnTo>
                  <a:lnTo>
                    <a:pt x="969" y="115374"/>
                  </a:lnTo>
                  <a:lnTo>
                    <a:pt x="0" y="112899"/>
                  </a:lnTo>
                  <a:lnTo>
                    <a:pt x="7877" y="87238"/>
                  </a:lnTo>
                  <a:lnTo>
                    <a:pt x="12536" y="66289"/>
                  </a:lnTo>
                  <a:lnTo>
                    <a:pt x="16959" y="44749"/>
                  </a:lnTo>
                  <a:lnTo>
                    <a:pt x="22177" y="15660"/>
                  </a:lnTo>
                  <a:lnTo>
                    <a:pt x="23311" y="14673"/>
                  </a:lnTo>
                  <a:lnTo>
                    <a:pt x="24771" y="16132"/>
                  </a:lnTo>
                  <a:lnTo>
                    <a:pt x="35557" y="40424"/>
                  </a:lnTo>
                  <a:lnTo>
                    <a:pt x="50564" y="69049"/>
                  </a:lnTo>
                  <a:lnTo>
                    <a:pt x="71787" y="99873"/>
                  </a:lnTo>
                  <a:lnTo>
                    <a:pt x="92578" y="127978"/>
                  </a:lnTo>
                  <a:lnTo>
                    <a:pt x="118711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3" name="SMARTInkShape-2535"/>
            <p:cNvSpPr/>
            <p:nvPr>
              <p:custDataLst>
                <p:tags r:id="rId173"/>
              </p:custDataLst>
            </p:nvPr>
          </p:nvSpPr>
          <p:spPr>
            <a:xfrm>
              <a:off x="8623300" y="1333500"/>
              <a:ext cx="49919" cy="241301"/>
            </a:xfrm>
            <a:custGeom>
              <a:avLst/>
              <a:gdLst/>
              <a:ahLst/>
              <a:cxnLst/>
              <a:rect l="0" t="0" r="0" b="0"/>
              <a:pathLst>
                <a:path w="49919" h="241301">
                  <a:moveTo>
                    <a:pt x="44450" y="0"/>
                  </a:moveTo>
                  <a:lnTo>
                    <a:pt x="44450" y="0"/>
                  </a:lnTo>
                  <a:lnTo>
                    <a:pt x="48814" y="18031"/>
                  </a:lnTo>
                  <a:lnTo>
                    <a:pt x="49918" y="39999"/>
                  </a:lnTo>
                  <a:lnTo>
                    <a:pt x="48526" y="68107"/>
                  </a:lnTo>
                  <a:lnTo>
                    <a:pt x="44851" y="99414"/>
                  </a:lnTo>
                  <a:lnTo>
                    <a:pt x="41895" y="115665"/>
                  </a:lnTo>
                  <a:lnTo>
                    <a:pt x="35554" y="147362"/>
                  </a:lnTo>
                  <a:lnTo>
                    <a:pt x="30383" y="175561"/>
                  </a:lnTo>
                  <a:lnTo>
                    <a:pt x="23852" y="198442"/>
                  </a:lnTo>
                  <a:lnTo>
                    <a:pt x="12241" y="223427"/>
                  </a:lnTo>
                  <a:lnTo>
                    <a:pt x="0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4" name="SMARTInkShape-2536"/>
            <p:cNvSpPr/>
            <p:nvPr>
              <p:custDataLst>
                <p:tags r:id="rId174"/>
              </p:custDataLst>
            </p:nvPr>
          </p:nvSpPr>
          <p:spPr>
            <a:xfrm>
              <a:off x="8566150" y="1422792"/>
              <a:ext cx="38101" cy="5959"/>
            </a:xfrm>
            <a:custGeom>
              <a:avLst/>
              <a:gdLst/>
              <a:ahLst/>
              <a:cxnLst/>
              <a:rect l="0" t="0" r="0" b="0"/>
              <a:pathLst>
                <a:path w="38101" h="5959">
                  <a:moveTo>
                    <a:pt x="0" y="5958"/>
                  </a:moveTo>
                  <a:lnTo>
                    <a:pt x="0" y="5958"/>
                  </a:lnTo>
                  <a:lnTo>
                    <a:pt x="0" y="2587"/>
                  </a:lnTo>
                  <a:lnTo>
                    <a:pt x="705" y="1594"/>
                  </a:lnTo>
                  <a:lnTo>
                    <a:pt x="1882" y="932"/>
                  </a:lnTo>
                  <a:lnTo>
                    <a:pt x="8789" y="0"/>
                  </a:lnTo>
                  <a:lnTo>
                    <a:pt x="16607" y="488"/>
                  </a:lnTo>
                  <a:lnTo>
                    <a:pt x="38100" y="59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5" name="SMARTInkShape-2537"/>
            <p:cNvSpPr/>
            <p:nvPr>
              <p:custDataLst>
                <p:tags r:id="rId175"/>
              </p:custDataLst>
            </p:nvPr>
          </p:nvSpPr>
          <p:spPr>
            <a:xfrm>
              <a:off x="8577957" y="1327150"/>
              <a:ext cx="70744" cy="209551"/>
            </a:xfrm>
            <a:custGeom>
              <a:avLst/>
              <a:gdLst/>
              <a:ahLst/>
              <a:cxnLst/>
              <a:rect l="0" t="0" r="0" b="0"/>
              <a:pathLst>
                <a:path w="70744" h="209551">
                  <a:moveTo>
                    <a:pt x="70743" y="0"/>
                  </a:moveTo>
                  <a:lnTo>
                    <a:pt x="70743" y="0"/>
                  </a:lnTo>
                  <a:lnTo>
                    <a:pt x="55046" y="24485"/>
                  </a:lnTo>
                  <a:lnTo>
                    <a:pt x="36223" y="56173"/>
                  </a:lnTo>
                  <a:lnTo>
                    <a:pt x="22241" y="82116"/>
                  </a:lnTo>
                  <a:lnTo>
                    <a:pt x="11322" y="107757"/>
                  </a:lnTo>
                  <a:lnTo>
                    <a:pt x="3646" y="133264"/>
                  </a:lnTo>
                  <a:lnTo>
                    <a:pt x="0" y="157301"/>
                  </a:lnTo>
                  <a:lnTo>
                    <a:pt x="3084" y="177391"/>
                  </a:lnTo>
                  <a:lnTo>
                    <a:pt x="11038" y="191964"/>
                  </a:lnTo>
                  <a:lnTo>
                    <a:pt x="20924" y="201734"/>
                  </a:lnTo>
                  <a:lnTo>
                    <a:pt x="38993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6" name="SMARTInkShape-2538"/>
            <p:cNvSpPr/>
            <p:nvPr>
              <p:custDataLst>
                <p:tags r:id="rId176"/>
              </p:custDataLst>
            </p:nvPr>
          </p:nvSpPr>
          <p:spPr>
            <a:xfrm>
              <a:off x="8492682" y="1320800"/>
              <a:ext cx="73469" cy="210107"/>
            </a:xfrm>
            <a:custGeom>
              <a:avLst/>
              <a:gdLst/>
              <a:ahLst/>
              <a:cxnLst/>
              <a:rect l="0" t="0" r="0" b="0"/>
              <a:pathLst>
                <a:path w="73469" h="210107">
                  <a:moveTo>
                    <a:pt x="73468" y="0"/>
                  </a:moveTo>
                  <a:lnTo>
                    <a:pt x="73468" y="0"/>
                  </a:lnTo>
                  <a:lnTo>
                    <a:pt x="66726" y="3371"/>
                  </a:lnTo>
                  <a:lnTo>
                    <a:pt x="52420" y="18951"/>
                  </a:lnTo>
                  <a:lnTo>
                    <a:pt x="34776" y="48184"/>
                  </a:lnTo>
                  <a:lnTo>
                    <a:pt x="22404" y="75272"/>
                  </a:lnTo>
                  <a:lnTo>
                    <a:pt x="11262" y="104716"/>
                  </a:lnTo>
                  <a:lnTo>
                    <a:pt x="3958" y="131912"/>
                  </a:lnTo>
                  <a:lnTo>
                    <a:pt x="241" y="156229"/>
                  </a:lnTo>
                  <a:lnTo>
                    <a:pt x="0" y="177385"/>
                  </a:lnTo>
                  <a:lnTo>
                    <a:pt x="4597" y="193843"/>
                  </a:lnTo>
                  <a:lnTo>
                    <a:pt x="13225" y="204451"/>
                  </a:lnTo>
                  <a:lnTo>
                    <a:pt x="18490" y="208267"/>
                  </a:lnTo>
                  <a:lnTo>
                    <a:pt x="24116" y="210106"/>
                  </a:lnTo>
                  <a:lnTo>
                    <a:pt x="48068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7" name="SMARTInkShape-2539"/>
            <p:cNvSpPr/>
            <p:nvPr>
              <p:custDataLst>
                <p:tags r:id="rId177"/>
              </p:custDataLst>
            </p:nvPr>
          </p:nvSpPr>
          <p:spPr>
            <a:xfrm>
              <a:off x="8369300" y="1416050"/>
              <a:ext cx="101601" cy="292640"/>
            </a:xfrm>
            <a:custGeom>
              <a:avLst/>
              <a:gdLst/>
              <a:ahLst/>
              <a:cxnLst/>
              <a:rect l="0" t="0" r="0" b="0"/>
              <a:pathLst>
                <a:path w="101601" h="292640">
                  <a:moveTo>
                    <a:pt x="76200" y="0"/>
                  </a:moveTo>
                  <a:lnTo>
                    <a:pt x="76200" y="0"/>
                  </a:lnTo>
                  <a:lnTo>
                    <a:pt x="72829" y="0"/>
                  </a:lnTo>
                  <a:lnTo>
                    <a:pt x="69293" y="1881"/>
                  </a:lnTo>
                  <a:lnTo>
                    <a:pt x="67362" y="3371"/>
                  </a:lnTo>
                  <a:lnTo>
                    <a:pt x="65216" y="10670"/>
                  </a:lnTo>
                  <a:lnTo>
                    <a:pt x="60068" y="42327"/>
                  </a:lnTo>
                  <a:lnTo>
                    <a:pt x="61504" y="53149"/>
                  </a:lnTo>
                  <a:lnTo>
                    <a:pt x="66376" y="60781"/>
                  </a:lnTo>
                  <a:lnTo>
                    <a:pt x="69651" y="63804"/>
                  </a:lnTo>
                  <a:lnTo>
                    <a:pt x="77053" y="67163"/>
                  </a:lnTo>
                  <a:lnTo>
                    <a:pt x="81001" y="68059"/>
                  </a:lnTo>
                  <a:lnTo>
                    <a:pt x="84340" y="67950"/>
                  </a:lnTo>
                  <a:lnTo>
                    <a:pt x="89931" y="65948"/>
                  </a:lnTo>
                  <a:lnTo>
                    <a:pt x="94768" y="60825"/>
                  </a:lnTo>
                  <a:lnTo>
                    <a:pt x="97045" y="57483"/>
                  </a:lnTo>
                  <a:lnTo>
                    <a:pt x="100250" y="42667"/>
                  </a:lnTo>
                  <a:lnTo>
                    <a:pt x="101481" y="27241"/>
                  </a:lnTo>
                  <a:lnTo>
                    <a:pt x="101521" y="27333"/>
                  </a:lnTo>
                  <a:lnTo>
                    <a:pt x="101593" y="52959"/>
                  </a:lnTo>
                  <a:lnTo>
                    <a:pt x="101597" y="73631"/>
                  </a:lnTo>
                  <a:lnTo>
                    <a:pt x="101598" y="104457"/>
                  </a:lnTo>
                  <a:lnTo>
                    <a:pt x="101599" y="122554"/>
                  </a:lnTo>
                  <a:lnTo>
                    <a:pt x="101599" y="140264"/>
                  </a:lnTo>
                  <a:lnTo>
                    <a:pt x="101599" y="157715"/>
                  </a:lnTo>
                  <a:lnTo>
                    <a:pt x="101599" y="174993"/>
                  </a:lnTo>
                  <a:lnTo>
                    <a:pt x="101600" y="191451"/>
                  </a:lnTo>
                  <a:lnTo>
                    <a:pt x="101600" y="222908"/>
                  </a:lnTo>
                  <a:lnTo>
                    <a:pt x="97837" y="247707"/>
                  </a:lnTo>
                  <a:lnTo>
                    <a:pt x="87785" y="273772"/>
                  </a:lnTo>
                  <a:lnTo>
                    <a:pt x="79938" y="284660"/>
                  </a:lnTo>
                  <a:lnTo>
                    <a:pt x="71746" y="291851"/>
                  </a:lnTo>
                  <a:lnTo>
                    <a:pt x="66881" y="292639"/>
                  </a:lnTo>
                  <a:lnTo>
                    <a:pt x="55830" y="289752"/>
                  </a:lnTo>
                  <a:lnTo>
                    <a:pt x="34337" y="273452"/>
                  </a:lnTo>
                  <a:lnTo>
                    <a:pt x="16838" y="247377"/>
                  </a:lnTo>
                  <a:lnTo>
                    <a:pt x="0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39" name="SMARTInkShape-2540"/>
          <p:cNvSpPr/>
          <p:nvPr>
            <p:custDataLst>
              <p:tags r:id="rId11"/>
            </p:custDataLst>
          </p:nvPr>
        </p:nvSpPr>
        <p:spPr>
          <a:xfrm>
            <a:off x="8411573" y="1918390"/>
            <a:ext cx="135528" cy="155917"/>
          </a:xfrm>
          <a:custGeom>
            <a:avLst/>
            <a:gdLst/>
            <a:ahLst/>
            <a:cxnLst/>
            <a:rect l="0" t="0" r="0" b="0"/>
            <a:pathLst>
              <a:path w="135528" h="155917">
                <a:moveTo>
                  <a:pt x="52977" y="37410"/>
                </a:moveTo>
                <a:lnTo>
                  <a:pt x="52977" y="37410"/>
                </a:lnTo>
                <a:lnTo>
                  <a:pt x="56348" y="37410"/>
                </a:lnTo>
                <a:lnTo>
                  <a:pt x="59884" y="41173"/>
                </a:lnTo>
                <a:lnTo>
                  <a:pt x="67903" y="51716"/>
                </a:lnTo>
                <a:lnTo>
                  <a:pt x="75838" y="54351"/>
                </a:lnTo>
                <a:lnTo>
                  <a:pt x="80918" y="55054"/>
                </a:lnTo>
                <a:lnTo>
                  <a:pt x="92206" y="52072"/>
                </a:lnTo>
                <a:lnTo>
                  <a:pt x="102868" y="46043"/>
                </a:lnTo>
                <a:lnTo>
                  <a:pt x="112836" y="34716"/>
                </a:lnTo>
                <a:lnTo>
                  <a:pt x="117916" y="26570"/>
                </a:lnTo>
                <a:lnTo>
                  <a:pt x="118142" y="22422"/>
                </a:lnTo>
                <a:lnTo>
                  <a:pt x="114630" y="14051"/>
                </a:lnTo>
                <a:lnTo>
                  <a:pt x="101348" y="1404"/>
                </a:lnTo>
                <a:lnTo>
                  <a:pt x="95808" y="0"/>
                </a:lnTo>
                <a:lnTo>
                  <a:pt x="84008" y="2204"/>
                </a:lnTo>
                <a:lnTo>
                  <a:pt x="58722" y="21491"/>
                </a:lnTo>
                <a:lnTo>
                  <a:pt x="32258" y="52919"/>
                </a:lnTo>
                <a:lnTo>
                  <a:pt x="16957" y="74877"/>
                </a:lnTo>
                <a:lnTo>
                  <a:pt x="5219" y="95690"/>
                </a:lnTo>
                <a:lnTo>
                  <a:pt x="0" y="114347"/>
                </a:lnTo>
                <a:lnTo>
                  <a:pt x="1445" y="130165"/>
                </a:lnTo>
                <a:lnTo>
                  <a:pt x="3806" y="137347"/>
                </a:lnTo>
                <a:lnTo>
                  <a:pt x="8201" y="142840"/>
                </a:lnTo>
                <a:lnTo>
                  <a:pt x="20612" y="150825"/>
                </a:lnTo>
                <a:lnTo>
                  <a:pt x="50207" y="155916"/>
                </a:lnTo>
                <a:lnTo>
                  <a:pt x="73618" y="153344"/>
                </a:lnTo>
                <a:lnTo>
                  <a:pt x="104954" y="145844"/>
                </a:lnTo>
                <a:lnTo>
                  <a:pt x="113028" y="143566"/>
                </a:lnTo>
                <a:lnTo>
                  <a:pt x="123881" y="135390"/>
                </a:lnTo>
                <a:lnTo>
                  <a:pt x="130351" y="125407"/>
                </a:lnTo>
                <a:lnTo>
                  <a:pt x="135527" y="10726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51" name="SMARTInkShape-Group550"/>
          <p:cNvGrpSpPr/>
          <p:nvPr/>
        </p:nvGrpSpPr>
        <p:grpSpPr>
          <a:xfrm>
            <a:off x="508000" y="2779913"/>
            <a:ext cx="1054101" cy="337938"/>
            <a:chOff x="508000" y="2779913"/>
            <a:chExt cx="1054101" cy="337938"/>
          </a:xfrm>
        </p:grpSpPr>
        <p:sp>
          <p:nvSpPr>
            <p:cNvPr id="640" name="SMARTInkShape-2541"/>
            <p:cNvSpPr/>
            <p:nvPr>
              <p:custDataLst>
                <p:tags r:id="rId156"/>
              </p:custDataLst>
            </p:nvPr>
          </p:nvSpPr>
          <p:spPr>
            <a:xfrm>
              <a:off x="1556633" y="3067050"/>
              <a:ext cx="5468" cy="6351"/>
            </a:xfrm>
            <a:custGeom>
              <a:avLst/>
              <a:gdLst/>
              <a:ahLst/>
              <a:cxnLst/>
              <a:rect l="0" t="0" r="0" b="0"/>
              <a:pathLst>
                <a:path w="5468" h="6351">
                  <a:moveTo>
                    <a:pt x="5467" y="6350"/>
                  </a:moveTo>
                  <a:lnTo>
                    <a:pt x="5467" y="6350"/>
                  </a:lnTo>
                  <a:lnTo>
                    <a:pt x="0" y="883"/>
                  </a:lnTo>
                  <a:lnTo>
                    <a:pt x="411" y="588"/>
                  </a:lnTo>
                  <a:lnTo>
                    <a:pt x="54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1" name="SMARTInkShape-2542"/>
            <p:cNvSpPr/>
            <p:nvPr>
              <p:custDataLst>
                <p:tags r:id="rId157"/>
              </p:custDataLst>
            </p:nvPr>
          </p:nvSpPr>
          <p:spPr>
            <a:xfrm>
              <a:off x="1327150" y="29591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28562" y="1881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2" name="SMARTInkShape-2543"/>
            <p:cNvSpPr/>
            <p:nvPr>
              <p:custDataLst>
                <p:tags r:id="rId158"/>
              </p:custDataLst>
            </p:nvPr>
          </p:nvSpPr>
          <p:spPr>
            <a:xfrm>
              <a:off x="1390650" y="3016250"/>
              <a:ext cx="69851" cy="31751"/>
            </a:xfrm>
            <a:custGeom>
              <a:avLst/>
              <a:gdLst/>
              <a:ahLst/>
              <a:cxnLst/>
              <a:rect l="0" t="0" r="0" b="0"/>
              <a:pathLst>
                <a:path w="69851" h="31751">
                  <a:moveTo>
                    <a:pt x="0" y="0"/>
                  </a:moveTo>
                  <a:lnTo>
                    <a:pt x="0" y="0"/>
                  </a:lnTo>
                  <a:lnTo>
                    <a:pt x="28611" y="14305"/>
                  </a:lnTo>
                  <a:lnTo>
                    <a:pt x="58501" y="28898"/>
                  </a:lnTo>
                  <a:lnTo>
                    <a:pt x="6985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3" name="SMARTInkShape-2544"/>
            <p:cNvSpPr/>
            <p:nvPr>
              <p:custDataLst>
                <p:tags r:id="rId159"/>
              </p:custDataLst>
            </p:nvPr>
          </p:nvSpPr>
          <p:spPr>
            <a:xfrm>
              <a:off x="1352550" y="2779913"/>
              <a:ext cx="171451" cy="282401"/>
            </a:xfrm>
            <a:custGeom>
              <a:avLst/>
              <a:gdLst/>
              <a:ahLst/>
              <a:cxnLst/>
              <a:rect l="0" t="0" r="0" b="0"/>
              <a:pathLst>
                <a:path w="171451" h="282401">
                  <a:moveTo>
                    <a:pt x="171450" y="52187"/>
                  </a:moveTo>
                  <a:lnTo>
                    <a:pt x="171450" y="52187"/>
                  </a:lnTo>
                  <a:lnTo>
                    <a:pt x="170039" y="28250"/>
                  </a:lnTo>
                  <a:lnTo>
                    <a:pt x="164708" y="14737"/>
                  </a:lnTo>
                  <a:lnTo>
                    <a:pt x="155754" y="5439"/>
                  </a:lnTo>
                  <a:lnTo>
                    <a:pt x="150402" y="1971"/>
                  </a:lnTo>
                  <a:lnTo>
                    <a:pt x="138812" y="0"/>
                  </a:lnTo>
                  <a:lnTo>
                    <a:pt x="132758" y="463"/>
                  </a:lnTo>
                  <a:lnTo>
                    <a:pt x="112861" y="14146"/>
                  </a:lnTo>
                  <a:lnTo>
                    <a:pt x="88261" y="38808"/>
                  </a:lnTo>
                  <a:lnTo>
                    <a:pt x="75774" y="55262"/>
                  </a:lnTo>
                  <a:lnTo>
                    <a:pt x="63216" y="73287"/>
                  </a:lnTo>
                  <a:lnTo>
                    <a:pt x="52022" y="93065"/>
                  </a:lnTo>
                  <a:lnTo>
                    <a:pt x="41737" y="114011"/>
                  </a:lnTo>
                  <a:lnTo>
                    <a:pt x="32058" y="135736"/>
                  </a:lnTo>
                  <a:lnTo>
                    <a:pt x="24900" y="156570"/>
                  </a:lnTo>
                  <a:lnTo>
                    <a:pt x="19422" y="176809"/>
                  </a:lnTo>
                  <a:lnTo>
                    <a:pt x="15065" y="196651"/>
                  </a:lnTo>
                  <a:lnTo>
                    <a:pt x="10223" y="228106"/>
                  </a:lnTo>
                  <a:lnTo>
                    <a:pt x="8777" y="252434"/>
                  </a:lnTo>
                  <a:lnTo>
                    <a:pt x="12044" y="282149"/>
                  </a:lnTo>
                  <a:lnTo>
                    <a:pt x="12968" y="282400"/>
                  </a:lnTo>
                  <a:lnTo>
                    <a:pt x="15877" y="278917"/>
                  </a:lnTo>
                  <a:lnTo>
                    <a:pt x="15758" y="268902"/>
                  </a:lnTo>
                  <a:lnTo>
                    <a:pt x="9843" y="247397"/>
                  </a:lnTo>
                  <a:lnTo>
                    <a:pt x="0" y="2236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4" name="SMARTInkShape-2545"/>
            <p:cNvSpPr/>
            <p:nvPr>
              <p:custDataLst>
                <p:tags r:id="rId160"/>
              </p:custDataLst>
            </p:nvPr>
          </p:nvSpPr>
          <p:spPr>
            <a:xfrm>
              <a:off x="981101" y="2783586"/>
              <a:ext cx="307950" cy="296165"/>
            </a:xfrm>
            <a:custGeom>
              <a:avLst/>
              <a:gdLst/>
              <a:ahLst/>
              <a:cxnLst/>
              <a:rect l="0" t="0" r="0" b="0"/>
              <a:pathLst>
                <a:path w="307950" h="296165">
                  <a:moveTo>
                    <a:pt x="53949" y="232664"/>
                  </a:moveTo>
                  <a:lnTo>
                    <a:pt x="53949" y="232664"/>
                  </a:lnTo>
                  <a:lnTo>
                    <a:pt x="75934" y="225756"/>
                  </a:lnTo>
                  <a:lnTo>
                    <a:pt x="79189" y="223825"/>
                  </a:lnTo>
                  <a:lnTo>
                    <a:pt x="79948" y="221127"/>
                  </a:lnTo>
                  <a:lnTo>
                    <a:pt x="79043" y="217917"/>
                  </a:lnTo>
                  <a:lnTo>
                    <a:pt x="77028" y="214366"/>
                  </a:lnTo>
                  <a:lnTo>
                    <a:pt x="69145" y="208539"/>
                  </a:lnTo>
                  <a:lnTo>
                    <a:pt x="64080" y="205997"/>
                  </a:lnTo>
                  <a:lnTo>
                    <a:pt x="52807" y="205054"/>
                  </a:lnTo>
                  <a:lnTo>
                    <a:pt x="40742" y="207693"/>
                  </a:lnTo>
                  <a:lnTo>
                    <a:pt x="22049" y="217818"/>
                  </a:lnTo>
                  <a:lnTo>
                    <a:pt x="9432" y="228182"/>
                  </a:lnTo>
                  <a:lnTo>
                    <a:pt x="2414" y="241726"/>
                  </a:lnTo>
                  <a:lnTo>
                    <a:pt x="0" y="256447"/>
                  </a:lnTo>
                  <a:lnTo>
                    <a:pt x="1279" y="270045"/>
                  </a:lnTo>
                  <a:lnTo>
                    <a:pt x="4019" y="275224"/>
                  </a:lnTo>
                  <a:lnTo>
                    <a:pt x="12708" y="282859"/>
                  </a:lnTo>
                  <a:lnTo>
                    <a:pt x="25507" y="284841"/>
                  </a:lnTo>
                  <a:lnTo>
                    <a:pt x="39897" y="282665"/>
                  </a:lnTo>
                  <a:lnTo>
                    <a:pt x="53348" y="276994"/>
                  </a:lnTo>
                  <a:lnTo>
                    <a:pt x="64501" y="266007"/>
                  </a:lnTo>
                  <a:lnTo>
                    <a:pt x="78712" y="242073"/>
                  </a:lnTo>
                  <a:lnTo>
                    <a:pt x="89979" y="216402"/>
                  </a:lnTo>
                  <a:lnTo>
                    <a:pt x="93951" y="204270"/>
                  </a:lnTo>
                  <a:lnTo>
                    <a:pt x="94023" y="201035"/>
                  </a:lnTo>
                  <a:lnTo>
                    <a:pt x="93365" y="198878"/>
                  </a:lnTo>
                  <a:lnTo>
                    <a:pt x="91515" y="198851"/>
                  </a:lnTo>
                  <a:lnTo>
                    <a:pt x="85697" y="202584"/>
                  </a:lnTo>
                  <a:lnTo>
                    <a:pt x="66806" y="225912"/>
                  </a:lnTo>
                  <a:lnTo>
                    <a:pt x="58072" y="245245"/>
                  </a:lnTo>
                  <a:lnTo>
                    <a:pt x="55781" y="258011"/>
                  </a:lnTo>
                  <a:lnTo>
                    <a:pt x="56645" y="268859"/>
                  </a:lnTo>
                  <a:lnTo>
                    <a:pt x="57863" y="273727"/>
                  </a:lnTo>
                  <a:lnTo>
                    <a:pt x="60086" y="276973"/>
                  </a:lnTo>
                  <a:lnTo>
                    <a:pt x="62979" y="279137"/>
                  </a:lnTo>
                  <a:lnTo>
                    <a:pt x="70663" y="281540"/>
                  </a:lnTo>
                  <a:lnTo>
                    <a:pt x="81133" y="282609"/>
                  </a:lnTo>
                  <a:lnTo>
                    <a:pt x="94723" y="275558"/>
                  </a:lnTo>
                  <a:lnTo>
                    <a:pt x="118241" y="251959"/>
                  </a:lnTo>
                  <a:lnTo>
                    <a:pt x="134735" y="228539"/>
                  </a:lnTo>
                  <a:lnTo>
                    <a:pt x="151472" y="199316"/>
                  </a:lnTo>
                  <a:lnTo>
                    <a:pt x="160592" y="181504"/>
                  </a:lnTo>
                  <a:lnTo>
                    <a:pt x="170200" y="161869"/>
                  </a:lnTo>
                  <a:lnTo>
                    <a:pt x="180133" y="141017"/>
                  </a:lnTo>
                  <a:lnTo>
                    <a:pt x="190283" y="118649"/>
                  </a:lnTo>
                  <a:lnTo>
                    <a:pt x="200577" y="95271"/>
                  </a:lnTo>
                  <a:lnTo>
                    <a:pt x="210968" y="71218"/>
                  </a:lnTo>
                  <a:lnTo>
                    <a:pt x="218600" y="51656"/>
                  </a:lnTo>
                  <a:lnTo>
                    <a:pt x="228963" y="20512"/>
                  </a:lnTo>
                  <a:lnTo>
                    <a:pt x="235392" y="0"/>
                  </a:lnTo>
                  <a:lnTo>
                    <a:pt x="234178" y="649"/>
                  </a:lnTo>
                  <a:lnTo>
                    <a:pt x="220239" y="21945"/>
                  </a:lnTo>
                  <a:lnTo>
                    <a:pt x="201233" y="53169"/>
                  </a:lnTo>
                  <a:lnTo>
                    <a:pt x="190239" y="72784"/>
                  </a:lnTo>
                  <a:lnTo>
                    <a:pt x="178675" y="94327"/>
                  </a:lnTo>
                  <a:lnTo>
                    <a:pt x="166733" y="117156"/>
                  </a:lnTo>
                  <a:lnTo>
                    <a:pt x="155950" y="139431"/>
                  </a:lnTo>
                  <a:lnTo>
                    <a:pt x="145939" y="161336"/>
                  </a:lnTo>
                  <a:lnTo>
                    <a:pt x="136442" y="182995"/>
                  </a:lnTo>
                  <a:lnTo>
                    <a:pt x="129405" y="201668"/>
                  </a:lnTo>
                  <a:lnTo>
                    <a:pt x="124009" y="218350"/>
                  </a:lnTo>
                  <a:lnTo>
                    <a:pt x="116837" y="246058"/>
                  </a:lnTo>
                  <a:lnTo>
                    <a:pt x="112233" y="275448"/>
                  </a:lnTo>
                  <a:lnTo>
                    <a:pt x="111855" y="278120"/>
                  </a:lnTo>
                  <a:lnTo>
                    <a:pt x="113014" y="278490"/>
                  </a:lnTo>
                  <a:lnTo>
                    <a:pt x="118065" y="275139"/>
                  </a:lnTo>
                  <a:lnTo>
                    <a:pt x="138581" y="246280"/>
                  </a:lnTo>
                  <a:lnTo>
                    <a:pt x="160321" y="217570"/>
                  </a:lnTo>
                  <a:lnTo>
                    <a:pt x="183224" y="189753"/>
                  </a:lnTo>
                  <a:lnTo>
                    <a:pt x="189016" y="186076"/>
                  </a:lnTo>
                  <a:lnTo>
                    <a:pt x="190560" y="186083"/>
                  </a:lnTo>
                  <a:lnTo>
                    <a:pt x="191590" y="186794"/>
                  </a:lnTo>
                  <a:lnTo>
                    <a:pt x="190852" y="193227"/>
                  </a:lnTo>
                  <a:lnTo>
                    <a:pt x="189668" y="197906"/>
                  </a:lnTo>
                  <a:lnTo>
                    <a:pt x="159981" y="228636"/>
                  </a:lnTo>
                  <a:lnTo>
                    <a:pt x="128508" y="254714"/>
                  </a:lnTo>
                  <a:lnTo>
                    <a:pt x="126939" y="255830"/>
                  </a:lnTo>
                  <a:lnTo>
                    <a:pt x="126598" y="255870"/>
                  </a:lnTo>
                  <a:lnTo>
                    <a:pt x="129489" y="251142"/>
                  </a:lnTo>
                  <a:lnTo>
                    <a:pt x="138808" y="232144"/>
                  </a:lnTo>
                  <a:lnTo>
                    <a:pt x="141566" y="230201"/>
                  </a:lnTo>
                  <a:lnTo>
                    <a:pt x="148394" y="228041"/>
                  </a:lnTo>
                  <a:lnTo>
                    <a:pt x="151484" y="228877"/>
                  </a:lnTo>
                  <a:lnTo>
                    <a:pt x="182499" y="250745"/>
                  </a:lnTo>
                  <a:lnTo>
                    <a:pt x="200458" y="259266"/>
                  </a:lnTo>
                  <a:lnTo>
                    <a:pt x="219185" y="262889"/>
                  </a:lnTo>
                  <a:lnTo>
                    <a:pt x="231810" y="259973"/>
                  </a:lnTo>
                  <a:lnTo>
                    <a:pt x="243770" y="253268"/>
                  </a:lnTo>
                  <a:lnTo>
                    <a:pt x="257732" y="237593"/>
                  </a:lnTo>
                  <a:lnTo>
                    <a:pt x="263993" y="225682"/>
                  </a:lnTo>
                  <a:lnTo>
                    <a:pt x="268114" y="200335"/>
                  </a:lnTo>
                  <a:lnTo>
                    <a:pt x="267196" y="188192"/>
                  </a:lnTo>
                  <a:lnTo>
                    <a:pt x="265964" y="183966"/>
                  </a:lnTo>
                  <a:lnTo>
                    <a:pt x="263026" y="182560"/>
                  </a:lnTo>
                  <a:lnTo>
                    <a:pt x="258950" y="183033"/>
                  </a:lnTo>
                  <a:lnTo>
                    <a:pt x="254116" y="184760"/>
                  </a:lnTo>
                  <a:lnTo>
                    <a:pt x="244983" y="192323"/>
                  </a:lnTo>
                  <a:lnTo>
                    <a:pt x="236925" y="203446"/>
                  </a:lnTo>
                  <a:lnTo>
                    <a:pt x="230992" y="217797"/>
                  </a:lnTo>
                  <a:lnTo>
                    <a:pt x="231648" y="233582"/>
                  </a:lnTo>
                  <a:lnTo>
                    <a:pt x="237349" y="250005"/>
                  </a:lnTo>
                  <a:lnTo>
                    <a:pt x="246938" y="266712"/>
                  </a:lnTo>
                  <a:lnTo>
                    <a:pt x="258255" y="277900"/>
                  </a:lnTo>
                  <a:lnTo>
                    <a:pt x="271752" y="285224"/>
                  </a:lnTo>
                  <a:lnTo>
                    <a:pt x="307949" y="29616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5" name="SMARTInkShape-2546"/>
            <p:cNvSpPr/>
            <p:nvPr>
              <p:custDataLst>
                <p:tags r:id="rId161"/>
              </p:custDataLst>
            </p:nvPr>
          </p:nvSpPr>
          <p:spPr>
            <a:xfrm>
              <a:off x="869950" y="2806700"/>
              <a:ext cx="114301" cy="286644"/>
            </a:xfrm>
            <a:custGeom>
              <a:avLst/>
              <a:gdLst/>
              <a:ahLst/>
              <a:cxnLst/>
              <a:rect l="0" t="0" r="0" b="0"/>
              <a:pathLst>
                <a:path w="114301" h="286644">
                  <a:moveTo>
                    <a:pt x="114300" y="0"/>
                  </a:moveTo>
                  <a:lnTo>
                    <a:pt x="114300" y="0"/>
                  </a:lnTo>
                  <a:lnTo>
                    <a:pt x="95349" y="25693"/>
                  </a:lnTo>
                  <a:lnTo>
                    <a:pt x="84475" y="53047"/>
                  </a:lnTo>
                  <a:lnTo>
                    <a:pt x="79600" y="69231"/>
                  </a:lnTo>
                  <a:lnTo>
                    <a:pt x="73528" y="87076"/>
                  </a:lnTo>
                  <a:lnTo>
                    <a:pt x="66658" y="106029"/>
                  </a:lnTo>
                  <a:lnTo>
                    <a:pt x="59255" y="125719"/>
                  </a:lnTo>
                  <a:lnTo>
                    <a:pt x="52909" y="143079"/>
                  </a:lnTo>
                  <a:lnTo>
                    <a:pt x="42095" y="173658"/>
                  </a:lnTo>
                  <a:lnTo>
                    <a:pt x="34466" y="199478"/>
                  </a:lnTo>
                  <a:lnTo>
                    <a:pt x="26594" y="230279"/>
                  </a:lnTo>
                  <a:lnTo>
                    <a:pt x="25931" y="232874"/>
                  </a:lnTo>
                  <a:lnTo>
                    <a:pt x="41166" y="207047"/>
                  </a:lnTo>
                  <a:lnTo>
                    <a:pt x="58059" y="187171"/>
                  </a:lnTo>
                  <a:lnTo>
                    <a:pt x="75988" y="171185"/>
                  </a:lnTo>
                  <a:lnTo>
                    <a:pt x="79586" y="170567"/>
                  </a:lnTo>
                  <a:lnTo>
                    <a:pt x="83396" y="171567"/>
                  </a:lnTo>
                  <a:lnTo>
                    <a:pt x="87348" y="173644"/>
                  </a:lnTo>
                  <a:lnTo>
                    <a:pt x="89982" y="177852"/>
                  </a:lnTo>
                  <a:lnTo>
                    <a:pt x="93689" y="197963"/>
                  </a:lnTo>
                  <a:lnTo>
                    <a:pt x="94556" y="216159"/>
                  </a:lnTo>
                  <a:lnTo>
                    <a:pt x="89297" y="234124"/>
                  </a:lnTo>
                  <a:lnTo>
                    <a:pt x="78493" y="251516"/>
                  </a:lnTo>
                  <a:lnTo>
                    <a:pt x="53988" y="275058"/>
                  </a:lnTo>
                  <a:lnTo>
                    <a:pt x="39517" y="284055"/>
                  </a:lnTo>
                  <a:lnTo>
                    <a:pt x="27911" y="286643"/>
                  </a:lnTo>
                  <a:lnTo>
                    <a:pt x="22841" y="286346"/>
                  </a:lnTo>
                  <a:lnTo>
                    <a:pt x="18050" y="283325"/>
                  </a:lnTo>
                  <a:lnTo>
                    <a:pt x="8963" y="272442"/>
                  </a:lnTo>
                  <a:lnTo>
                    <a:pt x="3983" y="260080"/>
                  </a:lnTo>
                  <a:lnTo>
                    <a:pt x="0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6" name="SMARTInkShape-2547"/>
            <p:cNvSpPr/>
            <p:nvPr>
              <p:custDataLst>
                <p:tags r:id="rId162"/>
              </p:custDataLst>
            </p:nvPr>
          </p:nvSpPr>
          <p:spPr>
            <a:xfrm>
              <a:off x="749300" y="2880951"/>
              <a:ext cx="86218" cy="224200"/>
            </a:xfrm>
            <a:custGeom>
              <a:avLst/>
              <a:gdLst/>
              <a:ahLst/>
              <a:cxnLst/>
              <a:rect l="0" t="0" r="0" b="0"/>
              <a:pathLst>
                <a:path w="86218" h="224200">
                  <a:moveTo>
                    <a:pt x="0" y="135299"/>
                  </a:moveTo>
                  <a:lnTo>
                    <a:pt x="0" y="135299"/>
                  </a:lnTo>
                  <a:lnTo>
                    <a:pt x="3371" y="135299"/>
                  </a:lnTo>
                  <a:lnTo>
                    <a:pt x="21654" y="105788"/>
                  </a:lnTo>
                  <a:lnTo>
                    <a:pt x="40753" y="76931"/>
                  </a:lnTo>
                  <a:lnTo>
                    <a:pt x="60523" y="46038"/>
                  </a:lnTo>
                  <a:lnTo>
                    <a:pt x="75318" y="18305"/>
                  </a:lnTo>
                  <a:lnTo>
                    <a:pt x="86217" y="84"/>
                  </a:lnTo>
                  <a:lnTo>
                    <a:pt x="85700" y="0"/>
                  </a:lnTo>
                  <a:lnTo>
                    <a:pt x="64246" y="23783"/>
                  </a:lnTo>
                  <a:lnTo>
                    <a:pt x="51132" y="45990"/>
                  </a:lnTo>
                  <a:lnTo>
                    <a:pt x="38247" y="73028"/>
                  </a:lnTo>
                  <a:lnTo>
                    <a:pt x="25466" y="103860"/>
                  </a:lnTo>
                  <a:lnTo>
                    <a:pt x="18374" y="132615"/>
                  </a:lnTo>
                  <a:lnTo>
                    <a:pt x="15927" y="158800"/>
                  </a:lnTo>
                  <a:lnTo>
                    <a:pt x="17192" y="182198"/>
                  </a:lnTo>
                  <a:lnTo>
                    <a:pt x="23869" y="200593"/>
                  </a:lnTo>
                  <a:lnTo>
                    <a:pt x="28612" y="208462"/>
                  </a:lnTo>
                  <a:lnTo>
                    <a:pt x="34597" y="213707"/>
                  </a:lnTo>
                  <a:lnTo>
                    <a:pt x="63500" y="2241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7" name="SMARTInkShape-2548"/>
            <p:cNvSpPr/>
            <p:nvPr>
              <p:custDataLst>
                <p:tags r:id="rId163"/>
              </p:custDataLst>
            </p:nvPr>
          </p:nvSpPr>
          <p:spPr>
            <a:xfrm>
              <a:off x="698500" y="29210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8" name="SMARTInkShape-2549"/>
            <p:cNvSpPr/>
            <p:nvPr>
              <p:custDataLst>
                <p:tags r:id="rId164"/>
              </p:custDataLst>
            </p:nvPr>
          </p:nvSpPr>
          <p:spPr>
            <a:xfrm>
              <a:off x="692150" y="3003550"/>
              <a:ext cx="6351" cy="101601"/>
            </a:xfrm>
            <a:custGeom>
              <a:avLst/>
              <a:gdLst/>
              <a:ahLst/>
              <a:cxnLst/>
              <a:rect l="0" t="0" r="0" b="0"/>
              <a:pathLst>
                <a:path w="6351" h="101601">
                  <a:moveTo>
                    <a:pt x="6350" y="0"/>
                  </a:moveTo>
                  <a:lnTo>
                    <a:pt x="6350" y="0"/>
                  </a:lnTo>
                  <a:lnTo>
                    <a:pt x="6350" y="24418"/>
                  </a:lnTo>
                  <a:lnTo>
                    <a:pt x="2979" y="50901"/>
                  </a:lnTo>
                  <a:lnTo>
                    <a:pt x="589" y="80610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9" name="SMARTInkShape-2550"/>
            <p:cNvSpPr/>
            <p:nvPr>
              <p:custDataLst>
                <p:tags r:id="rId165"/>
              </p:custDataLst>
            </p:nvPr>
          </p:nvSpPr>
          <p:spPr>
            <a:xfrm>
              <a:off x="508000" y="3016250"/>
              <a:ext cx="114301" cy="25401"/>
            </a:xfrm>
            <a:custGeom>
              <a:avLst/>
              <a:gdLst/>
              <a:ahLst/>
              <a:cxnLst/>
              <a:rect l="0" t="0" r="0" b="0"/>
              <a:pathLst>
                <a:path w="114301" h="25401">
                  <a:moveTo>
                    <a:pt x="0" y="0"/>
                  </a:moveTo>
                  <a:lnTo>
                    <a:pt x="0" y="0"/>
                  </a:lnTo>
                  <a:lnTo>
                    <a:pt x="19460" y="6907"/>
                  </a:lnTo>
                  <a:lnTo>
                    <a:pt x="46453" y="12865"/>
                  </a:lnTo>
                  <a:lnTo>
                    <a:pt x="67212" y="17007"/>
                  </a:lnTo>
                  <a:lnTo>
                    <a:pt x="98467" y="22599"/>
                  </a:lnTo>
                  <a:lnTo>
                    <a:pt x="11430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0" name="SMARTInkShape-2551"/>
            <p:cNvSpPr/>
            <p:nvPr>
              <p:custDataLst>
                <p:tags r:id="rId166"/>
              </p:custDataLst>
            </p:nvPr>
          </p:nvSpPr>
          <p:spPr>
            <a:xfrm>
              <a:off x="529626" y="2863850"/>
              <a:ext cx="92675" cy="254001"/>
            </a:xfrm>
            <a:custGeom>
              <a:avLst/>
              <a:gdLst/>
              <a:ahLst/>
              <a:cxnLst/>
              <a:rect l="0" t="0" r="0" b="0"/>
              <a:pathLst>
                <a:path w="92675" h="254001">
                  <a:moveTo>
                    <a:pt x="54574" y="0"/>
                  </a:moveTo>
                  <a:lnTo>
                    <a:pt x="54574" y="0"/>
                  </a:lnTo>
                  <a:lnTo>
                    <a:pt x="38994" y="31161"/>
                  </a:lnTo>
                  <a:lnTo>
                    <a:pt x="27894" y="55242"/>
                  </a:lnTo>
                  <a:lnTo>
                    <a:pt x="16611" y="83113"/>
                  </a:lnTo>
                  <a:lnTo>
                    <a:pt x="6892" y="114315"/>
                  </a:lnTo>
                  <a:lnTo>
                    <a:pt x="3736" y="130538"/>
                  </a:lnTo>
                  <a:lnTo>
                    <a:pt x="1632" y="146997"/>
                  </a:lnTo>
                  <a:lnTo>
                    <a:pt x="0" y="178221"/>
                  </a:lnTo>
                  <a:lnTo>
                    <a:pt x="1626" y="203858"/>
                  </a:lnTo>
                  <a:lnTo>
                    <a:pt x="8464" y="223248"/>
                  </a:lnTo>
                  <a:lnTo>
                    <a:pt x="18558" y="238216"/>
                  </a:lnTo>
                  <a:lnTo>
                    <a:pt x="30100" y="249572"/>
                  </a:lnTo>
                  <a:lnTo>
                    <a:pt x="36847" y="252459"/>
                  </a:lnTo>
                  <a:lnTo>
                    <a:pt x="67954" y="253904"/>
                  </a:lnTo>
                  <a:lnTo>
                    <a:pt x="92674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57" name="SMARTInkShape-Group551"/>
          <p:cNvGrpSpPr/>
          <p:nvPr/>
        </p:nvGrpSpPr>
        <p:grpSpPr>
          <a:xfrm>
            <a:off x="1748912" y="2794000"/>
            <a:ext cx="797439" cy="266701"/>
            <a:chOff x="1748912" y="2794000"/>
            <a:chExt cx="797439" cy="266701"/>
          </a:xfrm>
        </p:grpSpPr>
        <p:sp>
          <p:nvSpPr>
            <p:cNvPr id="652" name="SMARTInkShape-2552"/>
            <p:cNvSpPr/>
            <p:nvPr>
              <p:custDataLst>
                <p:tags r:id="rId151"/>
              </p:custDataLst>
            </p:nvPr>
          </p:nvSpPr>
          <p:spPr>
            <a:xfrm>
              <a:off x="2482850" y="2946400"/>
              <a:ext cx="31751" cy="114301"/>
            </a:xfrm>
            <a:custGeom>
              <a:avLst/>
              <a:gdLst/>
              <a:ahLst/>
              <a:cxnLst/>
              <a:rect l="0" t="0" r="0" b="0"/>
              <a:pathLst>
                <a:path w="31751" h="114301">
                  <a:moveTo>
                    <a:pt x="31750" y="0"/>
                  </a:moveTo>
                  <a:lnTo>
                    <a:pt x="31750" y="0"/>
                  </a:lnTo>
                  <a:lnTo>
                    <a:pt x="25008" y="3371"/>
                  </a:lnTo>
                  <a:lnTo>
                    <a:pt x="19817" y="12552"/>
                  </a:lnTo>
                  <a:lnTo>
                    <a:pt x="12927" y="35469"/>
                  </a:lnTo>
                  <a:lnTo>
                    <a:pt x="6417" y="62720"/>
                  </a:lnTo>
                  <a:lnTo>
                    <a:pt x="1901" y="88669"/>
                  </a:lnTo>
                  <a:lnTo>
                    <a:pt x="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3" name="SMARTInkShape-2553"/>
            <p:cNvSpPr/>
            <p:nvPr>
              <p:custDataLst>
                <p:tags r:id="rId152"/>
              </p:custDataLst>
            </p:nvPr>
          </p:nvSpPr>
          <p:spPr>
            <a:xfrm>
              <a:off x="2432050" y="2997200"/>
              <a:ext cx="114301" cy="6351"/>
            </a:xfrm>
            <a:custGeom>
              <a:avLst/>
              <a:gdLst/>
              <a:ahLst/>
              <a:cxnLst/>
              <a:rect l="0" t="0" r="0" b="0"/>
              <a:pathLst>
                <a:path w="114301" h="6351">
                  <a:moveTo>
                    <a:pt x="0" y="0"/>
                  </a:moveTo>
                  <a:lnTo>
                    <a:pt x="0" y="0"/>
                  </a:lnTo>
                  <a:lnTo>
                    <a:pt x="27630" y="1881"/>
                  </a:lnTo>
                  <a:lnTo>
                    <a:pt x="51461" y="5026"/>
                  </a:lnTo>
                  <a:lnTo>
                    <a:pt x="81426" y="6088"/>
                  </a:lnTo>
                  <a:lnTo>
                    <a:pt x="1143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4" name="SMARTInkShape-2554"/>
            <p:cNvSpPr/>
            <p:nvPr>
              <p:custDataLst>
                <p:tags r:id="rId153"/>
              </p:custDataLst>
            </p:nvPr>
          </p:nvSpPr>
          <p:spPr>
            <a:xfrm>
              <a:off x="2199253" y="2794000"/>
              <a:ext cx="128219" cy="237293"/>
            </a:xfrm>
            <a:custGeom>
              <a:avLst/>
              <a:gdLst/>
              <a:ahLst/>
              <a:cxnLst/>
              <a:rect l="0" t="0" r="0" b="0"/>
              <a:pathLst>
                <a:path w="128219" h="237293">
                  <a:moveTo>
                    <a:pt x="124847" y="0"/>
                  </a:moveTo>
                  <a:lnTo>
                    <a:pt x="124847" y="0"/>
                  </a:lnTo>
                  <a:lnTo>
                    <a:pt x="128218" y="0"/>
                  </a:lnTo>
                  <a:lnTo>
                    <a:pt x="126110" y="7526"/>
                  </a:lnTo>
                  <a:lnTo>
                    <a:pt x="111345" y="35156"/>
                  </a:lnTo>
                  <a:lnTo>
                    <a:pt x="93446" y="65719"/>
                  </a:lnTo>
                  <a:lnTo>
                    <a:pt x="82747" y="84735"/>
                  </a:lnTo>
                  <a:lnTo>
                    <a:pt x="71380" y="105173"/>
                  </a:lnTo>
                  <a:lnTo>
                    <a:pt x="60980" y="124443"/>
                  </a:lnTo>
                  <a:lnTo>
                    <a:pt x="51225" y="142934"/>
                  </a:lnTo>
                  <a:lnTo>
                    <a:pt x="41899" y="160906"/>
                  </a:lnTo>
                  <a:lnTo>
                    <a:pt x="25892" y="190283"/>
                  </a:lnTo>
                  <a:lnTo>
                    <a:pt x="8744" y="221010"/>
                  </a:lnTo>
                  <a:lnTo>
                    <a:pt x="0" y="237292"/>
                  </a:lnTo>
                  <a:lnTo>
                    <a:pt x="1856" y="226628"/>
                  </a:lnTo>
                  <a:lnTo>
                    <a:pt x="10245" y="198853"/>
                  </a:lnTo>
                  <a:lnTo>
                    <a:pt x="21668" y="170554"/>
                  </a:lnTo>
                  <a:lnTo>
                    <a:pt x="30619" y="151037"/>
                  </a:lnTo>
                  <a:lnTo>
                    <a:pt x="33806" y="147963"/>
                  </a:lnTo>
                  <a:lnTo>
                    <a:pt x="37342" y="146620"/>
                  </a:lnTo>
                  <a:lnTo>
                    <a:pt x="45034" y="147009"/>
                  </a:lnTo>
                  <a:lnTo>
                    <a:pt x="80397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5" name="SMARTInkShape-2555"/>
            <p:cNvSpPr/>
            <p:nvPr>
              <p:custDataLst>
                <p:tags r:id="rId154"/>
              </p:custDataLst>
            </p:nvPr>
          </p:nvSpPr>
          <p:spPr>
            <a:xfrm>
              <a:off x="2142952" y="2832100"/>
              <a:ext cx="130349" cy="228053"/>
            </a:xfrm>
            <a:custGeom>
              <a:avLst/>
              <a:gdLst/>
              <a:ahLst/>
              <a:cxnLst/>
              <a:rect l="0" t="0" r="0" b="0"/>
              <a:pathLst>
                <a:path w="130349" h="228053">
                  <a:moveTo>
                    <a:pt x="130348" y="0"/>
                  </a:moveTo>
                  <a:lnTo>
                    <a:pt x="130348" y="0"/>
                  </a:lnTo>
                  <a:lnTo>
                    <a:pt x="114434" y="6481"/>
                  </a:lnTo>
                  <a:lnTo>
                    <a:pt x="82964" y="30443"/>
                  </a:lnTo>
                  <a:lnTo>
                    <a:pt x="64133" y="50925"/>
                  </a:lnTo>
                  <a:lnTo>
                    <a:pt x="46356" y="78842"/>
                  </a:lnTo>
                  <a:lnTo>
                    <a:pt x="29048" y="110065"/>
                  </a:lnTo>
                  <a:lnTo>
                    <a:pt x="14065" y="141346"/>
                  </a:lnTo>
                  <a:lnTo>
                    <a:pt x="5054" y="169359"/>
                  </a:lnTo>
                  <a:lnTo>
                    <a:pt x="578" y="192158"/>
                  </a:lnTo>
                  <a:lnTo>
                    <a:pt x="0" y="210287"/>
                  </a:lnTo>
                  <a:lnTo>
                    <a:pt x="4447" y="223048"/>
                  </a:lnTo>
                  <a:lnTo>
                    <a:pt x="7609" y="226309"/>
                  </a:lnTo>
                  <a:lnTo>
                    <a:pt x="11127" y="227779"/>
                  </a:lnTo>
                  <a:lnTo>
                    <a:pt x="14884" y="228052"/>
                  </a:lnTo>
                  <a:lnTo>
                    <a:pt x="24703" y="220831"/>
                  </a:lnTo>
                  <a:lnTo>
                    <a:pt x="41448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6" name="SMARTInkShape-2556"/>
            <p:cNvSpPr/>
            <p:nvPr>
              <p:custDataLst>
                <p:tags r:id="rId155"/>
              </p:custDataLst>
            </p:nvPr>
          </p:nvSpPr>
          <p:spPr>
            <a:xfrm>
              <a:off x="1748912" y="2812669"/>
              <a:ext cx="403739" cy="241192"/>
            </a:xfrm>
            <a:custGeom>
              <a:avLst/>
              <a:gdLst/>
              <a:ahLst/>
              <a:cxnLst/>
              <a:rect l="0" t="0" r="0" b="0"/>
              <a:pathLst>
                <a:path w="403739" h="241192">
                  <a:moveTo>
                    <a:pt x="60838" y="63881"/>
                  </a:moveTo>
                  <a:lnTo>
                    <a:pt x="60838" y="63881"/>
                  </a:lnTo>
                  <a:lnTo>
                    <a:pt x="67580" y="36913"/>
                  </a:lnTo>
                  <a:lnTo>
                    <a:pt x="76725" y="8355"/>
                  </a:lnTo>
                  <a:lnTo>
                    <a:pt x="78482" y="867"/>
                  </a:lnTo>
                  <a:lnTo>
                    <a:pt x="78245" y="0"/>
                  </a:lnTo>
                  <a:lnTo>
                    <a:pt x="77382" y="833"/>
                  </a:lnTo>
                  <a:lnTo>
                    <a:pt x="64185" y="29163"/>
                  </a:lnTo>
                  <a:lnTo>
                    <a:pt x="51272" y="58328"/>
                  </a:lnTo>
                  <a:lnTo>
                    <a:pt x="43877" y="74996"/>
                  </a:lnTo>
                  <a:lnTo>
                    <a:pt x="36831" y="92458"/>
                  </a:lnTo>
                  <a:lnTo>
                    <a:pt x="30016" y="110449"/>
                  </a:lnTo>
                  <a:lnTo>
                    <a:pt x="23357" y="128793"/>
                  </a:lnTo>
                  <a:lnTo>
                    <a:pt x="17506" y="145961"/>
                  </a:lnTo>
                  <a:lnTo>
                    <a:pt x="12195" y="162346"/>
                  </a:lnTo>
                  <a:lnTo>
                    <a:pt x="3941" y="190898"/>
                  </a:lnTo>
                  <a:lnTo>
                    <a:pt x="0" y="217462"/>
                  </a:lnTo>
                  <a:lnTo>
                    <a:pt x="1578" y="226919"/>
                  </a:lnTo>
                  <a:lnTo>
                    <a:pt x="2987" y="229017"/>
                  </a:lnTo>
                  <a:lnTo>
                    <a:pt x="4632" y="229711"/>
                  </a:lnTo>
                  <a:lnTo>
                    <a:pt x="6434" y="229468"/>
                  </a:lnTo>
                  <a:lnTo>
                    <a:pt x="10318" y="223553"/>
                  </a:lnTo>
                  <a:lnTo>
                    <a:pt x="25302" y="195767"/>
                  </a:lnTo>
                  <a:lnTo>
                    <a:pt x="45919" y="169908"/>
                  </a:lnTo>
                  <a:lnTo>
                    <a:pt x="69901" y="151113"/>
                  </a:lnTo>
                  <a:lnTo>
                    <a:pt x="88139" y="143350"/>
                  </a:lnTo>
                  <a:lnTo>
                    <a:pt x="91739" y="142966"/>
                  </a:lnTo>
                  <a:lnTo>
                    <a:pt x="94139" y="143415"/>
                  </a:lnTo>
                  <a:lnTo>
                    <a:pt x="95739" y="144421"/>
                  </a:lnTo>
                  <a:lnTo>
                    <a:pt x="96805" y="146502"/>
                  </a:lnTo>
                  <a:lnTo>
                    <a:pt x="97990" y="152577"/>
                  </a:lnTo>
                  <a:lnTo>
                    <a:pt x="95286" y="170673"/>
                  </a:lnTo>
                  <a:lnTo>
                    <a:pt x="73548" y="202072"/>
                  </a:lnTo>
                  <a:lnTo>
                    <a:pt x="48531" y="233764"/>
                  </a:lnTo>
                  <a:lnTo>
                    <a:pt x="43786" y="239335"/>
                  </a:lnTo>
                  <a:lnTo>
                    <a:pt x="43826" y="239412"/>
                  </a:lnTo>
                  <a:lnTo>
                    <a:pt x="45751" y="237615"/>
                  </a:lnTo>
                  <a:lnTo>
                    <a:pt x="50802" y="229266"/>
                  </a:lnTo>
                  <a:lnTo>
                    <a:pt x="60548" y="197776"/>
                  </a:lnTo>
                  <a:lnTo>
                    <a:pt x="62716" y="227319"/>
                  </a:lnTo>
                  <a:lnTo>
                    <a:pt x="64207" y="229990"/>
                  </a:lnTo>
                  <a:lnTo>
                    <a:pt x="67317" y="231770"/>
                  </a:lnTo>
                  <a:lnTo>
                    <a:pt x="76418" y="233749"/>
                  </a:lnTo>
                  <a:lnTo>
                    <a:pt x="93441" y="231491"/>
                  </a:lnTo>
                  <a:lnTo>
                    <a:pt x="122521" y="214974"/>
                  </a:lnTo>
                  <a:lnTo>
                    <a:pt x="147498" y="201154"/>
                  </a:lnTo>
                  <a:lnTo>
                    <a:pt x="157209" y="199680"/>
                  </a:lnTo>
                  <a:lnTo>
                    <a:pt x="166229" y="201377"/>
                  </a:lnTo>
                  <a:lnTo>
                    <a:pt x="174941" y="208245"/>
                  </a:lnTo>
                  <a:lnTo>
                    <a:pt x="196758" y="233301"/>
                  </a:lnTo>
                  <a:lnTo>
                    <a:pt x="199792" y="240026"/>
                  </a:lnTo>
                  <a:lnTo>
                    <a:pt x="199335" y="240578"/>
                  </a:lnTo>
                  <a:lnTo>
                    <a:pt x="196946" y="241191"/>
                  </a:lnTo>
                  <a:lnTo>
                    <a:pt x="195321" y="239943"/>
                  </a:lnTo>
                  <a:lnTo>
                    <a:pt x="191634" y="234794"/>
                  </a:lnTo>
                  <a:lnTo>
                    <a:pt x="184224" y="206192"/>
                  </a:lnTo>
                  <a:lnTo>
                    <a:pt x="183004" y="186010"/>
                  </a:lnTo>
                  <a:lnTo>
                    <a:pt x="187062" y="168463"/>
                  </a:lnTo>
                  <a:lnTo>
                    <a:pt x="189438" y="168175"/>
                  </a:lnTo>
                  <a:lnTo>
                    <a:pt x="217656" y="174581"/>
                  </a:lnTo>
                  <a:lnTo>
                    <a:pt x="244808" y="180485"/>
                  </a:lnTo>
                  <a:lnTo>
                    <a:pt x="275195" y="179961"/>
                  </a:lnTo>
                  <a:lnTo>
                    <a:pt x="303170" y="175337"/>
                  </a:lnTo>
                  <a:lnTo>
                    <a:pt x="321993" y="171818"/>
                  </a:lnTo>
                  <a:lnTo>
                    <a:pt x="323841" y="170411"/>
                  </a:lnTo>
                  <a:lnTo>
                    <a:pt x="325074" y="168768"/>
                  </a:lnTo>
                  <a:lnTo>
                    <a:pt x="324484" y="166967"/>
                  </a:lnTo>
                  <a:lnTo>
                    <a:pt x="320066" y="163084"/>
                  </a:lnTo>
                  <a:lnTo>
                    <a:pt x="313399" y="160888"/>
                  </a:lnTo>
                  <a:lnTo>
                    <a:pt x="305026" y="160617"/>
                  </a:lnTo>
                  <a:lnTo>
                    <a:pt x="294250" y="162849"/>
                  </a:lnTo>
                  <a:lnTo>
                    <a:pt x="272911" y="174814"/>
                  </a:lnTo>
                  <a:lnTo>
                    <a:pt x="262573" y="185857"/>
                  </a:lnTo>
                  <a:lnTo>
                    <a:pt x="256331" y="197820"/>
                  </a:lnTo>
                  <a:lnTo>
                    <a:pt x="253557" y="210193"/>
                  </a:lnTo>
                  <a:lnTo>
                    <a:pt x="254229" y="215044"/>
                  </a:lnTo>
                  <a:lnTo>
                    <a:pt x="256087" y="218984"/>
                  </a:lnTo>
                  <a:lnTo>
                    <a:pt x="258737" y="222316"/>
                  </a:lnTo>
                  <a:lnTo>
                    <a:pt x="272581" y="230377"/>
                  </a:lnTo>
                  <a:lnTo>
                    <a:pt x="282181" y="231248"/>
                  </a:lnTo>
                  <a:lnTo>
                    <a:pt x="286717" y="230492"/>
                  </a:lnTo>
                  <a:lnTo>
                    <a:pt x="303213" y="219316"/>
                  </a:lnTo>
                  <a:lnTo>
                    <a:pt x="327045" y="195165"/>
                  </a:lnTo>
                  <a:lnTo>
                    <a:pt x="340170" y="169259"/>
                  </a:lnTo>
                  <a:lnTo>
                    <a:pt x="345320" y="148353"/>
                  </a:lnTo>
                  <a:lnTo>
                    <a:pt x="345743" y="147713"/>
                  </a:lnTo>
                  <a:lnTo>
                    <a:pt x="331343" y="178307"/>
                  </a:lnTo>
                  <a:lnTo>
                    <a:pt x="325216" y="201423"/>
                  </a:lnTo>
                  <a:lnTo>
                    <a:pt x="326036" y="215322"/>
                  </a:lnTo>
                  <a:lnTo>
                    <a:pt x="328653" y="220580"/>
                  </a:lnTo>
                  <a:lnTo>
                    <a:pt x="337206" y="228305"/>
                  </a:lnTo>
                  <a:lnTo>
                    <a:pt x="351826" y="230327"/>
                  </a:lnTo>
                  <a:lnTo>
                    <a:pt x="360663" y="229878"/>
                  </a:lnTo>
                  <a:lnTo>
                    <a:pt x="378008" y="221854"/>
                  </a:lnTo>
                  <a:lnTo>
                    <a:pt x="403738" y="2035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63" name="SMARTInkShape-Group552"/>
          <p:cNvGrpSpPr/>
          <p:nvPr/>
        </p:nvGrpSpPr>
        <p:grpSpPr>
          <a:xfrm>
            <a:off x="1231775" y="3282950"/>
            <a:ext cx="949501" cy="433321"/>
            <a:chOff x="1231775" y="3282950"/>
            <a:chExt cx="949501" cy="433321"/>
          </a:xfrm>
        </p:grpSpPr>
        <p:sp>
          <p:nvSpPr>
            <p:cNvPr id="658" name="SMARTInkShape-2557"/>
            <p:cNvSpPr/>
            <p:nvPr>
              <p:custDataLst>
                <p:tags r:id="rId146"/>
              </p:custDataLst>
            </p:nvPr>
          </p:nvSpPr>
          <p:spPr>
            <a:xfrm>
              <a:off x="1930400" y="3282950"/>
              <a:ext cx="250876" cy="433321"/>
            </a:xfrm>
            <a:custGeom>
              <a:avLst/>
              <a:gdLst/>
              <a:ahLst/>
              <a:cxnLst/>
              <a:rect l="0" t="0" r="0" b="0"/>
              <a:pathLst>
                <a:path w="250876" h="433321">
                  <a:moveTo>
                    <a:pt x="0" y="0"/>
                  </a:moveTo>
                  <a:lnTo>
                    <a:pt x="0" y="0"/>
                  </a:lnTo>
                  <a:lnTo>
                    <a:pt x="6742" y="0"/>
                  </a:lnTo>
                  <a:lnTo>
                    <a:pt x="8728" y="2117"/>
                  </a:lnTo>
                  <a:lnTo>
                    <a:pt x="10935" y="10113"/>
                  </a:lnTo>
                  <a:lnTo>
                    <a:pt x="12352" y="37563"/>
                  </a:lnTo>
                  <a:lnTo>
                    <a:pt x="13302" y="61851"/>
                  </a:lnTo>
                  <a:lnTo>
                    <a:pt x="19587" y="91580"/>
                  </a:lnTo>
                  <a:lnTo>
                    <a:pt x="24252" y="104716"/>
                  </a:lnTo>
                  <a:lnTo>
                    <a:pt x="25340" y="105794"/>
                  </a:lnTo>
                  <a:lnTo>
                    <a:pt x="28431" y="106992"/>
                  </a:lnTo>
                  <a:lnTo>
                    <a:pt x="34038" y="103761"/>
                  </a:lnTo>
                  <a:lnTo>
                    <a:pt x="54169" y="86162"/>
                  </a:lnTo>
                  <a:lnTo>
                    <a:pt x="55163" y="86369"/>
                  </a:lnTo>
                  <a:lnTo>
                    <a:pt x="55825" y="87213"/>
                  </a:lnTo>
                  <a:lnTo>
                    <a:pt x="57072" y="114827"/>
                  </a:lnTo>
                  <a:lnTo>
                    <a:pt x="57833" y="127940"/>
                  </a:lnTo>
                  <a:lnTo>
                    <a:pt x="60511" y="134003"/>
                  </a:lnTo>
                  <a:lnTo>
                    <a:pt x="65986" y="141383"/>
                  </a:lnTo>
                  <a:lnTo>
                    <a:pt x="67979" y="141528"/>
                  </a:lnTo>
                  <a:lnTo>
                    <a:pt x="70014" y="140213"/>
                  </a:lnTo>
                  <a:lnTo>
                    <a:pt x="96379" y="118256"/>
                  </a:lnTo>
                  <a:lnTo>
                    <a:pt x="124660" y="93010"/>
                  </a:lnTo>
                  <a:lnTo>
                    <a:pt x="131633" y="89712"/>
                  </a:lnTo>
                  <a:lnTo>
                    <a:pt x="127732" y="115486"/>
                  </a:lnTo>
                  <a:lnTo>
                    <a:pt x="130588" y="137072"/>
                  </a:lnTo>
                  <a:lnTo>
                    <a:pt x="133625" y="142887"/>
                  </a:lnTo>
                  <a:lnTo>
                    <a:pt x="142645" y="151230"/>
                  </a:lnTo>
                  <a:lnTo>
                    <a:pt x="162994" y="159893"/>
                  </a:lnTo>
                  <a:lnTo>
                    <a:pt x="180627" y="159022"/>
                  </a:lnTo>
                  <a:lnTo>
                    <a:pt x="198812" y="153227"/>
                  </a:lnTo>
                  <a:lnTo>
                    <a:pt x="213950" y="143595"/>
                  </a:lnTo>
                  <a:lnTo>
                    <a:pt x="234372" y="119531"/>
                  </a:lnTo>
                  <a:lnTo>
                    <a:pt x="239867" y="102043"/>
                  </a:lnTo>
                  <a:lnTo>
                    <a:pt x="239252" y="85569"/>
                  </a:lnTo>
                  <a:lnTo>
                    <a:pt x="234275" y="71192"/>
                  </a:lnTo>
                  <a:lnTo>
                    <a:pt x="229561" y="67922"/>
                  </a:lnTo>
                  <a:lnTo>
                    <a:pt x="223596" y="67154"/>
                  </a:lnTo>
                  <a:lnTo>
                    <a:pt x="208737" y="70768"/>
                  </a:lnTo>
                  <a:lnTo>
                    <a:pt x="190374" y="79430"/>
                  </a:lnTo>
                  <a:lnTo>
                    <a:pt x="177979" y="90336"/>
                  </a:lnTo>
                  <a:lnTo>
                    <a:pt x="170824" y="102238"/>
                  </a:lnTo>
                  <a:lnTo>
                    <a:pt x="167644" y="114584"/>
                  </a:lnTo>
                  <a:lnTo>
                    <a:pt x="169994" y="129008"/>
                  </a:lnTo>
                  <a:lnTo>
                    <a:pt x="172596" y="136805"/>
                  </a:lnTo>
                  <a:lnTo>
                    <a:pt x="176447" y="142003"/>
                  </a:lnTo>
                  <a:lnTo>
                    <a:pt x="186371" y="147779"/>
                  </a:lnTo>
                  <a:lnTo>
                    <a:pt x="191981" y="145791"/>
                  </a:lnTo>
                  <a:lnTo>
                    <a:pt x="218074" y="121017"/>
                  </a:lnTo>
                  <a:lnTo>
                    <a:pt x="243454" y="95322"/>
                  </a:lnTo>
                  <a:lnTo>
                    <a:pt x="250875" y="82964"/>
                  </a:lnTo>
                  <a:lnTo>
                    <a:pt x="250506" y="82120"/>
                  </a:lnTo>
                  <a:lnTo>
                    <a:pt x="246332" y="84946"/>
                  </a:lnTo>
                  <a:lnTo>
                    <a:pt x="236049" y="107954"/>
                  </a:lnTo>
                  <a:lnTo>
                    <a:pt x="231449" y="124886"/>
                  </a:lnTo>
                  <a:lnTo>
                    <a:pt x="226266" y="146758"/>
                  </a:lnTo>
                  <a:lnTo>
                    <a:pt x="220694" y="171922"/>
                  </a:lnTo>
                  <a:lnTo>
                    <a:pt x="214157" y="199281"/>
                  </a:lnTo>
                  <a:lnTo>
                    <a:pt x="206977" y="228104"/>
                  </a:lnTo>
                  <a:lnTo>
                    <a:pt x="199368" y="257903"/>
                  </a:lnTo>
                  <a:lnTo>
                    <a:pt x="192884" y="284824"/>
                  </a:lnTo>
                  <a:lnTo>
                    <a:pt x="187151" y="309827"/>
                  </a:lnTo>
                  <a:lnTo>
                    <a:pt x="181917" y="333551"/>
                  </a:lnTo>
                  <a:lnTo>
                    <a:pt x="177017" y="354306"/>
                  </a:lnTo>
                  <a:lnTo>
                    <a:pt x="172339" y="373082"/>
                  </a:lnTo>
                  <a:lnTo>
                    <a:pt x="162673" y="403586"/>
                  </a:lnTo>
                  <a:lnTo>
                    <a:pt x="151321" y="421848"/>
                  </a:lnTo>
                  <a:lnTo>
                    <a:pt x="139221" y="430904"/>
                  </a:lnTo>
                  <a:lnTo>
                    <a:pt x="133030" y="433320"/>
                  </a:lnTo>
                  <a:lnTo>
                    <a:pt x="126787" y="430696"/>
                  </a:lnTo>
                  <a:lnTo>
                    <a:pt x="107181" y="406073"/>
                  </a:lnTo>
                  <a:lnTo>
                    <a:pt x="91851" y="381325"/>
                  </a:lnTo>
                  <a:lnTo>
                    <a:pt x="77512" y="357626"/>
                  </a:lnTo>
                  <a:lnTo>
                    <a:pt x="63378" y="338156"/>
                  </a:lnTo>
                  <a:lnTo>
                    <a:pt x="31750" y="317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9" name="SMARTInkShape-2558"/>
            <p:cNvSpPr/>
            <p:nvPr>
              <p:custDataLst>
                <p:tags r:id="rId147"/>
              </p:custDataLst>
            </p:nvPr>
          </p:nvSpPr>
          <p:spPr>
            <a:xfrm>
              <a:off x="1892300" y="3368191"/>
              <a:ext cx="37218" cy="98910"/>
            </a:xfrm>
            <a:custGeom>
              <a:avLst/>
              <a:gdLst/>
              <a:ahLst/>
              <a:cxnLst/>
              <a:rect l="0" t="0" r="0" b="0"/>
              <a:pathLst>
                <a:path w="37218" h="98910">
                  <a:moveTo>
                    <a:pt x="31750" y="3659"/>
                  </a:moveTo>
                  <a:lnTo>
                    <a:pt x="31750" y="3659"/>
                  </a:lnTo>
                  <a:lnTo>
                    <a:pt x="35121" y="288"/>
                  </a:lnTo>
                  <a:lnTo>
                    <a:pt x="36114" y="0"/>
                  </a:lnTo>
                  <a:lnTo>
                    <a:pt x="36776" y="514"/>
                  </a:lnTo>
                  <a:lnTo>
                    <a:pt x="37217" y="1563"/>
                  </a:lnTo>
                  <a:lnTo>
                    <a:pt x="32151" y="19159"/>
                  </a:lnTo>
                  <a:lnTo>
                    <a:pt x="22148" y="41805"/>
                  </a:lnTo>
                  <a:lnTo>
                    <a:pt x="10952" y="69133"/>
                  </a:lnTo>
                  <a:lnTo>
                    <a:pt x="0" y="989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0" name="SMARTInkShape-2559"/>
            <p:cNvSpPr/>
            <p:nvPr>
              <p:custDataLst>
                <p:tags r:id="rId148"/>
              </p:custDataLst>
            </p:nvPr>
          </p:nvSpPr>
          <p:spPr>
            <a:xfrm>
              <a:off x="1746448" y="3347913"/>
              <a:ext cx="132636" cy="241014"/>
            </a:xfrm>
            <a:custGeom>
              <a:avLst/>
              <a:gdLst/>
              <a:ahLst/>
              <a:cxnLst/>
              <a:rect l="0" t="0" r="0" b="0"/>
              <a:pathLst>
                <a:path w="132636" h="241014">
                  <a:moveTo>
                    <a:pt x="56952" y="30287"/>
                  </a:moveTo>
                  <a:lnTo>
                    <a:pt x="56952" y="30287"/>
                  </a:lnTo>
                  <a:lnTo>
                    <a:pt x="46282" y="53509"/>
                  </a:lnTo>
                  <a:lnTo>
                    <a:pt x="36688" y="77297"/>
                  </a:lnTo>
                  <a:lnTo>
                    <a:pt x="27720" y="104332"/>
                  </a:lnTo>
                  <a:lnTo>
                    <a:pt x="20912" y="134692"/>
                  </a:lnTo>
                  <a:lnTo>
                    <a:pt x="14829" y="166295"/>
                  </a:lnTo>
                  <a:lnTo>
                    <a:pt x="7421" y="196803"/>
                  </a:lnTo>
                  <a:lnTo>
                    <a:pt x="2060" y="224891"/>
                  </a:lnTo>
                  <a:lnTo>
                    <a:pt x="99" y="241013"/>
                  </a:lnTo>
                  <a:lnTo>
                    <a:pt x="0" y="240621"/>
                  </a:lnTo>
                  <a:lnTo>
                    <a:pt x="4911" y="217597"/>
                  </a:lnTo>
                  <a:lnTo>
                    <a:pt x="8658" y="194439"/>
                  </a:lnTo>
                  <a:lnTo>
                    <a:pt x="12056" y="179233"/>
                  </a:lnTo>
                  <a:lnTo>
                    <a:pt x="16438" y="162039"/>
                  </a:lnTo>
                  <a:lnTo>
                    <a:pt x="21476" y="143522"/>
                  </a:lnTo>
                  <a:lnTo>
                    <a:pt x="27657" y="124827"/>
                  </a:lnTo>
                  <a:lnTo>
                    <a:pt x="34600" y="106014"/>
                  </a:lnTo>
                  <a:lnTo>
                    <a:pt x="42051" y="87121"/>
                  </a:lnTo>
                  <a:lnTo>
                    <a:pt x="54092" y="56723"/>
                  </a:lnTo>
                  <a:lnTo>
                    <a:pt x="64853" y="32864"/>
                  </a:lnTo>
                  <a:lnTo>
                    <a:pt x="76691" y="15204"/>
                  </a:lnTo>
                  <a:lnTo>
                    <a:pt x="89008" y="5945"/>
                  </a:lnTo>
                  <a:lnTo>
                    <a:pt x="105961" y="732"/>
                  </a:lnTo>
                  <a:lnTo>
                    <a:pt x="110792" y="0"/>
                  </a:lnTo>
                  <a:lnTo>
                    <a:pt x="121803" y="4832"/>
                  </a:lnTo>
                  <a:lnTo>
                    <a:pt x="127703" y="9084"/>
                  </a:lnTo>
                  <a:lnTo>
                    <a:pt x="130930" y="14740"/>
                  </a:lnTo>
                  <a:lnTo>
                    <a:pt x="132635" y="28551"/>
                  </a:lnTo>
                  <a:lnTo>
                    <a:pt x="126257" y="55565"/>
                  </a:lnTo>
                  <a:lnTo>
                    <a:pt x="115430" y="82540"/>
                  </a:lnTo>
                  <a:lnTo>
                    <a:pt x="96543" y="105036"/>
                  </a:lnTo>
                  <a:lnTo>
                    <a:pt x="83015" y="112897"/>
                  </a:lnTo>
                  <a:lnTo>
                    <a:pt x="76444" y="114994"/>
                  </a:lnTo>
                  <a:lnTo>
                    <a:pt x="63498" y="113560"/>
                  </a:lnTo>
                  <a:lnTo>
                    <a:pt x="44252" y="1064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1" name="SMARTInkShape-2560"/>
            <p:cNvSpPr/>
            <p:nvPr>
              <p:custDataLst>
                <p:tags r:id="rId149"/>
              </p:custDataLst>
            </p:nvPr>
          </p:nvSpPr>
          <p:spPr>
            <a:xfrm>
              <a:off x="1455033" y="3377721"/>
              <a:ext cx="284868" cy="116056"/>
            </a:xfrm>
            <a:custGeom>
              <a:avLst/>
              <a:gdLst/>
              <a:ahLst/>
              <a:cxnLst/>
              <a:rect l="0" t="0" r="0" b="0"/>
              <a:pathLst>
                <a:path w="284868" h="116056">
                  <a:moveTo>
                    <a:pt x="5467" y="63979"/>
                  </a:moveTo>
                  <a:lnTo>
                    <a:pt x="5467" y="63979"/>
                  </a:lnTo>
                  <a:lnTo>
                    <a:pt x="0" y="69446"/>
                  </a:lnTo>
                  <a:lnTo>
                    <a:pt x="411" y="69740"/>
                  </a:lnTo>
                  <a:lnTo>
                    <a:pt x="26276" y="70306"/>
                  </a:lnTo>
                  <a:lnTo>
                    <a:pt x="50830" y="63580"/>
                  </a:lnTo>
                  <a:lnTo>
                    <a:pt x="73706" y="49280"/>
                  </a:lnTo>
                  <a:lnTo>
                    <a:pt x="90519" y="31636"/>
                  </a:lnTo>
                  <a:lnTo>
                    <a:pt x="101066" y="13003"/>
                  </a:lnTo>
                  <a:lnTo>
                    <a:pt x="102519" y="4164"/>
                  </a:lnTo>
                  <a:lnTo>
                    <a:pt x="101918" y="819"/>
                  </a:lnTo>
                  <a:lnTo>
                    <a:pt x="99401" y="0"/>
                  </a:lnTo>
                  <a:lnTo>
                    <a:pt x="90960" y="2853"/>
                  </a:lnTo>
                  <a:lnTo>
                    <a:pt x="62519" y="31391"/>
                  </a:lnTo>
                  <a:lnTo>
                    <a:pt x="35934" y="60046"/>
                  </a:lnTo>
                  <a:lnTo>
                    <a:pt x="23476" y="77988"/>
                  </a:lnTo>
                  <a:lnTo>
                    <a:pt x="18881" y="93489"/>
                  </a:lnTo>
                  <a:lnTo>
                    <a:pt x="18643" y="100585"/>
                  </a:lnTo>
                  <a:lnTo>
                    <a:pt x="21306" y="106022"/>
                  </a:lnTo>
                  <a:lnTo>
                    <a:pt x="31792" y="113944"/>
                  </a:lnTo>
                  <a:lnTo>
                    <a:pt x="45860" y="116055"/>
                  </a:lnTo>
                  <a:lnTo>
                    <a:pt x="53562" y="115629"/>
                  </a:lnTo>
                  <a:lnTo>
                    <a:pt x="77887" y="104918"/>
                  </a:lnTo>
                  <a:lnTo>
                    <a:pt x="102968" y="81597"/>
                  </a:lnTo>
                  <a:lnTo>
                    <a:pt x="124903" y="52344"/>
                  </a:lnTo>
                  <a:lnTo>
                    <a:pt x="140433" y="23110"/>
                  </a:lnTo>
                  <a:lnTo>
                    <a:pt x="144543" y="14487"/>
                  </a:lnTo>
                  <a:lnTo>
                    <a:pt x="136274" y="39808"/>
                  </a:lnTo>
                  <a:lnTo>
                    <a:pt x="133219" y="67880"/>
                  </a:lnTo>
                  <a:lnTo>
                    <a:pt x="133395" y="83088"/>
                  </a:lnTo>
                  <a:lnTo>
                    <a:pt x="135937" y="89640"/>
                  </a:lnTo>
                  <a:lnTo>
                    <a:pt x="137603" y="90964"/>
                  </a:lnTo>
                  <a:lnTo>
                    <a:pt x="139419" y="91141"/>
                  </a:lnTo>
                  <a:lnTo>
                    <a:pt x="141335" y="90554"/>
                  </a:lnTo>
                  <a:lnTo>
                    <a:pt x="154145" y="79614"/>
                  </a:lnTo>
                  <a:lnTo>
                    <a:pt x="172367" y="52590"/>
                  </a:lnTo>
                  <a:lnTo>
                    <a:pt x="190438" y="23073"/>
                  </a:lnTo>
                  <a:lnTo>
                    <a:pt x="194329" y="16111"/>
                  </a:lnTo>
                  <a:lnTo>
                    <a:pt x="194875" y="16545"/>
                  </a:lnTo>
                  <a:lnTo>
                    <a:pt x="199530" y="36424"/>
                  </a:lnTo>
                  <a:lnTo>
                    <a:pt x="196880" y="63344"/>
                  </a:lnTo>
                  <a:lnTo>
                    <a:pt x="196147" y="82512"/>
                  </a:lnTo>
                  <a:lnTo>
                    <a:pt x="196793" y="84801"/>
                  </a:lnTo>
                  <a:lnTo>
                    <a:pt x="197929" y="86327"/>
                  </a:lnTo>
                  <a:lnTo>
                    <a:pt x="199391" y="87344"/>
                  </a:lnTo>
                  <a:lnTo>
                    <a:pt x="201778" y="86611"/>
                  </a:lnTo>
                  <a:lnTo>
                    <a:pt x="208192" y="82034"/>
                  </a:lnTo>
                  <a:lnTo>
                    <a:pt x="229583" y="57458"/>
                  </a:lnTo>
                  <a:lnTo>
                    <a:pt x="251475" y="33668"/>
                  </a:lnTo>
                  <a:lnTo>
                    <a:pt x="274538" y="5407"/>
                  </a:lnTo>
                  <a:lnTo>
                    <a:pt x="275159" y="5176"/>
                  </a:lnTo>
                  <a:lnTo>
                    <a:pt x="267378" y="35190"/>
                  </a:lnTo>
                  <a:lnTo>
                    <a:pt x="267216" y="49067"/>
                  </a:lnTo>
                  <a:lnTo>
                    <a:pt x="269496" y="59938"/>
                  </a:lnTo>
                  <a:lnTo>
                    <a:pt x="284867" y="893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2" name="SMARTInkShape-2561"/>
            <p:cNvSpPr/>
            <p:nvPr>
              <p:custDataLst>
                <p:tags r:id="rId150"/>
              </p:custDataLst>
            </p:nvPr>
          </p:nvSpPr>
          <p:spPr>
            <a:xfrm>
              <a:off x="1231775" y="3293813"/>
              <a:ext cx="254126" cy="241758"/>
            </a:xfrm>
            <a:custGeom>
              <a:avLst/>
              <a:gdLst/>
              <a:ahLst/>
              <a:cxnLst/>
              <a:rect l="0" t="0" r="0" b="0"/>
              <a:pathLst>
                <a:path w="254126" h="241758">
                  <a:moveTo>
                    <a:pt x="165225" y="154237"/>
                  </a:moveTo>
                  <a:lnTo>
                    <a:pt x="165225" y="154237"/>
                  </a:lnTo>
                  <a:lnTo>
                    <a:pt x="165225" y="140753"/>
                  </a:lnTo>
                  <a:lnTo>
                    <a:pt x="157699" y="128489"/>
                  </a:lnTo>
                  <a:lnTo>
                    <a:pt x="129872" y="103368"/>
                  </a:lnTo>
                  <a:lnTo>
                    <a:pt x="121195" y="100569"/>
                  </a:lnTo>
                  <a:lnTo>
                    <a:pt x="102147" y="101221"/>
                  </a:lnTo>
                  <a:lnTo>
                    <a:pt x="78159" y="111860"/>
                  </a:lnTo>
                  <a:lnTo>
                    <a:pt x="52446" y="129053"/>
                  </a:lnTo>
                  <a:lnTo>
                    <a:pt x="29258" y="150805"/>
                  </a:lnTo>
                  <a:lnTo>
                    <a:pt x="10956" y="176465"/>
                  </a:lnTo>
                  <a:lnTo>
                    <a:pt x="3113" y="190222"/>
                  </a:lnTo>
                  <a:lnTo>
                    <a:pt x="0" y="202216"/>
                  </a:lnTo>
                  <a:lnTo>
                    <a:pt x="2186" y="223068"/>
                  </a:lnTo>
                  <a:lnTo>
                    <a:pt x="7144" y="230463"/>
                  </a:lnTo>
                  <a:lnTo>
                    <a:pt x="22059" y="240562"/>
                  </a:lnTo>
                  <a:lnTo>
                    <a:pt x="44211" y="241757"/>
                  </a:lnTo>
                  <a:lnTo>
                    <a:pt x="69813" y="235468"/>
                  </a:lnTo>
                  <a:lnTo>
                    <a:pt x="95303" y="220914"/>
                  </a:lnTo>
                  <a:lnTo>
                    <a:pt x="122625" y="197042"/>
                  </a:lnTo>
                  <a:lnTo>
                    <a:pt x="149819" y="166206"/>
                  </a:lnTo>
                  <a:lnTo>
                    <a:pt x="162010" y="148105"/>
                  </a:lnTo>
                  <a:lnTo>
                    <a:pt x="173665" y="128982"/>
                  </a:lnTo>
                  <a:lnTo>
                    <a:pt x="183552" y="109178"/>
                  </a:lnTo>
                  <a:lnTo>
                    <a:pt x="192259" y="88920"/>
                  </a:lnTo>
                  <a:lnTo>
                    <a:pt x="200181" y="68359"/>
                  </a:lnTo>
                  <a:lnTo>
                    <a:pt x="206168" y="51124"/>
                  </a:lnTo>
                  <a:lnTo>
                    <a:pt x="214702" y="22566"/>
                  </a:lnTo>
                  <a:lnTo>
                    <a:pt x="217083" y="5641"/>
                  </a:lnTo>
                  <a:lnTo>
                    <a:pt x="216730" y="139"/>
                  </a:lnTo>
                  <a:lnTo>
                    <a:pt x="214379" y="0"/>
                  </a:lnTo>
                  <a:lnTo>
                    <a:pt x="198839" y="19480"/>
                  </a:lnTo>
                  <a:lnTo>
                    <a:pt x="179459" y="47778"/>
                  </a:lnTo>
                  <a:lnTo>
                    <a:pt x="169775" y="63509"/>
                  </a:lnTo>
                  <a:lnTo>
                    <a:pt x="160498" y="79641"/>
                  </a:lnTo>
                  <a:lnTo>
                    <a:pt x="151490" y="96039"/>
                  </a:lnTo>
                  <a:lnTo>
                    <a:pt x="144074" y="112616"/>
                  </a:lnTo>
                  <a:lnTo>
                    <a:pt x="137719" y="129312"/>
                  </a:lnTo>
                  <a:lnTo>
                    <a:pt x="132071" y="146087"/>
                  </a:lnTo>
                  <a:lnTo>
                    <a:pt x="127677" y="176015"/>
                  </a:lnTo>
                  <a:lnTo>
                    <a:pt x="127493" y="189922"/>
                  </a:lnTo>
                  <a:lnTo>
                    <a:pt x="130898" y="201310"/>
                  </a:lnTo>
                  <a:lnTo>
                    <a:pt x="144089" y="219609"/>
                  </a:lnTo>
                  <a:lnTo>
                    <a:pt x="153251" y="224629"/>
                  </a:lnTo>
                  <a:lnTo>
                    <a:pt x="174720" y="228326"/>
                  </a:lnTo>
                  <a:lnTo>
                    <a:pt x="196492" y="223854"/>
                  </a:lnTo>
                  <a:lnTo>
                    <a:pt x="217221" y="214106"/>
                  </a:lnTo>
                  <a:lnTo>
                    <a:pt x="254125" y="1859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67" name="SMARTInkShape-Group553"/>
          <p:cNvGrpSpPr/>
          <p:nvPr/>
        </p:nvGrpSpPr>
        <p:grpSpPr>
          <a:xfrm>
            <a:off x="3695988" y="2669462"/>
            <a:ext cx="145763" cy="1565989"/>
            <a:chOff x="3695988" y="2669462"/>
            <a:chExt cx="145763" cy="1565989"/>
          </a:xfrm>
        </p:grpSpPr>
        <p:sp>
          <p:nvSpPr>
            <p:cNvPr id="664" name="SMARTInkShape-2562"/>
            <p:cNvSpPr/>
            <p:nvPr>
              <p:custDataLst>
                <p:tags r:id="rId143"/>
              </p:custDataLst>
            </p:nvPr>
          </p:nvSpPr>
          <p:spPr>
            <a:xfrm>
              <a:off x="3695988" y="2669462"/>
              <a:ext cx="145763" cy="130592"/>
            </a:xfrm>
            <a:custGeom>
              <a:avLst/>
              <a:gdLst/>
              <a:ahLst/>
              <a:cxnLst/>
              <a:rect l="0" t="0" r="0" b="0"/>
              <a:pathLst>
                <a:path w="145763" h="130592">
                  <a:moveTo>
                    <a:pt x="75912" y="54688"/>
                  </a:moveTo>
                  <a:lnTo>
                    <a:pt x="75912" y="54688"/>
                  </a:lnTo>
                  <a:lnTo>
                    <a:pt x="69170" y="54688"/>
                  </a:lnTo>
                  <a:lnTo>
                    <a:pt x="54864" y="61430"/>
                  </a:lnTo>
                  <a:lnTo>
                    <a:pt x="32479" y="80714"/>
                  </a:lnTo>
                  <a:lnTo>
                    <a:pt x="17337" y="103175"/>
                  </a:lnTo>
                  <a:lnTo>
                    <a:pt x="7073" y="123168"/>
                  </a:lnTo>
                  <a:lnTo>
                    <a:pt x="0" y="130591"/>
                  </a:lnTo>
                  <a:lnTo>
                    <a:pt x="9908" y="119279"/>
                  </a:lnTo>
                  <a:lnTo>
                    <a:pt x="27335" y="89449"/>
                  </a:lnTo>
                  <a:lnTo>
                    <a:pt x="44820" y="60049"/>
                  </a:lnTo>
                  <a:lnTo>
                    <a:pt x="61526" y="30876"/>
                  </a:lnTo>
                  <a:lnTo>
                    <a:pt x="70929" y="15177"/>
                  </a:lnTo>
                  <a:lnTo>
                    <a:pt x="86005" y="0"/>
                  </a:lnTo>
                  <a:lnTo>
                    <a:pt x="88285" y="591"/>
                  </a:lnTo>
                  <a:lnTo>
                    <a:pt x="94581" y="5009"/>
                  </a:lnTo>
                  <a:lnTo>
                    <a:pt x="106060" y="22173"/>
                  </a:lnTo>
                  <a:lnTo>
                    <a:pt x="118216" y="53256"/>
                  </a:lnTo>
                  <a:lnTo>
                    <a:pt x="133474" y="82810"/>
                  </a:lnTo>
                  <a:lnTo>
                    <a:pt x="145762" y="991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5" name="SMARTInkShape-2563"/>
            <p:cNvSpPr/>
            <p:nvPr>
              <p:custDataLst>
                <p:tags r:id="rId144"/>
              </p:custDataLst>
            </p:nvPr>
          </p:nvSpPr>
          <p:spPr>
            <a:xfrm>
              <a:off x="3702050" y="2791512"/>
              <a:ext cx="127001" cy="12291"/>
            </a:xfrm>
            <a:custGeom>
              <a:avLst/>
              <a:gdLst/>
              <a:ahLst/>
              <a:cxnLst/>
              <a:rect l="0" t="0" r="0" b="0"/>
              <a:pathLst>
                <a:path w="127001" h="12291">
                  <a:moveTo>
                    <a:pt x="0" y="8838"/>
                  </a:moveTo>
                  <a:lnTo>
                    <a:pt x="0" y="8838"/>
                  </a:lnTo>
                  <a:lnTo>
                    <a:pt x="24419" y="0"/>
                  </a:lnTo>
                  <a:lnTo>
                    <a:pt x="50902" y="653"/>
                  </a:lnTo>
                  <a:lnTo>
                    <a:pt x="77720" y="5315"/>
                  </a:lnTo>
                  <a:lnTo>
                    <a:pt x="106756" y="10256"/>
                  </a:lnTo>
                  <a:lnTo>
                    <a:pt x="111388" y="11900"/>
                  </a:lnTo>
                  <a:lnTo>
                    <a:pt x="115181" y="12290"/>
                  </a:lnTo>
                  <a:lnTo>
                    <a:pt x="127000" y="88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6" name="SMARTInkShape-2564"/>
            <p:cNvSpPr/>
            <p:nvPr>
              <p:custDataLst>
                <p:tags r:id="rId145"/>
              </p:custDataLst>
            </p:nvPr>
          </p:nvSpPr>
          <p:spPr>
            <a:xfrm>
              <a:off x="3771900" y="2822091"/>
              <a:ext cx="31728" cy="1413360"/>
            </a:xfrm>
            <a:custGeom>
              <a:avLst/>
              <a:gdLst/>
              <a:ahLst/>
              <a:cxnLst/>
              <a:rect l="0" t="0" r="0" b="0"/>
              <a:pathLst>
                <a:path w="31728" h="1413360">
                  <a:moveTo>
                    <a:pt x="19050" y="3659"/>
                  </a:moveTo>
                  <a:lnTo>
                    <a:pt x="19050" y="3659"/>
                  </a:lnTo>
                  <a:lnTo>
                    <a:pt x="22421" y="288"/>
                  </a:lnTo>
                  <a:lnTo>
                    <a:pt x="23414" y="0"/>
                  </a:lnTo>
                  <a:lnTo>
                    <a:pt x="24076" y="514"/>
                  </a:lnTo>
                  <a:lnTo>
                    <a:pt x="24517" y="1563"/>
                  </a:lnTo>
                  <a:lnTo>
                    <a:pt x="24106" y="2967"/>
                  </a:lnTo>
                  <a:lnTo>
                    <a:pt x="21768" y="6409"/>
                  </a:lnTo>
                  <a:lnTo>
                    <a:pt x="17526" y="35283"/>
                  </a:lnTo>
                  <a:lnTo>
                    <a:pt x="14130" y="58185"/>
                  </a:lnTo>
                  <a:lnTo>
                    <a:pt x="13124" y="87313"/>
                  </a:lnTo>
                  <a:lnTo>
                    <a:pt x="12888" y="108572"/>
                  </a:lnTo>
                  <a:lnTo>
                    <a:pt x="12784" y="132131"/>
                  </a:lnTo>
                  <a:lnTo>
                    <a:pt x="12737" y="156714"/>
                  </a:lnTo>
                  <a:lnTo>
                    <a:pt x="12717" y="181750"/>
                  </a:lnTo>
                  <a:lnTo>
                    <a:pt x="12707" y="206988"/>
                  </a:lnTo>
                  <a:lnTo>
                    <a:pt x="12703" y="236079"/>
                  </a:lnTo>
                  <a:lnTo>
                    <a:pt x="11996" y="267823"/>
                  </a:lnTo>
                  <a:lnTo>
                    <a:pt x="10819" y="284191"/>
                  </a:lnTo>
                  <a:lnTo>
                    <a:pt x="9330" y="300747"/>
                  </a:lnTo>
                  <a:lnTo>
                    <a:pt x="7674" y="332313"/>
                  </a:lnTo>
                  <a:lnTo>
                    <a:pt x="7644" y="362805"/>
                  </a:lnTo>
                  <a:lnTo>
                    <a:pt x="9982" y="392820"/>
                  </a:lnTo>
                  <a:lnTo>
                    <a:pt x="11492" y="422623"/>
                  </a:lnTo>
                  <a:lnTo>
                    <a:pt x="12869" y="452332"/>
                  </a:lnTo>
                  <a:lnTo>
                    <a:pt x="15832" y="481999"/>
                  </a:lnTo>
                  <a:lnTo>
                    <a:pt x="17620" y="513529"/>
                  </a:lnTo>
                  <a:lnTo>
                    <a:pt x="18097" y="529839"/>
                  </a:lnTo>
                  <a:lnTo>
                    <a:pt x="18626" y="561132"/>
                  </a:lnTo>
                  <a:lnTo>
                    <a:pt x="19567" y="591502"/>
                  </a:lnTo>
                  <a:lnTo>
                    <a:pt x="22337" y="621463"/>
                  </a:lnTo>
                  <a:lnTo>
                    <a:pt x="24039" y="653124"/>
                  </a:lnTo>
                  <a:lnTo>
                    <a:pt x="24493" y="669469"/>
                  </a:lnTo>
                  <a:lnTo>
                    <a:pt x="24795" y="686010"/>
                  </a:lnTo>
                  <a:lnTo>
                    <a:pt x="24997" y="702682"/>
                  </a:lnTo>
                  <a:lnTo>
                    <a:pt x="25131" y="719441"/>
                  </a:lnTo>
                  <a:lnTo>
                    <a:pt x="25221" y="735552"/>
                  </a:lnTo>
                  <a:lnTo>
                    <a:pt x="25320" y="766624"/>
                  </a:lnTo>
                  <a:lnTo>
                    <a:pt x="25347" y="783236"/>
                  </a:lnTo>
                  <a:lnTo>
                    <a:pt x="25364" y="800660"/>
                  </a:lnTo>
                  <a:lnTo>
                    <a:pt x="25376" y="818627"/>
                  </a:lnTo>
                  <a:lnTo>
                    <a:pt x="25384" y="835543"/>
                  </a:lnTo>
                  <a:lnTo>
                    <a:pt x="25390" y="851760"/>
                  </a:lnTo>
                  <a:lnTo>
                    <a:pt x="25393" y="867509"/>
                  </a:lnTo>
                  <a:lnTo>
                    <a:pt x="26101" y="884359"/>
                  </a:lnTo>
                  <a:lnTo>
                    <a:pt x="27278" y="901943"/>
                  </a:lnTo>
                  <a:lnTo>
                    <a:pt x="28769" y="920015"/>
                  </a:lnTo>
                  <a:lnTo>
                    <a:pt x="29763" y="937707"/>
                  </a:lnTo>
                  <a:lnTo>
                    <a:pt x="30425" y="955147"/>
                  </a:lnTo>
                  <a:lnTo>
                    <a:pt x="30867" y="972418"/>
                  </a:lnTo>
                  <a:lnTo>
                    <a:pt x="31161" y="989576"/>
                  </a:lnTo>
                  <a:lnTo>
                    <a:pt x="31357" y="1006659"/>
                  </a:lnTo>
                  <a:lnTo>
                    <a:pt x="31488" y="1023692"/>
                  </a:lnTo>
                  <a:lnTo>
                    <a:pt x="31576" y="1040692"/>
                  </a:lnTo>
                  <a:lnTo>
                    <a:pt x="31634" y="1057670"/>
                  </a:lnTo>
                  <a:lnTo>
                    <a:pt x="31672" y="1074633"/>
                  </a:lnTo>
                  <a:lnTo>
                    <a:pt x="31698" y="1091586"/>
                  </a:lnTo>
                  <a:lnTo>
                    <a:pt x="31716" y="1108533"/>
                  </a:lnTo>
                  <a:lnTo>
                    <a:pt x="31727" y="1125475"/>
                  </a:lnTo>
                  <a:lnTo>
                    <a:pt x="31029" y="1142414"/>
                  </a:lnTo>
                  <a:lnTo>
                    <a:pt x="29858" y="1159351"/>
                  </a:lnTo>
                  <a:lnTo>
                    <a:pt x="28372" y="1176287"/>
                  </a:lnTo>
                  <a:lnTo>
                    <a:pt x="26676" y="1193927"/>
                  </a:lnTo>
                  <a:lnTo>
                    <a:pt x="24840" y="1212038"/>
                  </a:lnTo>
                  <a:lnTo>
                    <a:pt x="22909" y="1230462"/>
                  </a:lnTo>
                  <a:lnTo>
                    <a:pt x="20212" y="1249094"/>
                  </a:lnTo>
                  <a:lnTo>
                    <a:pt x="17003" y="1267866"/>
                  </a:lnTo>
                  <a:lnTo>
                    <a:pt x="13452" y="1286730"/>
                  </a:lnTo>
                  <a:lnTo>
                    <a:pt x="10379" y="1304245"/>
                  </a:lnTo>
                  <a:lnTo>
                    <a:pt x="7625" y="1320861"/>
                  </a:lnTo>
                  <a:lnTo>
                    <a:pt x="3389" y="1351082"/>
                  </a:lnTo>
                  <a:lnTo>
                    <a:pt x="1506" y="1376273"/>
                  </a:lnTo>
                  <a:lnTo>
                    <a:pt x="0" y="14133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68" name="SMARTInkShape-2565"/>
          <p:cNvSpPr/>
          <p:nvPr>
            <p:custDataLst>
              <p:tags r:id="rId12"/>
            </p:custDataLst>
          </p:nvPr>
        </p:nvSpPr>
        <p:spPr>
          <a:xfrm>
            <a:off x="3575050" y="3518733"/>
            <a:ext cx="2365685" cy="157918"/>
          </a:xfrm>
          <a:custGeom>
            <a:avLst/>
            <a:gdLst/>
            <a:ahLst/>
            <a:cxnLst/>
            <a:rect l="0" t="0" r="0" b="0"/>
            <a:pathLst>
              <a:path w="2365685" h="157918">
                <a:moveTo>
                  <a:pt x="0" y="37267"/>
                </a:moveTo>
                <a:lnTo>
                  <a:pt x="0" y="37267"/>
                </a:lnTo>
                <a:lnTo>
                  <a:pt x="22604" y="42293"/>
                </a:lnTo>
                <a:lnTo>
                  <a:pt x="45503" y="41343"/>
                </a:lnTo>
                <a:lnTo>
                  <a:pt x="73925" y="38475"/>
                </a:lnTo>
                <a:lnTo>
                  <a:pt x="97061" y="37804"/>
                </a:lnTo>
                <a:lnTo>
                  <a:pt x="121455" y="37505"/>
                </a:lnTo>
                <a:lnTo>
                  <a:pt x="146408" y="37373"/>
                </a:lnTo>
                <a:lnTo>
                  <a:pt x="171609" y="37314"/>
                </a:lnTo>
                <a:lnTo>
                  <a:pt x="196921" y="37288"/>
                </a:lnTo>
                <a:lnTo>
                  <a:pt x="224163" y="37276"/>
                </a:lnTo>
                <a:lnTo>
                  <a:pt x="253439" y="36565"/>
                </a:lnTo>
                <a:lnTo>
                  <a:pt x="269149" y="35388"/>
                </a:lnTo>
                <a:lnTo>
                  <a:pt x="285266" y="33898"/>
                </a:lnTo>
                <a:lnTo>
                  <a:pt x="301655" y="32198"/>
                </a:lnTo>
                <a:lnTo>
                  <a:pt x="318226" y="30360"/>
                </a:lnTo>
                <a:lnTo>
                  <a:pt x="334917" y="28429"/>
                </a:lnTo>
                <a:lnTo>
                  <a:pt x="351689" y="27847"/>
                </a:lnTo>
                <a:lnTo>
                  <a:pt x="368515" y="28165"/>
                </a:lnTo>
                <a:lnTo>
                  <a:pt x="385376" y="29082"/>
                </a:lnTo>
                <a:lnTo>
                  <a:pt x="401557" y="30400"/>
                </a:lnTo>
                <a:lnTo>
                  <a:pt x="432705" y="33744"/>
                </a:lnTo>
                <a:lnTo>
                  <a:pt x="463012" y="35702"/>
                </a:lnTo>
                <a:lnTo>
                  <a:pt x="494355" y="37277"/>
                </a:lnTo>
                <a:lnTo>
                  <a:pt x="511604" y="38684"/>
                </a:lnTo>
                <a:lnTo>
                  <a:pt x="529452" y="40328"/>
                </a:lnTo>
                <a:lnTo>
                  <a:pt x="546996" y="41425"/>
                </a:lnTo>
                <a:lnTo>
                  <a:pt x="564336" y="42155"/>
                </a:lnTo>
                <a:lnTo>
                  <a:pt x="581541" y="42643"/>
                </a:lnTo>
                <a:lnTo>
                  <a:pt x="599361" y="43673"/>
                </a:lnTo>
                <a:lnTo>
                  <a:pt x="617590" y="45065"/>
                </a:lnTo>
                <a:lnTo>
                  <a:pt x="636094" y="46699"/>
                </a:lnTo>
                <a:lnTo>
                  <a:pt x="656190" y="47788"/>
                </a:lnTo>
                <a:lnTo>
                  <a:pt x="677349" y="48514"/>
                </a:lnTo>
                <a:lnTo>
                  <a:pt x="699216" y="48999"/>
                </a:lnTo>
                <a:lnTo>
                  <a:pt x="720144" y="49321"/>
                </a:lnTo>
                <a:lnTo>
                  <a:pt x="740446" y="49537"/>
                </a:lnTo>
                <a:lnTo>
                  <a:pt x="760331" y="49680"/>
                </a:lnTo>
                <a:lnTo>
                  <a:pt x="779937" y="50481"/>
                </a:lnTo>
                <a:lnTo>
                  <a:pt x="799358" y="51721"/>
                </a:lnTo>
                <a:lnTo>
                  <a:pt x="818655" y="53253"/>
                </a:lnTo>
                <a:lnTo>
                  <a:pt x="839281" y="54274"/>
                </a:lnTo>
                <a:lnTo>
                  <a:pt x="860793" y="54955"/>
                </a:lnTo>
                <a:lnTo>
                  <a:pt x="882895" y="55409"/>
                </a:lnTo>
                <a:lnTo>
                  <a:pt x="905391" y="56417"/>
                </a:lnTo>
                <a:lnTo>
                  <a:pt x="928150" y="57795"/>
                </a:lnTo>
                <a:lnTo>
                  <a:pt x="951083" y="59419"/>
                </a:lnTo>
                <a:lnTo>
                  <a:pt x="973428" y="60501"/>
                </a:lnTo>
                <a:lnTo>
                  <a:pt x="995380" y="61224"/>
                </a:lnTo>
                <a:lnTo>
                  <a:pt x="1017070" y="61705"/>
                </a:lnTo>
                <a:lnTo>
                  <a:pt x="1039291" y="62731"/>
                </a:lnTo>
                <a:lnTo>
                  <a:pt x="1061866" y="64121"/>
                </a:lnTo>
                <a:lnTo>
                  <a:pt x="1084677" y="65753"/>
                </a:lnTo>
                <a:lnTo>
                  <a:pt x="1106940" y="66841"/>
                </a:lnTo>
                <a:lnTo>
                  <a:pt x="1128838" y="67566"/>
                </a:lnTo>
                <a:lnTo>
                  <a:pt x="1150492" y="68050"/>
                </a:lnTo>
                <a:lnTo>
                  <a:pt x="1172689" y="69077"/>
                </a:lnTo>
                <a:lnTo>
                  <a:pt x="1195248" y="70468"/>
                </a:lnTo>
                <a:lnTo>
                  <a:pt x="1218049" y="72101"/>
                </a:lnTo>
                <a:lnTo>
                  <a:pt x="1240305" y="73190"/>
                </a:lnTo>
                <a:lnTo>
                  <a:pt x="1262197" y="73916"/>
                </a:lnTo>
                <a:lnTo>
                  <a:pt x="1283848" y="74400"/>
                </a:lnTo>
                <a:lnTo>
                  <a:pt x="1306044" y="74722"/>
                </a:lnTo>
                <a:lnTo>
                  <a:pt x="1328601" y="74937"/>
                </a:lnTo>
                <a:lnTo>
                  <a:pt x="1351400" y="75080"/>
                </a:lnTo>
                <a:lnTo>
                  <a:pt x="1374362" y="75176"/>
                </a:lnTo>
                <a:lnTo>
                  <a:pt x="1397429" y="75239"/>
                </a:lnTo>
                <a:lnTo>
                  <a:pt x="1420570" y="75282"/>
                </a:lnTo>
                <a:lnTo>
                  <a:pt x="1443758" y="75310"/>
                </a:lnTo>
                <a:lnTo>
                  <a:pt x="1466978" y="75329"/>
                </a:lnTo>
                <a:lnTo>
                  <a:pt x="1490218" y="75341"/>
                </a:lnTo>
                <a:lnTo>
                  <a:pt x="1512768" y="75350"/>
                </a:lnTo>
                <a:lnTo>
                  <a:pt x="1534856" y="75355"/>
                </a:lnTo>
                <a:lnTo>
                  <a:pt x="1556638" y="75359"/>
                </a:lnTo>
                <a:lnTo>
                  <a:pt x="1578214" y="75362"/>
                </a:lnTo>
                <a:lnTo>
                  <a:pt x="1599654" y="75363"/>
                </a:lnTo>
                <a:lnTo>
                  <a:pt x="1621003" y="75365"/>
                </a:lnTo>
                <a:lnTo>
                  <a:pt x="1640879" y="75365"/>
                </a:lnTo>
                <a:lnTo>
                  <a:pt x="1659775" y="75366"/>
                </a:lnTo>
                <a:lnTo>
                  <a:pt x="1678017" y="75366"/>
                </a:lnTo>
                <a:lnTo>
                  <a:pt x="1697234" y="74661"/>
                </a:lnTo>
                <a:lnTo>
                  <a:pt x="1717100" y="73485"/>
                </a:lnTo>
                <a:lnTo>
                  <a:pt x="1737400" y="71996"/>
                </a:lnTo>
                <a:lnTo>
                  <a:pt x="1757283" y="71003"/>
                </a:lnTo>
                <a:lnTo>
                  <a:pt x="1776889" y="70341"/>
                </a:lnTo>
                <a:lnTo>
                  <a:pt x="1796309" y="69900"/>
                </a:lnTo>
                <a:lnTo>
                  <a:pt x="1815606" y="69605"/>
                </a:lnTo>
                <a:lnTo>
                  <a:pt x="1834821" y="69409"/>
                </a:lnTo>
                <a:lnTo>
                  <a:pt x="1853980" y="69279"/>
                </a:lnTo>
                <a:lnTo>
                  <a:pt x="1872398" y="69191"/>
                </a:lnTo>
                <a:lnTo>
                  <a:pt x="1890321" y="69133"/>
                </a:lnTo>
                <a:lnTo>
                  <a:pt x="1907914" y="69094"/>
                </a:lnTo>
                <a:lnTo>
                  <a:pt x="1925287" y="68363"/>
                </a:lnTo>
                <a:lnTo>
                  <a:pt x="1942514" y="67170"/>
                </a:lnTo>
                <a:lnTo>
                  <a:pt x="1959642" y="65669"/>
                </a:lnTo>
                <a:lnTo>
                  <a:pt x="1976706" y="64668"/>
                </a:lnTo>
                <a:lnTo>
                  <a:pt x="1993726" y="64001"/>
                </a:lnTo>
                <a:lnTo>
                  <a:pt x="2010718" y="63556"/>
                </a:lnTo>
                <a:lnTo>
                  <a:pt x="2026984" y="63260"/>
                </a:lnTo>
                <a:lnTo>
                  <a:pt x="2058228" y="62931"/>
                </a:lnTo>
                <a:lnTo>
                  <a:pt x="2086696" y="60903"/>
                </a:lnTo>
                <a:lnTo>
                  <a:pt x="2112753" y="59061"/>
                </a:lnTo>
                <a:lnTo>
                  <a:pt x="2136094" y="60593"/>
                </a:lnTo>
                <a:lnTo>
                  <a:pt x="2158227" y="61745"/>
                </a:lnTo>
                <a:lnTo>
                  <a:pt x="2179823" y="62257"/>
                </a:lnTo>
                <a:lnTo>
                  <a:pt x="2210404" y="62545"/>
                </a:lnTo>
                <a:lnTo>
                  <a:pt x="2240415" y="64524"/>
                </a:lnTo>
                <a:lnTo>
                  <a:pt x="2263355" y="68129"/>
                </a:lnTo>
                <a:lnTo>
                  <a:pt x="2270762" y="66741"/>
                </a:lnTo>
                <a:lnTo>
                  <a:pt x="2279130" y="62905"/>
                </a:lnTo>
                <a:lnTo>
                  <a:pt x="2282867" y="59366"/>
                </a:lnTo>
                <a:lnTo>
                  <a:pt x="2284607" y="55791"/>
                </a:lnTo>
                <a:lnTo>
                  <a:pt x="2285725" y="51117"/>
                </a:lnTo>
                <a:lnTo>
                  <a:pt x="2285878" y="52359"/>
                </a:lnTo>
                <a:lnTo>
                  <a:pt x="2285919" y="53678"/>
                </a:lnTo>
                <a:lnTo>
                  <a:pt x="2284082" y="57026"/>
                </a:lnTo>
                <a:lnTo>
                  <a:pt x="2282605" y="58906"/>
                </a:lnTo>
                <a:lnTo>
                  <a:pt x="2280234" y="76427"/>
                </a:lnTo>
                <a:lnTo>
                  <a:pt x="2279672" y="107938"/>
                </a:lnTo>
                <a:lnTo>
                  <a:pt x="2279657" y="111828"/>
                </a:lnTo>
                <a:lnTo>
                  <a:pt x="2279650" y="82960"/>
                </a:lnTo>
                <a:lnTo>
                  <a:pt x="2279650" y="54804"/>
                </a:lnTo>
                <a:lnTo>
                  <a:pt x="2279650" y="23798"/>
                </a:lnTo>
                <a:lnTo>
                  <a:pt x="2279650" y="1980"/>
                </a:lnTo>
                <a:lnTo>
                  <a:pt x="2280355" y="1042"/>
                </a:lnTo>
                <a:lnTo>
                  <a:pt x="2283021" y="0"/>
                </a:lnTo>
                <a:lnTo>
                  <a:pt x="2312557" y="10047"/>
                </a:lnTo>
                <a:lnTo>
                  <a:pt x="2343303" y="23743"/>
                </a:lnTo>
                <a:lnTo>
                  <a:pt x="2358875" y="32163"/>
                </a:lnTo>
                <a:lnTo>
                  <a:pt x="2362098" y="35981"/>
                </a:lnTo>
                <a:lnTo>
                  <a:pt x="2365684" y="45867"/>
                </a:lnTo>
                <a:lnTo>
                  <a:pt x="2363512" y="59199"/>
                </a:lnTo>
                <a:lnTo>
                  <a:pt x="2352476" y="84452"/>
                </a:lnTo>
                <a:lnTo>
                  <a:pt x="2335800" y="114277"/>
                </a:lnTo>
                <a:lnTo>
                  <a:pt x="2317454" y="139813"/>
                </a:lnTo>
                <a:lnTo>
                  <a:pt x="2298700" y="15791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79" name="SMARTInkShape-Group555"/>
          <p:cNvGrpSpPr/>
          <p:nvPr/>
        </p:nvGrpSpPr>
        <p:grpSpPr>
          <a:xfrm>
            <a:off x="3854450" y="2603500"/>
            <a:ext cx="1689101" cy="895351"/>
            <a:chOff x="3854450" y="2603500"/>
            <a:chExt cx="1689101" cy="895351"/>
          </a:xfrm>
        </p:grpSpPr>
        <p:sp>
          <p:nvSpPr>
            <p:cNvPr id="669" name="SMARTInkShape-2566"/>
            <p:cNvSpPr/>
            <p:nvPr>
              <p:custDataLst>
                <p:tags r:id="rId133"/>
              </p:custDataLst>
            </p:nvPr>
          </p:nvSpPr>
          <p:spPr>
            <a:xfrm>
              <a:off x="5359400" y="3467100"/>
              <a:ext cx="184151" cy="31751"/>
            </a:xfrm>
            <a:custGeom>
              <a:avLst/>
              <a:gdLst/>
              <a:ahLst/>
              <a:cxnLst/>
              <a:rect l="0" t="0" r="0" b="0"/>
              <a:pathLst>
                <a:path w="184151" h="31751">
                  <a:moveTo>
                    <a:pt x="0" y="0"/>
                  </a:moveTo>
                  <a:lnTo>
                    <a:pt x="0" y="0"/>
                  </a:lnTo>
                  <a:lnTo>
                    <a:pt x="24486" y="1881"/>
                  </a:lnTo>
                  <a:lnTo>
                    <a:pt x="55715" y="8838"/>
                  </a:lnTo>
                  <a:lnTo>
                    <a:pt x="79146" y="14927"/>
                  </a:lnTo>
                  <a:lnTo>
                    <a:pt x="107333" y="21199"/>
                  </a:lnTo>
                  <a:lnTo>
                    <a:pt x="138026" y="27526"/>
                  </a:lnTo>
                  <a:lnTo>
                    <a:pt x="166094" y="30499"/>
                  </a:lnTo>
                  <a:lnTo>
                    <a:pt x="18415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0" name="SMARTInkShape-2567"/>
            <p:cNvSpPr/>
            <p:nvPr>
              <p:custDataLst>
                <p:tags r:id="rId134"/>
              </p:custDataLst>
            </p:nvPr>
          </p:nvSpPr>
          <p:spPr>
            <a:xfrm>
              <a:off x="5105400" y="3416300"/>
              <a:ext cx="133351" cy="38101"/>
            </a:xfrm>
            <a:custGeom>
              <a:avLst/>
              <a:gdLst/>
              <a:ahLst/>
              <a:cxnLst/>
              <a:rect l="0" t="0" r="0" b="0"/>
              <a:pathLst>
                <a:path w="133351" h="38101">
                  <a:moveTo>
                    <a:pt x="0" y="0"/>
                  </a:moveTo>
                  <a:lnTo>
                    <a:pt x="0" y="0"/>
                  </a:lnTo>
                  <a:lnTo>
                    <a:pt x="26515" y="12209"/>
                  </a:lnTo>
                  <a:lnTo>
                    <a:pt x="51726" y="22768"/>
                  </a:lnTo>
                  <a:lnTo>
                    <a:pt x="81270" y="29767"/>
                  </a:lnTo>
                  <a:lnTo>
                    <a:pt x="104984" y="33044"/>
                  </a:lnTo>
                  <a:lnTo>
                    <a:pt x="13335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1" name="SMARTInkShape-2568"/>
            <p:cNvSpPr/>
            <p:nvPr>
              <p:custDataLst>
                <p:tags r:id="rId135"/>
              </p:custDataLst>
            </p:nvPr>
          </p:nvSpPr>
          <p:spPr>
            <a:xfrm>
              <a:off x="4927600" y="3371850"/>
              <a:ext cx="31751" cy="12701"/>
            </a:xfrm>
            <a:custGeom>
              <a:avLst/>
              <a:gdLst/>
              <a:ahLst/>
              <a:cxnLst/>
              <a:rect l="0" t="0" r="0" b="0"/>
              <a:pathLst>
                <a:path w="3175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19773" y="7839"/>
                  </a:lnTo>
                  <a:lnTo>
                    <a:pt x="317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2" name="SMARTInkShape-2569"/>
            <p:cNvSpPr/>
            <p:nvPr>
              <p:custDataLst>
                <p:tags r:id="rId136"/>
              </p:custDataLst>
            </p:nvPr>
          </p:nvSpPr>
          <p:spPr>
            <a:xfrm>
              <a:off x="4787900" y="3321050"/>
              <a:ext cx="44451" cy="19051"/>
            </a:xfrm>
            <a:custGeom>
              <a:avLst/>
              <a:gdLst/>
              <a:ahLst/>
              <a:cxnLst/>
              <a:rect l="0" t="0" r="0" b="0"/>
              <a:pathLst>
                <a:path w="44451" h="19051">
                  <a:moveTo>
                    <a:pt x="0" y="0"/>
                  </a:moveTo>
                  <a:lnTo>
                    <a:pt x="0" y="0"/>
                  </a:lnTo>
                  <a:lnTo>
                    <a:pt x="13815" y="8789"/>
                  </a:lnTo>
                  <a:lnTo>
                    <a:pt x="17676" y="12209"/>
                  </a:lnTo>
                  <a:lnTo>
                    <a:pt x="27612" y="16010"/>
                  </a:lnTo>
                  <a:lnTo>
                    <a:pt x="444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3" name="SMARTInkShape-2570"/>
            <p:cNvSpPr/>
            <p:nvPr>
              <p:custDataLst>
                <p:tags r:id="rId137"/>
              </p:custDataLst>
            </p:nvPr>
          </p:nvSpPr>
          <p:spPr>
            <a:xfrm>
              <a:off x="4610100" y="3232150"/>
              <a:ext cx="63501" cy="31751"/>
            </a:xfrm>
            <a:custGeom>
              <a:avLst/>
              <a:gdLst/>
              <a:ahLst/>
              <a:cxnLst/>
              <a:rect l="0" t="0" r="0" b="0"/>
              <a:pathLst>
                <a:path w="63501" h="317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32603" y="18298"/>
                  </a:lnTo>
                  <a:lnTo>
                    <a:pt x="6350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4" name="SMARTInkShape-2571"/>
            <p:cNvSpPr/>
            <p:nvPr>
              <p:custDataLst>
                <p:tags r:id="rId138"/>
              </p:custDataLst>
            </p:nvPr>
          </p:nvSpPr>
          <p:spPr>
            <a:xfrm>
              <a:off x="4464050" y="315595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0" y="0"/>
                  </a:moveTo>
                  <a:lnTo>
                    <a:pt x="0" y="0"/>
                  </a:lnTo>
                  <a:lnTo>
                    <a:pt x="127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5" name="SMARTInkShape-2572"/>
            <p:cNvSpPr/>
            <p:nvPr>
              <p:custDataLst>
                <p:tags r:id="rId139"/>
              </p:custDataLst>
            </p:nvPr>
          </p:nvSpPr>
          <p:spPr>
            <a:xfrm>
              <a:off x="4305300" y="3041650"/>
              <a:ext cx="38101" cy="31751"/>
            </a:xfrm>
            <a:custGeom>
              <a:avLst/>
              <a:gdLst/>
              <a:ahLst/>
              <a:cxnLst/>
              <a:rect l="0" t="0" r="0" b="0"/>
              <a:pathLst>
                <a:path w="38101" h="31751">
                  <a:moveTo>
                    <a:pt x="0" y="0"/>
                  </a:moveTo>
                  <a:lnTo>
                    <a:pt x="0" y="0"/>
                  </a:lnTo>
                  <a:lnTo>
                    <a:pt x="30038" y="26667"/>
                  </a:lnTo>
                  <a:lnTo>
                    <a:pt x="3810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6" name="SMARTInkShape-2573"/>
            <p:cNvSpPr/>
            <p:nvPr>
              <p:custDataLst>
                <p:tags r:id="rId140"/>
              </p:custDataLst>
            </p:nvPr>
          </p:nvSpPr>
          <p:spPr>
            <a:xfrm>
              <a:off x="4203700" y="2965450"/>
              <a:ext cx="31751" cy="19051"/>
            </a:xfrm>
            <a:custGeom>
              <a:avLst/>
              <a:gdLst/>
              <a:ahLst/>
              <a:cxnLst/>
              <a:rect l="0" t="0" r="0" b="0"/>
              <a:pathLst>
                <a:path w="31751" h="19051">
                  <a:moveTo>
                    <a:pt x="0" y="0"/>
                  </a:moveTo>
                  <a:lnTo>
                    <a:pt x="0" y="0"/>
                  </a:lnTo>
                  <a:lnTo>
                    <a:pt x="317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7" name="SMARTInkShape-2574"/>
            <p:cNvSpPr/>
            <p:nvPr>
              <p:custDataLst>
                <p:tags r:id="rId141"/>
              </p:custDataLst>
            </p:nvPr>
          </p:nvSpPr>
          <p:spPr>
            <a:xfrm>
              <a:off x="4083050" y="2857500"/>
              <a:ext cx="25401" cy="31751"/>
            </a:xfrm>
            <a:custGeom>
              <a:avLst/>
              <a:gdLst/>
              <a:ahLst/>
              <a:cxnLst/>
              <a:rect l="0" t="0" r="0" b="0"/>
              <a:pathLst>
                <a:path w="25401" h="31751">
                  <a:moveTo>
                    <a:pt x="0" y="0"/>
                  </a:moveTo>
                  <a:lnTo>
                    <a:pt x="0" y="0"/>
                  </a:lnTo>
                  <a:lnTo>
                    <a:pt x="5069" y="5775"/>
                  </a:lnTo>
                  <a:lnTo>
                    <a:pt x="2540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8" name="SMARTInkShape-2575"/>
            <p:cNvSpPr/>
            <p:nvPr>
              <p:custDataLst>
                <p:tags r:id="rId142"/>
              </p:custDataLst>
            </p:nvPr>
          </p:nvSpPr>
          <p:spPr>
            <a:xfrm>
              <a:off x="3854450" y="2603500"/>
              <a:ext cx="31751" cy="50801"/>
            </a:xfrm>
            <a:custGeom>
              <a:avLst/>
              <a:gdLst/>
              <a:ahLst/>
              <a:cxnLst/>
              <a:rect l="0" t="0" r="0" b="0"/>
              <a:pathLst>
                <a:path w="31751" h="508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5026" y="6907"/>
                  </a:lnTo>
                  <a:lnTo>
                    <a:pt x="11245" y="22076"/>
                  </a:lnTo>
                  <a:lnTo>
                    <a:pt x="21062" y="38279"/>
                  </a:lnTo>
                  <a:lnTo>
                    <a:pt x="3175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80" name="SMARTInkShape-2576"/>
          <p:cNvSpPr/>
          <p:nvPr>
            <p:custDataLst>
              <p:tags r:id="rId13"/>
            </p:custDataLst>
          </p:nvPr>
        </p:nvSpPr>
        <p:spPr>
          <a:xfrm>
            <a:off x="3816350" y="3486150"/>
            <a:ext cx="19051" cy="57151"/>
          </a:xfrm>
          <a:custGeom>
            <a:avLst/>
            <a:gdLst/>
            <a:ahLst/>
            <a:cxnLst/>
            <a:rect l="0" t="0" r="0" b="0"/>
            <a:pathLst>
              <a:path w="19051" h="57151">
                <a:moveTo>
                  <a:pt x="0" y="57150"/>
                </a:moveTo>
                <a:lnTo>
                  <a:pt x="0" y="57150"/>
                </a:lnTo>
                <a:lnTo>
                  <a:pt x="0" y="53779"/>
                </a:lnTo>
                <a:lnTo>
                  <a:pt x="1881" y="50243"/>
                </a:lnTo>
                <a:lnTo>
                  <a:pt x="4364" y="46319"/>
                </a:lnTo>
                <a:lnTo>
                  <a:pt x="5958" y="38051"/>
                </a:lnTo>
                <a:lnTo>
                  <a:pt x="6088" y="35951"/>
                </a:lnTo>
                <a:lnTo>
                  <a:pt x="8115" y="31736"/>
                </a:lnTo>
                <a:lnTo>
                  <a:pt x="10662" y="27510"/>
                </a:lnTo>
                <a:lnTo>
                  <a:pt x="12298" y="19048"/>
                </a:lnTo>
                <a:lnTo>
                  <a:pt x="12676" y="9700"/>
                </a:lnTo>
                <a:lnTo>
                  <a:pt x="14571" y="5957"/>
                </a:lnTo>
                <a:lnTo>
                  <a:pt x="190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86" name="SMARTInkShape-Group557"/>
          <p:cNvGrpSpPr/>
          <p:nvPr/>
        </p:nvGrpSpPr>
        <p:grpSpPr>
          <a:xfrm>
            <a:off x="3810000" y="4070350"/>
            <a:ext cx="349251" cy="565151"/>
            <a:chOff x="3810000" y="4070350"/>
            <a:chExt cx="349251" cy="565151"/>
          </a:xfrm>
        </p:grpSpPr>
        <p:sp>
          <p:nvSpPr>
            <p:cNvPr id="681" name="SMARTInkShape-2577"/>
            <p:cNvSpPr/>
            <p:nvPr>
              <p:custDataLst>
                <p:tags r:id="rId128"/>
              </p:custDataLst>
            </p:nvPr>
          </p:nvSpPr>
          <p:spPr>
            <a:xfrm>
              <a:off x="4146550" y="407035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0" y="6350"/>
                  </a:moveTo>
                  <a:lnTo>
                    <a:pt x="0" y="635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2" name="SMARTInkShape-2578"/>
            <p:cNvSpPr/>
            <p:nvPr>
              <p:custDataLst>
                <p:tags r:id="rId129"/>
              </p:custDataLst>
            </p:nvPr>
          </p:nvSpPr>
          <p:spPr>
            <a:xfrm>
              <a:off x="4019550" y="4184650"/>
              <a:ext cx="12701" cy="19051"/>
            </a:xfrm>
            <a:custGeom>
              <a:avLst/>
              <a:gdLst/>
              <a:ahLst/>
              <a:cxnLst/>
              <a:rect l="0" t="0" r="0" b="0"/>
              <a:pathLst>
                <a:path w="12701" h="19051">
                  <a:moveTo>
                    <a:pt x="0" y="19050"/>
                  </a:moveTo>
                  <a:lnTo>
                    <a:pt x="0" y="1905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3" name="SMARTInkShape-2579"/>
            <p:cNvSpPr/>
            <p:nvPr>
              <p:custDataLst>
                <p:tags r:id="rId130"/>
              </p:custDataLst>
            </p:nvPr>
          </p:nvSpPr>
          <p:spPr>
            <a:xfrm>
              <a:off x="3937000" y="43053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4" name="SMARTInkShape-2580"/>
            <p:cNvSpPr/>
            <p:nvPr>
              <p:custDataLst>
                <p:tags r:id="rId131"/>
              </p:custDataLst>
            </p:nvPr>
          </p:nvSpPr>
          <p:spPr>
            <a:xfrm>
              <a:off x="3879850" y="4413250"/>
              <a:ext cx="12701" cy="38101"/>
            </a:xfrm>
            <a:custGeom>
              <a:avLst/>
              <a:gdLst/>
              <a:ahLst/>
              <a:cxnLst/>
              <a:rect l="0" t="0" r="0" b="0"/>
              <a:pathLst>
                <a:path w="12701" h="38101">
                  <a:moveTo>
                    <a:pt x="0" y="38100"/>
                  </a:moveTo>
                  <a:lnTo>
                    <a:pt x="0" y="38100"/>
                  </a:lnTo>
                  <a:lnTo>
                    <a:pt x="705" y="27961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5" name="SMARTInkShape-2581"/>
            <p:cNvSpPr/>
            <p:nvPr>
              <p:custDataLst>
                <p:tags r:id="rId132"/>
              </p:custDataLst>
            </p:nvPr>
          </p:nvSpPr>
          <p:spPr>
            <a:xfrm>
              <a:off x="3810000" y="4572000"/>
              <a:ext cx="25401" cy="63501"/>
            </a:xfrm>
            <a:custGeom>
              <a:avLst/>
              <a:gdLst/>
              <a:ahLst/>
              <a:cxnLst/>
              <a:rect l="0" t="0" r="0" b="0"/>
              <a:pathLst>
                <a:path w="25401" h="63501">
                  <a:moveTo>
                    <a:pt x="0" y="63500"/>
                  </a:moveTo>
                  <a:lnTo>
                    <a:pt x="0" y="63500"/>
                  </a:lnTo>
                  <a:lnTo>
                    <a:pt x="3371" y="63500"/>
                  </a:lnTo>
                  <a:lnTo>
                    <a:pt x="4364" y="62088"/>
                  </a:lnTo>
                  <a:lnTo>
                    <a:pt x="13141" y="34006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89" name="SMARTInkShape-Group558"/>
          <p:cNvGrpSpPr/>
          <p:nvPr/>
        </p:nvGrpSpPr>
        <p:grpSpPr>
          <a:xfrm>
            <a:off x="4387850" y="3892550"/>
            <a:ext cx="292101" cy="44451"/>
            <a:chOff x="4387850" y="3892550"/>
            <a:chExt cx="292101" cy="44451"/>
          </a:xfrm>
        </p:grpSpPr>
        <p:sp>
          <p:nvSpPr>
            <p:cNvPr id="687" name="SMARTInkShape-2582"/>
            <p:cNvSpPr/>
            <p:nvPr>
              <p:custDataLst>
                <p:tags r:id="rId126"/>
              </p:custDataLst>
            </p:nvPr>
          </p:nvSpPr>
          <p:spPr>
            <a:xfrm>
              <a:off x="4641850" y="3892550"/>
              <a:ext cx="38101" cy="1"/>
            </a:xfrm>
            <a:custGeom>
              <a:avLst/>
              <a:gdLst/>
              <a:ahLst/>
              <a:cxnLst/>
              <a:rect l="0" t="0" r="0" b="0"/>
              <a:pathLst>
                <a:path w="38101" h="1">
                  <a:moveTo>
                    <a:pt x="0" y="0"/>
                  </a:moveTo>
                  <a:lnTo>
                    <a:pt x="0" y="0"/>
                  </a:lnTo>
                  <a:lnTo>
                    <a:pt x="30376" y="0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8" name="SMARTInkShape-2583"/>
            <p:cNvSpPr/>
            <p:nvPr>
              <p:custDataLst>
                <p:tags r:id="rId127"/>
              </p:custDataLst>
            </p:nvPr>
          </p:nvSpPr>
          <p:spPr>
            <a:xfrm>
              <a:off x="4387850" y="3937000"/>
              <a:ext cx="19051" cy="1"/>
            </a:xfrm>
            <a:custGeom>
              <a:avLst/>
              <a:gdLst/>
              <a:ahLst/>
              <a:cxnLst/>
              <a:rect l="0" t="0" r="0" b="0"/>
              <a:pathLst>
                <a:path w="19051" h="1">
                  <a:moveTo>
                    <a:pt x="0" y="0"/>
                  </a:moveTo>
                  <a:lnTo>
                    <a:pt x="0" y="0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90" name="SMARTInkShape-2584"/>
          <p:cNvSpPr/>
          <p:nvPr>
            <p:custDataLst>
              <p:tags r:id="rId14"/>
            </p:custDataLst>
          </p:nvPr>
        </p:nvSpPr>
        <p:spPr>
          <a:xfrm>
            <a:off x="4838700" y="3816350"/>
            <a:ext cx="95251" cy="25401"/>
          </a:xfrm>
          <a:custGeom>
            <a:avLst/>
            <a:gdLst/>
            <a:ahLst/>
            <a:cxnLst/>
            <a:rect l="0" t="0" r="0" b="0"/>
            <a:pathLst>
              <a:path w="95251" h="25401">
                <a:moveTo>
                  <a:pt x="0" y="25400"/>
                </a:moveTo>
                <a:lnTo>
                  <a:pt x="0" y="25400"/>
                </a:lnTo>
                <a:lnTo>
                  <a:pt x="25348" y="15966"/>
                </a:lnTo>
                <a:lnTo>
                  <a:pt x="54156" y="8807"/>
                </a:lnTo>
                <a:lnTo>
                  <a:pt x="81506" y="2923"/>
                </a:lnTo>
                <a:lnTo>
                  <a:pt x="952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93" name="SMARTInkShape-Group560"/>
          <p:cNvGrpSpPr/>
          <p:nvPr/>
        </p:nvGrpSpPr>
        <p:grpSpPr>
          <a:xfrm>
            <a:off x="5200650" y="3759200"/>
            <a:ext cx="317501" cy="12701"/>
            <a:chOff x="5200650" y="3759200"/>
            <a:chExt cx="317501" cy="12701"/>
          </a:xfrm>
        </p:grpSpPr>
        <p:sp>
          <p:nvSpPr>
            <p:cNvPr id="691" name="SMARTInkShape-2585"/>
            <p:cNvSpPr/>
            <p:nvPr>
              <p:custDataLst>
                <p:tags r:id="rId124"/>
              </p:custDataLst>
            </p:nvPr>
          </p:nvSpPr>
          <p:spPr>
            <a:xfrm>
              <a:off x="5454650" y="37592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6350"/>
                  </a:moveTo>
                  <a:lnTo>
                    <a:pt x="0" y="6350"/>
                  </a:lnTo>
                  <a:lnTo>
                    <a:pt x="25347" y="1986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2" name="SMARTInkShape-2586"/>
            <p:cNvSpPr/>
            <p:nvPr>
              <p:custDataLst>
                <p:tags r:id="rId125"/>
              </p:custDataLst>
            </p:nvPr>
          </p:nvSpPr>
          <p:spPr>
            <a:xfrm>
              <a:off x="5200650" y="3771900"/>
              <a:ext cx="50801" cy="1"/>
            </a:xfrm>
            <a:custGeom>
              <a:avLst/>
              <a:gdLst/>
              <a:ahLst/>
              <a:cxnLst/>
              <a:rect l="0" t="0" r="0" b="0"/>
              <a:pathLst>
                <a:path w="50801" h="1">
                  <a:moveTo>
                    <a:pt x="0" y="0"/>
                  </a:moveTo>
                  <a:lnTo>
                    <a:pt x="0" y="0"/>
                  </a:lnTo>
                  <a:lnTo>
                    <a:pt x="24486" y="0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94" name="SMARTInkShape-2587"/>
          <p:cNvSpPr/>
          <p:nvPr>
            <p:custDataLst>
              <p:tags r:id="rId15"/>
            </p:custDataLst>
          </p:nvPr>
        </p:nvSpPr>
        <p:spPr>
          <a:xfrm>
            <a:off x="3841750" y="2965452"/>
            <a:ext cx="1733551" cy="927066"/>
          </a:xfrm>
          <a:custGeom>
            <a:avLst/>
            <a:gdLst/>
            <a:ahLst/>
            <a:cxnLst/>
            <a:rect l="0" t="0" r="0" b="0"/>
            <a:pathLst>
              <a:path w="1733551" h="927066">
                <a:moveTo>
                  <a:pt x="0" y="514348"/>
                </a:moveTo>
                <a:lnTo>
                  <a:pt x="0" y="514348"/>
                </a:lnTo>
                <a:lnTo>
                  <a:pt x="8838" y="487833"/>
                </a:lnTo>
                <a:lnTo>
                  <a:pt x="20980" y="457051"/>
                </a:lnTo>
                <a:lnTo>
                  <a:pt x="32994" y="428398"/>
                </a:lnTo>
                <a:lnTo>
                  <a:pt x="43329" y="403901"/>
                </a:lnTo>
                <a:lnTo>
                  <a:pt x="55328" y="378769"/>
                </a:lnTo>
                <a:lnTo>
                  <a:pt x="67821" y="353448"/>
                </a:lnTo>
                <a:lnTo>
                  <a:pt x="77088" y="328071"/>
                </a:lnTo>
                <a:lnTo>
                  <a:pt x="87674" y="302678"/>
                </a:lnTo>
                <a:lnTo>
                  <a:pt x="99747" y="277280"/>
                </a:lnTo>
                <a:lnTo>
                  <a:pt x="115763" y="248484"/>
                </a:lnTo>
                <a:lnTo>
                  <a:pt x="128334" y="222413"/>
                </a:lnTo>
                <a:lnTo>
                  <a:pt x="147637" y="194884"/>
                </a:lnTo>
                <a:lnTo>
                  <a:pt x="164945" y="164216"/>
                </a:lnTo>
                <a:lnTo>
                  <a:pt x="173536" y="151362"/>
                </a:lnTo>
                <a:lnTo>
                  <a:pt x="198338" y="123669"/>
                </a:lnTo>
                <a:lnTo>
                  <a:pt x="219944" y="94072"/>
                </a:lnTo>
                <a:lnTo>
                  <a:pt x="225721" y="89725"/>
                </a:lnTo>
                <a:lnTo>
                  <a:pt x="234123" y="73837"/>
                </a:lnTo>
                <a:lnTo>
                  <a:pt x="250641" y="59429"/>
                </a:lnTo>
                <a:lnTo>
                  <a:pt x="256929" y="48703"/>
                </a:lnTo>
                <a:lnTo>
                  <a:pt x="265449" y="40219"/>
                </a:lnTo>
                <a:lnTo>
                  <a:pt x="296280" y="15403"/>
                </a:lnTo>
                <a:lnTo>
                  <a:pt x="306823" y="9345"/>
                </a:lnTo>
                <a:lnTo>
                  <a:pt x="314728" y="6530"/>
                </a:lnTo>
                <a:lnTo>
                  <a:pt x="322509" y="998"/>
                </a:lnTo>
                <a:lnTo>
                  <a:pt x="326824" y="294"/>
                </a:lnTo>
                <a:lnTo>
                  <a:pt x="357646" y="0"/>
                </a:lnTo>
                <a:lnTo>
                  <a:pt x="386224" y="9458"/>
                </a:lnTo>
                <a:lnTo>
                  <a:pt x="399623" y="19179"/>
                </a:lnTo>
                <a:lnTo>
                  <a:pt x="411803" y="27541"/>
                </a:lnTo>
                <a:lnTo>
                  <a:pt x="427093" y="36692"/>
                </a:lnTo>
                <a:lnTo>
                  <a:pt x="446230" y="65545"/>
                </a:lnTo>
                <a:lnTo>
                  <a:pt x="463144" y="96752"/>
                </a:lnTo>
                <a:lnTo>
                  <a:pt x="474080" y="127901"/>
                </a:lnTo>
                <a:lnTo>
                  <a:pt x="482590" y="157463"/>
                </a:lnTo>
                <a:lnTo>
                  <a:pt x="487693" y="183894"/>
                </a:lnTo>
                <a:lnTo>
                  <a:pt x="493066" y="213862"/>
                </a:lnTo>
                <a:lnTo>
                  <a:pt x="496740" y="240896"/>
                </a:lnTo>
                <a:lnTo>
                  <a:pt x="504051" y="266619"/>
                </a:lnTo>
                <a:lnTo>
                  <a:pt x="512290" y="292082"/>
                </a:lnTo>
                <a:lnTo>
                  <a:pt x="518829" y="317495"/>
                </a:lnTo>
                <a:lnTo>
                  <a:pt x="520331" y="342897"/>
                </a:lnTo>
                <a:lnTo>
                  <a:pt x="524991" y="372662"/>
                </a:lnTo>
                <a:lnTo>
                  <a:pt x="528524" y="399655"/>
                </a:lnTo>
                <a:lnTo>
                  <a:pt x="532437" y="425370"/>
                </a:lnTo>
                <a:lnTo>
                  <a:pt x="533915" y="455197"/>
                </a:lnTo>
                <a:lnTo>
                  <a:pt x="538388" y="482202"/>
                </a:lnTo>
                <a:lnTo>
                  <a:pt x="540276" y="513590"/>
                </a:lnTo>
                <a:lnTo>
                  <a:pt x="548565" y="540624"/>
                </a:lnTo>
                <a:lnTo>
                  <a:pt x="551938" y="571613"/>
                </a:lnTo>
                <a:lnTo>
                  <a:pt x="553088" y="598194"/>
                </a:lnTo>
                <a:lnTo>
                  <a:pt x="558911" y="628707"/>
                </a:lnTo>
                <a:lnTo>
                  <a:pt x="564509" y="660348"/>
                </a:lnTo>
                <a:lnTo>
                  <a:pt x="565665" y="674573"/>
                </a:lnTo>
                <a:lnTo>
                  <a:pt x="575259" y="704922"/>
                </a:lnTo>
                <a:lnTo>
                  <a:pt x="580880" y="731233"/>
                </a:lnTo>
                <a:lnTo>
                  <a:pt x="584955" y="756548"/>
                </a:lnTo>
                <a:lnTo>
                  <a:pt x="594123" y="784231"/>
                </a:lnTo>
                <a:lnTo>
                  <a:pt x="597946" y="808853"/>
                </a:lnTo>
                <a:lnTo>
                  <a:pt x="613461" y="838278"/>
                </a:lnTo>
                <a:lnTo>
                  <a:pt x="617901" y="841761"/>
                </a:lnTo>
                <a:lnTo>
                  <a:pt x="628628" y="869311"/>
                </a:lnTo>
                <a:lnTo>
                  <a:pt x="637113" y="881660"/>
                </a:lnTo>
                <a:lnTo>
                  <a:pt x="646288" y="896982"/>
                </a:lnTo>
                <a:lnTo>
                  <a:pt x="676128" y="920703"/>
                </a:lnTo>
                <a:lnTo>
                  <a:pt x="677235" y="922835"/>
                </a:lnTo>
                <a:lnTo>
                  <a:pt x="679385" y="924256"/>
                </a:lnTo>
                <a:lnTo>
                  <a:pt x="691092" y="926536"/>
                </a:lnTo>
                <a:lnTo>
                  <a:pt x="719114" y="927065"/>
                </a:lnTo>
                <a:lnTo>
                  <a:pt x="727182" y="925202"/>
                </a:lnTo>
                <a:lnTo>
                  <a:pt x="756496" y="914231"/>
                </a:lnTo>
                <a:lnTo>
                  <a:pt x="768020" y="909385"/>
                </a:lnTo>
                <a:lnTo>
                  <a:pt x="794682" y="894104"/>
                </a:lnTo>
                <a:lnTo>
                  <a:pt x="825622" y="877737"/>
                </a:lnTo>
                <a:lnTo>
                  <a:pt x="856561" y="860835"/>
                </a:lnTo>
                <a:lnTo>
                  <a:pt x="887656" y="833056"/>
                </a:lnTo>
                <a:lnTo>
                  <a:pt x="906884" y="803017"/>
                </a:lnTo>
                <a:lnTo>
                  <a:pt x="922199" y="774246"/>
                </a:lnTo>
                <a:lnTo>
                  <a:pt x="941402" y="747252"/>
                </a:lnTo>
                <a:lnTo>
                  <a:pt x="957641" y="717278"/>
                </a:lnTo>
                <a:lnTo>
                  <a:pt x="971112" y="687644"/>
                </a:lnTo>
                <a:lnTo>
                  <a:pt x="979651" y="673645"/>
                </a:lnTo>
                <a:lnTo>
                  <a:pt x="1001572" y="642720"/>
                </a:lnTo>
                <a:lnTo>
                  <a:pt x="1018015" y="611795"/>
                </a:lnTo>
                <a:lnTo>
                  <a:pt x="1039395" y="582086"/>
                </a:lnTo>
                <a:lnTo>
                  <a:pt x="1061905" y="552448"/>
                </a:lnTo>
                <a:lnTo>
                  <a:pt x="1084248" y="524343"/>
                </a:lnTo>
                <a:lnTo>
                  <a:pt x="1095096" y="512762"/>
                </a:lnTo>
                <a:lnTo>
                  <a:pt x="1114716" y="496941"/>
                </a:lnTo>
                <a:lnTo>
                  <a:pt x="1121606" y="487475"/>
                </a:lnTo>
                <a:lnTo>
                  <a:pt x="1150835" y="469817"/>
                </a:lnTo>
                <a:lnTo>
                  <a:pt x="1181531" y="450846"/>
                </a:lnTo>
                <a:lnTo>
                  <a:pt x="1204656" y="440029"/>
                </a:lnTo>
                <a:lnTo>
                  <a:pt x="1233418" y="432791"/>
                </a:lnTo>
                <a:lnTo>
                  <a:pt x="1257924" y="426418"/>
                </a:lnTo>
                <a:lnTo>
                  <a:pt x="1268695" y="429107"/>
                </a:lnTo>
                <a:lnTo>
                  <a:pt x="1279908" y="436336"/>
                </a:lnTo>
                <a:lnTo>
                  <a:pt x="1298505" y="450866"/>
                </a:lnTo>
                <a:lnTo>
                  <a:pt x="1299586" y="452977"/>
                </a:lnTo>
                <a:lnTo>
                  <a:pt x="1329259" y="478495"/>
                </a:lnTo>
                <a:lnTo>
                  <a:pt x="1339430" y="490437"/>
                </a:lnTo>
                <a:lnTo>
                  <a:pt x="1354394" y="509453"/>
                </a:lnTo>
                <a:lnTo>
                  <a:pt x="1366477" y="525219"/>
                </a:lnTo>
                <a:lnTo>
                  <a:pt x="1382384" y="556928"/>
                </a:lnTo>
                <a:lnTo>
                  <a:pt x="1393027" y="582344"/>
                </a:lnTo>
                <a:lnTo>
                  <a:pt x="1409710" y="610932"/>
                </a:lnTo>
                <a:lnTo>
                  <a:pt x="1430867" y="642495"/>
                </a:lnTo>
                <a:lnTo>
                  <a:pt x="1437217" y="649527"/>
                </a:lnTo>
                <a:lnTo>
                  <a:pt x="1439568" y="655802"/>
                </a:lnTo>
                <a:lnTo>
                  <a:pt x="1441319" y="662589"/>
                </a:lnTo>
                <a:lnTo>
                  <a:pt x="1458435" y="693754"/>
                </a:lnTo>
                <a:lnTo>
                  <a:pt x="1479552" y="723460"/>
                </a:lnTo>
                <a:lnTo>
                  <a:pt x="1485900" y="732000"/>
                </a:lnTo>
                <a:lnTo>
                  <a:pt x="1500717" y="756613"/>
                </a:lnTo>
                <a:lnTo>
                  <a:pt x="1531717" y="778911"/>
                </a:lnTo>
                <a:lnTo>
                  <a:pt x="1536635" y="785275"/>
                </a:lnTo>
                <a:lnTo>
                  <a:pt x="1564208" y="803626"/>
                </a:lnTo>
                <a:lnTo>
                  <a:pt x="1572054" y="806317"/>
                </a:lnTo>
                <a:lnTo>
                  <a:pt x="1578847" y="810564"/>
                </a:lnTo>
                <a:lnTo>
                  <a:pt x="1585328" y="812136"/>
                </a:lnTo>
                <a:lnTo>
                  <a:pt x="1592422" y="813307"/>
                </a:lnTo>
                <a:lnTo>
                  <a:pt x="1607104" y="817785"/>
                </a:lnTo>
                <a:lnTo>
                  <a:pt x="1637757" y="819112"/>
                </a:lnTo>
                <a:lnTo>
                  <a:pt x="1653881" y="818438"/>
                </a:lnTo>
                <a:lnTo>
                  <a:pt x="1673515" y="812680"/>
                </a:lnTo>
                <a:lnTo>
                  <a:pt x="1697677" y="795101"/>
                </a:lnTo>
                <a:lnTo>
                  <a:pt x="1721290" y="766298"/>
                </a:lnTo>
                <a:lnTo>
                  <a:pt x="1733550" y="74929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99" name="SMARTInkShape-Group562"/>
          <p:cNvGrpSpPr/>
          <p:nvPr/>
        </p:nvGrpSpPr>
        <p:grpSpPr>
          <a:xfrm>
            <a:off x="6028798" y="3654939"/>
            <a:ext cx="317075" cy="224912"/>
            <a:chOff x="6028798" y="3654939"/>
            <a:chExt cx="317075" cy="224912"/>
          </a:xfrm>
        </p:grpSpPr>
        <p:sp>
          <p:nvSpPr>
            <p:cNvPr id="695" name="SMARTInkShape-2588"/>
            <p:cNvSpPr/>
            <p:nvPr>
              <p:custDataLst>
                <p:tags r:id="rId120"/>
              </p:custDataLst>
            </p:nvPr>
          </p:nvSpPr>
          <p:spPr>
            <a:xfrm>
              <a:off x="6206678" y="3654939"/>
              <a:ext cx="139195" cy="224912"/>
            </a:xfrm>
            <a:custGeom>
              <a:avLst/>
              <a:gdLst/>
              <a:ahLst/>
              <a:cxnLst/>
              <a:rect l="0" t="0" r="0" b="0"/>
              <a:pathLst>
                <a:path w="139195" h="224912">
                  <a:moveTo>
                    <a:pt x="48072" y="116961"/>
                  </a:moveTo>
                  <a:lnTo>
                    <a:pt x="48072" y="116961"/>
                  </a:lnTo>
                  <a:lnTo>
                    <a:pt x="44701" y="116961"/>
                  </a:lnTo>
                  <a:lnTo>
                    <a:pt x="31466" y="122736"/>
                  </a:lnTo>
                  <a:lnTo>
                    <a:pt x="15870" y="133567"/>
                  </a:lnTo>
                  <a:lnTo>
                    <a:pt x="6479" y="144097"/>
                  </a:lnTo>
                  <a:lnTo>
                    <a:pt x="1364" y="157714"/>
                  </a:lnTo>
                  <a:lnTo>
                    <a:pt x="0" y="165296"/>
                  </a:lnTo>
                  <a:lnTo>
                    <a:pt x="502" y="171057"/>
                  </a:lnTo>
                  <a:lnTo>
                    <a:pt x="2247" y="175602"/>
                  </a:lnTo>
                  <a:lnTo>
                    <a:pt x="4823" y="179339"/>
                  </a:lnTo>
                  <a:lnTo>
                    <a:pt x="7950" y="181830"/>
                  </a:lnTo>
                  <a:lnTo>
                    <a:pt x="15188" y="184597"/>
                  </a:lnTo>
                  <a:lnTo>
                    <a:pt x="26873" y="178301"/>
                  </a:lnTo>
                  <a:lnTo>
                    <a:pt x="49316" y="155126"/>
                  </a:lnTo>
                  <a:lnTo>
                    <a:pt x="65559" y="131807"/>
                  </a:lnTo>
                  <a:lnTo>
                    <a:pt x="82185" y="102628"/>
                  </a:lnTo>
                  <a:lnTo>
                    <a:pt x="90569" y="86238"/>
                  </a:lnTo>
                  <a:lnTo>
                    <a:pt x="98981" y="68963"/>
                  </a:lnTo>
                  <a:lnTo>
                    <a:pt x="107412" y="51096"/>
                  </a:lnTo>
                  <a:lnTo>
                    <a:pt x="122423" y="23717"/>
                  </a:lnTo>
                  <a:lnTo>
                    <a:pt x="137129" y="1844"/>
                  </a:lnTo>
                  <a:lnTo>
                    <a:pt x="139194" y="0"/>
                  </a:lnTo>
                  <a:lnTo>
                    <a:pt x="131985" y="14259"/>
                  </a:lnTo>
                  <a:lnTo>
                    <a:pt x="116412" y="38860"/>
                  </a:lnTo>
                  <a:lnTo>
                    <a:pt x="106332" y="54310"/>
                  </a:lnTo>
                  <a:lnTo>
                    <a:pt x="96085" y="71666"/>
                  </a:lnTo>
                  <a:lnTo>
                    <a:pt x="85725" y="90292"/>
                  </a:lnTo>
                  <a:lnTo>
                    <a:pt x="75290" y="109765"/>
                  </a:lnTo>
                  <a:lnTo>
                    <a:pt x="68334" y="126980"/>
                  </a:lnTo>
                  <a:lnTo>
                    <a:pt x="60605" y="157397"/>
                  </a:lnTo>
                  <a:lnTo>
                    <a:pt x="64696" y="183146"/>
                  </a:lnTo>
                  <a:lnTo>
                    <a:pt x="69738" y="194951"/>
                  </a:lnTo>
                  <a:lnTo>
                    <a:pt x="78038" y="203526"/>
                  </a:lnTo>
                  <a:lnTo>
                    <a:pt x="108378" y="218261"/>
                  </a:lnTo>
                  <a:lnTo>
                    <a:pt x="124272" y="2249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6" name="SMARTInkShape-2589"/>
            <p:cNvSpPr/>
            <p:nvPr>
              <p:custDataLst>
                <p:tags r:id="rId121"/>
              </p:custDataLst>
            </p:nvPr>
          </p:nvSpPr>
          <p:spPr>
            <a:xfrm>
              <a:off x="6158072" y="3689350"/>
              <a:ext cx="39529" cy="160938"/>
            </a:xfrm>
            <a:custGeom>
              <a:avLst/>
              <a:gdLst/>
              <a:ahLst/>
              <a:cxnLst/>
              <a:rect l="0" t="0" r="0" b="0"/>
              <a:pathLst>
                <a:path w="39529" h="160938">
                  <a:moveTo>
                    <a:pt x="14128" y="95250"/>
                  </a:moveTo>
                  <a:lnTo>
                    <a:pt x="14128" y="95250"/>
                  </a:lnTo>
                  <a:lnTo>
                    <a:pt x="13422" y="106094"/>
                  </a:lnTo>
                  <a:lnTo>
                    <a:pt x="1918" y="137313"/>
                  </a:lnTo>
                  <a:lnTo>
                    <a:pt x="0" y="147576"/>
                  </a:lnTo>
                  <a:lnTo>
                    <a:pt x="1146" y="159913"/>
                  </a:lnTo>
                  <a:lnTo>
                    <a:pt x="1946" y="160937"/>
                  </a:lnTo>
                  <a:lnTo>
                    <a:pt x="3184" y="160913"/>
                  </a:lnTo>
                  <a:lnTo>
                    <a:pt x="4715" y="160193"/>
                  </a:lnTo>
                  <a:lnTo>
                    <a:pt x="6418" y="151865"/>
                  </a:lnTo>
                  <a:lnTo>
                    <a:pt x="7375" y="127547"/>
                  </a:lnTo>
                  <a:lnTo>
                    <a:pt x="8304" y="104665"/>
                  </a:lnTo>
                  <a:lnTo>
                    <a:pt x="11069" y="78032"/>
                  </a:lnTo>
                  <a:lnTo>
                    <a:pt x="16531" y="49733"/>
                  </a:lnTo>
                  <a:lnTo>
                    <a:pt x="22957" y="24220"/>
                  </a:lnTo>
                  <a:lnTo>
                    <a:pt x="30542" y="4040"/>
                  </a:lnTo>
                  <a:lnTo>
                    <a:pt x="32832" y="1988"/>
                  </a:lnTo>
                  <a:lnTo>
                    <a:pt x="3952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7" name="SMARTInkShape-2590"/>
            <p:cNvSpPr/>
            <p:nvPr>
              <p:custDataLst>
                <p:tags r:id="rId122"/>
              </p:custDataLst>
            </p:nvPr>
          </p:nvSpPr>
          <p:spPr>
            <a:xfrm>
              <a:off x="6028798" y="3784600"/>
              <a:ext cx="73553" cy="19051"/>
            </a:xfrm>
            <a:custGeom>
              <a:avLst/>
              <a:gdLst/>
              <a:ahLst/>
              <a:cxnLst/>
              <a:rect l="0" t="0" r="0" b="0"/>
              <a:pathLst>
                <a:path w="73553" h="19051">
                  <a:moveTo>
                    <a:pt x="16402" y="0"/>
                  </a:moveTo>
                  <a:lnTo>
                    <a:pt x="16402" y="0"/>
                  </a:lnTo>
                  <a:lnTo>
                    <a:pt x="0" y="0"/>
                  </a:lnTo>
                  <a:lnTo>
                    <a:pt x="529" y="705"/>
                  </a:lnTo>
                  <a:lnTo>
                    <a:pt x="4879" y="3371"/>
                  </a:lnTo>
                  <a:lnTo>
                    <a:pt x="30719" y="10831"/>
                  </a:lnTo>
                  <a:lnTo>
                    <a:pt x="58978" y="16301"/>
                  </a:lnTo>
                  <a:lnTo>
                    <a:pt x="73552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8" name="SMARTInkShape-2591"/>
            <p:cNvSpPr/>
            <p:nvPr>
              <p:custDataLst>
                <p:tags r:id="rId123"/>
              </p:custDataLst>
            </p:nvPr>
          </p:nvSpPr>
          <p:spPr>
            <a:xfrm>
              <a:off x="6049388" y="3708400"/>
              <a:ext cx="72013" cy="160603"/>
            </a:xfrm>
            <a:custGeom>
              <a:avLst/>
              <a:gdLst/>
              <a:ahLst/>
              <a:cxnLst/>
              <a:rect l="0" t="0" r="0" b="0"/>
              <a:pathLst>
                <a:path w="72013" h="160603">
                  <a:moveTo>
                    <a:pt x="65662" y="0"/>
                  </a:moveTo>
                  <a:lnTo>
                    <a:pt x="65662" y="0"/>
                  </a:lnTo>
                  <a:lnTo>
                    <a:pt x="41176" y="24485"/>
                  </a:lnTo>
                  <a:lnTo>
                    <a:pt x="17015" y="52411"/>
                  </a:lnTo>
                  <a:lnTo>
                    <a:pt x="5235" y="72682"/>
                  </a:lnTo>
                  <a:lnTo>
                    <a:pt x="0" y="93451"/>
                  </a:lnTo>
                  <a:lnTo>
                    <a:pt x="423" y="124977"/>
                  </a:lnTo>
                  <a:lnTo>
                    <a:pt x="8915" y="142329"/>
                  </a:lnTo>
                  <a:lnTo>
                    <a:pt x="21391" y="154979"/>
                  </a:lnTo>
                  <a:lnTo>
                    <a:pt x="33991" y="160602"/>
                  </a:lnTo>
                  <a:lnTo>
                    <a:pt x="48529" y="159338"/>
                  </a:lnTo>
                  <a:lnTo>
                    <a:pt x="56357" y="157025"/>
                  </a:lnTo>
                  <a:lnTo>
                    <a:pt x="61575" y="153367"/>
                  </a:lnTo>
                  <a:lnTo>
                    <a:pt x="65054" y="148811"/>
                  </a:lnTo>
                  <a:lnTo>
                    <a:pt x="72012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07" name="SMARTInkShape-Group563"/>
          <p:cNvGrpSpPr/>
          <p:nvPr/>
        </p:nvGrpSpPr>
        <p:grpSpPr>
          <a:xfrm>
            <a:off x="3460750" y="2371156"/>
            <a:ext cx="323270" cy="284833"/>
            <a:chOff x="3460750" y="2371156"/>
            <a:chExt cx="323270" cy="284833"/>
          </a:xfrm>
        </p:grpSpPr>
        <p:sp>
          <p:nvSpPr>
            <p:cNvPr id="700" name="SMARTInkShape-2592"/>
            <p:cNvSpPr/>
            <p:nvPr>
              <p:custDataLst>
                <p:tags r:id="rId113"/>
              </p:custDataLst>
            </p:nvPr>
          </p:nvSpPr>
          <p:spPr>
            <a:xfrm>
              <a:off x="3678644" y="2453019"/>
              <a:ext cx="105376" cy="202970"/>
            </a:xfrm>
            <a:custGeom>
              <a:avLst/>
              <a:gdLst/>
              <a:ahLst/>
              <a:cxnLst/>
              <a:rect l="0" t="0" r="0" b="0"/>
              <a:pathLst>
                <a:path w="105376" h="202970">
                  <a:moveTo>
                    <a:pt x="93256" y="4431"/>
                  </a:moveTo>
                  <a:lnTo>
                    <a:pt x="93256" y="4431"/>
                  </a:lnTo>
                  <a:lnTo>
                    <a:pt x="89885" y="4431"/>
                  </a:lnTo>
                  <a:lnTo>
                    <a:pt x="86349" y="6313"/>
                  </a:lnTo>
                  <a:lnTo>
                    <a:pt x="71885" y="20332"/>
                  </a:lnTo>
                  <a:lnTo>
                    <a:pt x="66589" y="28196"/>
                  </a:lnTo>
                  <a:lnTo>
                    <a:pt x="65600" y="31563"/>
                  </a:lnTo>
                  <a:lnTo>
                    <a:pt x="65647" y="34513"/>
                  </a:lnTo>
                  <a:lnTo>
                    <a:pt x="67580" y="39673"/>
                  </a:lnTo>
                  <a:lnTo>
                    <a:pt x="70791" y="44318"/>
                  </a:lnTo>
                  <a:lnTo>
                    <a:pt x="74570" y="46853"/>
                  </a:lnTo>
                  <a:lnTo>
                    <a:pt x="76565" y="47529"/>
                  </a:lnTo>
                  <a:lnTo>
                    <a:pt x="77895" y="47274"/>
                  </a:lnTo>
                  <a:lnTo>
                    <a:pt x="78782" y="46399"/>
                  </a:lnTo>
                  <a:lnTo>
                    <a:pt x="94758" y="16242"/>
                  </a:lnTo>
                  <a:lnTo>
                    <a:pt x="104648" y="0"/>
                  </a:lnTo>
                  <a:lnTo>
                    <a:pt x="105375" y="4579"/>
                  </a:lnTo>
                  <a:lnTo>
                    <a:pt x="102470" y="31506"/>
                  </a:lnTo>
                  <a:lnTo>
                    <a:pt x="98998" y="56211"/>
                  </a:lnTo>
                  <a:lnTo>
                    <a:pt x="94397" y="86711"/>
                  </a:lnTo>
                  <a:lnTo>
                    <a:pt x="91194" y="103734"/>
                  </a:lnTo>
                  <a:lnTo>
                    <a:pt x="87648" y="121433"/>
                  </a:lnTo>
                  <a:lnTo>
                    <a:pt x="78064" y="150506"/>
                  </a:lnTo>
                  <a:lnTo>
                    <a:pt x="66748" y="173775"/>
                  </a:lnTo>
                  <a:lnTo>
                    <a:pt x="54664" y="191173"/>
                  </a:lnTo>
                  <a:lnTo>
                    <a:pt x="42237" y="200316"/>
                  </a:lnTo>
                  <a:lnTo>
                    <a:pt x="35960" y="202754"/>
                  </a:lnTo>
                  <a:lnTo>
                    <a:pt x="29659" y="202969"/>
                  </a:lnTo>
                  <a:lnTo>
                    <a:pt x="17013" y="199444"/>
                  </a:lnTo>
                  <a:lnTo>
                    <a:pt x="12088" y="194412"/>
                  </a:lnTo>
                  <a:lnTo>
                    <a:pt x="4735" y="179413"/>
                  </a:lnTo>
                  <a:lnTo>
                    <a:pt x="0" y="151135"/>
                  </a:lnTo>
                  <a:lnTo>
                    <a:pt x="4537" y="134544"/>
                  </a:lnTo>
                  <a:lnTo>
                    <a:pt x="24696" y="106646"/>
                  </a:lnTo>
                  <a:lnTo>
                    <a:pt x="42838" y="90534"/>
                  </a:lnTo>
                  <a:lnTo>
                    <a:pt x="57207" y="85032"/>
                  </a:lnTo>
                  <a:lnTo>
                    <a:pt x="80556" y="806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1" name="SMARTInkShape-2593"/>
            <p:cNvSpPr/>
            <p:nvPr>
              <p:custDataLst>
                <p:tags r:id="rId114"/>
              </p:custDataLst>
            </p:nvPr>
          </p:nvSpPr>
          <p:spPr>
            <a:xfrm>
              <a:off x="3674673" y="2468130"/>
              <a:ext cx="59128" cy="64699"/>
            </a:xfrm>
            <a:custGeom>
              <a:avLst/>
              <a:gdLst/>
              <a:ahLst/>
              <a:cxnLst/>
              <a:rect l="0" t="0" r="0" b="0"/>
              <a:pathLst>
                <a:path w="59128" h="64699">
                  <a:moveTo>
                    <a:pt x="40077" y="2020"/>
                  </a:moveTo>
                  <a:lnTo>
                    <a:pt x="40077" y="2020"/>
                  </a:lnTo>
                  <a:lnTo>
                    <a:pt x="36706" y="2020"/>
                  </a:lnTo>
                  <a:lnTo>
                    <a:pt x="10845" y="25164"/>
                  </a:lnTo>
                  <a:lnTo>
                    <a:pt x="1234" y="41333"/>
                  </a:lnTo>
                  <a:lnTo>
                    <a:pt x="0" y="51477"/>
                  </a:lnTo>
                  <a:lnTo>
                    <a:pt x="659" y="56158"/>
                  </a:lnTo>
                  <a:lnTo>
                    <a:pt x="2510" y="59279"/>
                  </a:lnTo>
                  <a:lnTo>
                    <a:pt x="5154" y="61359"/>
                  </a:lnTo>
                  <a:lnTo>
                    <a:pt x="11856" y="63671"/>
                  </a:lnTo>
                  <a:lnTo>
                    <a:pt x="19538" y="64698"/>
                  </a:lnTo>
                  <a:lnTo>
                    <a:pt x="27656" y="61392"/>
                  </a:lnTo>
                  <a:lnTo>
                    <a:pt x="31796" y="58534"/>
                  </a:lnTo>
                  <a:lnTo>
                    <a:pt x="38278" y="49715"/>
                  </a:lnTo>
                  <a:lnTo>
                    <a:pt x="49718" y="24320"/>
                  </a:lnTo>
                  <a:lnTo>
                    <a:pt x="52374" y="0"/>
                  </a:lnTo>
                  <a:lnTo>
                    <a:pt x="51803" y="673"/>
                  </a:lnTo>
                  <a:lnTo>
                    <a:pt x="43904" y="19194"/>
                  </a:lnTo>
                  <a:lnTo>
                    <a:pt x="43659" y="27527"/>
                  </a:lnTo>
                  <a:lnTo>
                    <a:pt x="44582" y="31725"/>
                  </a:lnTo>
                  <a:lnTo>
                    <a:pt x="49370" y="38270"/>
                  </a:lnTo>
                  <a:lnTo>
                    <a:pt x="59127" y="464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2" name="SMARTInkShape-2594"/>
            <p:cNvSpPr/>
            <p:nvPr>
              <p:custDataLst>
                <p:tags r:id="rId115"/>
              </p:custDataLst>
            </p:nvPr>
          </p:nvSpPr>
          <p:spPr>
            <a:xfrm>
              <a:off x="3635377" y="2371156"/>
              <a:ext cx="66674" cy="176791"/>
            </a:xfrm>
            <a:custGeom>
              <a:avLst/>
              <a:gdLst/>
              <a:ahLst/>
              <a:cxnLst/>
              <a:rect l="0" t="0" r="0" b="0"/>
              <a:pathLst>
                <a:path w="66674" h="176791">
                  <a:moveTo>
                    <a:pt x="22223" y="98994"/>
                  </a:moveTo>
                  <a:lnTo>
                    <a:pt x="22223" y="98994"/>
                  </a:lnTo>
                  <a:lnTo>
                    <a:pt x="31061" y="74575"/>
                  </a:lnTo>
                  <a:lnTo>
                    <a:pt x="37150" y="51464"/>
                  </a:lnTo>
                  <a:lnTo>
                    <a:pt x="40051" y="23371"/>
                  </a:lnTo>
                  <a:lnTo>
                    <a:pt x="40911" y="6188"/>
                  </a:lnTo>
                  <a:lnTo>
                    <a:pt x="40326" y="3257"/>
                  </a:lnTo>
                  <a:lnTo>
                    <a:pt x="39230" y="1302"/>
                  </a:lnTo>
                  <a:lnTo>
                    <a:pt x="37795" y="0"/>
                  </a:lnTo>
                  <a:lnTo>
                    <a:pt x="36132" y="1248"/>
                  </a:lnTo>
                  <a:lnTo>
                    <a:pt x="24631" y="24104"/>
                  </a:lnTo>
                  <a:lnTo>
                    <a:pt x="14827" y="45954"/>
                  </a:lnTo>
                  <a:lnTo>
                    <a:pt x="5765" y="72128"/>
                  </a:lnTo>
                  <a:lnTo>
                    <a:pt x="797" y="98342"/>
                  </a:lnTo>
                  <a:lnTo>
                    <a:pt x="0" y="122693"/>
                  </a:lnTo>
                  <a:lnTo>
                    <a:pt x="4350" y="142923"/>
                  </a:lnTo>
                  <a:lnTo>
                    <a:pt x="12869" y="157559"/>
                  </a:lnTo>
                  <a:lnTo>
                    <a:pt x="23710" y="168062"/>
                  </a:lnTo>
                  <a:lnTo>
                    <a:pt x="35584" y="175081"/>
                  </a:lnTo>
                  <a:lnTo>
                    <a:pt x="47916" y="176790"/>
                  </a:lnTo>
                  <a:lnTo>
                    <a:pt x="66673" y="1751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3" name="SMARTInkShape-2595"/>
            <p:cNvSpPr/>
            <p:nvPr>
              <p:custDataLst>
                <p:tags r:id="rId116"/>
              </p:custDataLst>
            </p:nvPr>
          </p:nvSpPr>
          <p:spPr>
            <a:xfrm>
              <a:off x="3511550" y="2489200"/>
              <a:ext cx="50801" cy="31751"/>
            </a:xfrm>
            <a:custGeom>
              <a:avLst/>
              <a:gdLst/>
              <a:ahLst/>
              <a:cxnLst/>
              <a:rect l="0" t="0" r="0" b="0"/>
              <a:pathLst>
                <a:path w="50801" h="31751">
                  <a:moveTo>
                    <a:pt x="0" y="31750"/>
                  </a:moveTo>
                  <a:lnTo>
                    <a:pt x="0" y="31750"/>
                  </a:lnTo>
                  <a:lnTo>
                    <a:pt x="3371" y="28379"/>
                  </a:lnTo>
                  <a:lnTo>
                    <a:pt x="5026" y="24842"/>
                  </a:lnTo>
                  <a:lnTo>
                    <a:pt x="5467" y="22912"/>
                  </a:lnTo>
                  <a:lnTo>
                    <a:pt x="16201" y="13452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4" name="SMARTInkShape-2596"/>
            <p:cNvSpPr/>
            <p:nvPr>
              <p:custDataLst>
                <p:tags r:id="rId117"/>
              </p:custDataLst>
            </p:nvPr>
          </p:nvSpPr>
          <p:spPr>
            <a:xfrm>
              <a:off x="3524250" y="2425700"/>
              <a:ext cx="63501" cy="146051"/>
            </a:xfrm>
            <a:custGeom>
              <a:avLst/>
              <a:gdLst/>
              <a:ahLst/>
              <a:cxnLst/>
              <a:rect l="0" t="0" r="0" b="0"/>
              <a:pathLst>
                <a:path w="63501" h="146051">
                  <a:moveTo>
                    <a:pt x="0" y="0"/>
                  </a:moveTo>
                  <a:lnTo>
                    <a:pt x="0" y="0"/>
                  </a:lnTo>
                  <a:lnTo>
                    <a:pt x="1881" y="26367"/>
                  </a:lnTo>
                  <a:lnTo>
                    <a:pt x="5775" y="47702"/>
                  </a:lnTo>
                  <a:lnTo>
                    <a:pt x="12209" y="71295"/>
                  </a:lnTo>
                  <a:lnTo>
                    <a:pt x="23765" y="101636"/>
                  </a:lnTo>
                  <a:lnTo>
                    <a:pt x="40312" y="130692"/>
                  </a:lnTo>
                  <a:lnTo>
                    <a:pt x="52239" y="141186"/>
                  </a:lnTo>
                  <a:lnTo>
                    <a:pt x="6350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5" name="SMARTInkShape-2597"/>
            <p:cNvSpPr/>
            <p:nvPr>
              <p:custDataLst>
                <p:tags r:id="rId118"/>
              </p:custDataLst>
            </p:nvPr>
          </p:nvSpPr>
          <p:spPr>
            <a:xfrm>
              <a:off x="3583666" y="2497315"/>
              <a:ext cx="46235" cy="91883"/>
            </a:xfrm>
            <a:custGeom>
              <a:avLst/>
              <a:gdLst/>
              <a:ahLst/>
              <a:cxnLst/>
              <a:rect l="0" t="0" r="0" b="0"/>
              <a:pathLst>
                <a:path w="46235" h="91883">
                  <a:moveTo>
                    <a:pt x="16784" y="10935"/>
                  </a:moveTo>
                  <a:lnTo>
                    <a:pt x="16784" y="10935"/>
                  </a:lnTo>
                  <a:lnTo>
                    <a:pt x="22251" y="0"/>
                  </a:lnTo>
                  <a:lnTo>
                    <a:pt x="21135" y="117"/>
                  </a:lnTo>
                  <a:lnTo>
                    <a:pt x="16131" y="2129"/>
                  </a:lnTo>
                  <a:lnTo>
                    <a:pt x="5380" y="13970"/>
                  </a:lnTo>
                  <a:lnTo>
                    <a:pt x="0" y="24142"/>
                  </a:lnTo>
                  <a:lnTo>
                    <a:pt x="656" y="27501"/>
                  </a:lnTo>
                  <a:lnTo>
                    <a:pt x="5147" y="34996"/>
                  </a:lnTo>
                  <a:lnTo>
                    <a:pt x="36890" y="63090"/>
                  </a:lnTo>
                  <a:lnTo>
                    <a:pt x="43359" y="70803"/>
                  </a:lnTo>
                  <a:lnTo>
                    <a:pt x="46234" y="78936"/>
                  </a:lnTo>
                  <a:lnTo>
                    <a:pt x="45590" y="82374"/>
                  </a:lnTo>
                  <a:lnTo>
                    <a:pt x="41110" y="88077"/>
                  </a:lnTo>
                  <a:lnTo>
                    <a:pt x="36298" y="91081"/>
                  </a:lnTo>
                  <a:lnTo>
                    <a:pt x="34026" y="91882"/>
                  </a:lnTo>
                  <a:lnTo>
                    <a:pt x="31101" y="91006"/>
                  </a:lnTo>
                  <a:lnTo>
                    <a:pt x="24088" y="86268"/>
                  </a:lnTo>
                  <a:lnTo>
                    <a:pt x="20030" y="77577"/>
                  </a:lnTo>
                  <a:lnTo>
                    <a:pt x="16784" y="617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6" name="SMARTInkShape-2598"/>
            <p:cNvSpPr/>
            <p:nvPr>
              <p:custDataLst>
                <p:tags r:id="rId119"/>
              </p:custDataLst>
            </p:nvPr>
          </p:nvSpPr>
          <p:spPr>
            <a:xfrm>
              <a:off x="3460750" y="2550432"/>
              <a:ext cx="127001" cy="91216"/>
            </a:xfrm>
            <a:custGeom>
              <a:avLst/>
              <a:gdLst/>
              <a:ahLst/>
              <a:cxnLst/>
              <a:rect l="0" t="0" r="0" b="0"/>
              <a:pathLst>
                <a:path w="127001" h="91216">
                  <a:moveTo>
                    <a:pt x="0" y="8618"/>
                  </a:moveTo>
                  <a:lnTo>
                    <a:pt x="0" y="8618"/>
                  </a:lnTo>
                  <a:lnTo>
                    <a:pt x="3371" y="5247"/>
                  </a:lnTo>
                  <a:lnTo>
                    <a:pt x="5069" y="4959"/>
                  </a:lnTo>
                  <a:lnTo>
                    <a:pt x="6907" y="5473"/>
                  </a:lnTo>
                  <a:lnTo>
                    <a:pt x="8838" y="6522"/>
                  </a:lnTo>
                  <a:lnTo>
                    <a:pt x="17712" y="33552"/>
                  </a:lnTo>
                  <a:lnTo>
                    <a:pt x="29080" y="61240"/>
                  </a:lnTo>
                  <a:lnTo>
                    <a:pt x="50893" y="90179"/>
                  </a:lnTo>
                  <a:lnTo>
                    <a:pt x="53684" y="91215"/>
                  </a:lnTo>
                  <a:lnTo>
                    <a:pt x="56250" y="90493"/>
                  </a:lnTo>
                  <a:lnTo>
                    <a:pt x="72181" y="75826"/>
                  </a:lnTo>
                  <a:lnTo>
                    <a:pt x="77942" y="62712"/>
                  </a:lnTo>
                  <a:lnTo>
                    <a:pt x="79796" y="47476"/>
                  </a:lnTo>
                  <a:lnTo>
                    <a:pt x="75238" y="16581"/>
                  </a:lnTo>
                  <a:lnTo>
                    <a:pt x="70914" y="0"/>
                  </a:lnTo>
                  <a:lnTo>
                    <a:pt x="71265" y="50"/>
                  </a:lnTo>
                  <a:lnTo>
                    <a:pt x="84805" y="29249"/>
                  </a:lnTo>
                  <a:lnTo>
                    <a:pt x="100294" y="50837"/>
                  </a:lnTo>
                  <a:lnTo>
                    <a:pt x="105253" y="55604"/>
                  </a:lnTo>
                  <a:lnTo>
                    <a:pt x="109809" y="57723"/>
                  </a:lnTo>
                  <a:lnTo>
                    <a:pt x="112011" y="57582"/>
                  </a:lnTo>
                  <a:lnTo>
                    <a:pt x="127000" y="530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9" name="SMARTInkShape-Group564"/>
          <p:cNvGrpSpPr/>
          <p:nvPr/>
        </p:nvGrpSpPr>
        <p:grpSpPr>
          <a:xfrm>
            <a:off x="6388688" y="2667000"/>
            <a:ext cx="1835478" cy="285751"/>
            <a:chOff x="6388688" y="2667000"/>
            <a:chExt cx="1835478" cy="285751"/>
          </a:xfrm>
        </p:grpSpPr>
        <p:sp>
          <p:nvSpPr>
            <p:cNvPr id="708" name="SMARTInkShape-2599"/>
            <p:cNvSpPr/>
            <p:nvPr>
              <p:custDataLst>
                <p:tags r:id="rId92"/>
              </p:custDataLst>
            </p:nvPr>
          </p:nvSpPr>
          <p:spPr>
            <a:xfrm>
              <a:off x="8082709" y="2717800"/>
              <a:ext cx="141457" cy="168980"/>
            </a:xfrm>
            <a:custGeom>
              <a:avLst/>
              <a:gdLst/>
              <a:ahLst/>
              <a:cxnLst/>
              <a:rect l="0" t="0" r="0" b="0"/>
              <a:pathLst>
                <a:path w="141457" h="168980">
                  <a:moveTo>
                    <a:pt x="77041" y="19050"/>
                  </a:moveTo>
                  <a:lnTo>
                    <a:pt x="77041" y="19050"/>
                  </a:lnTo>
                  <a:lnTo>
                    <a:pt x="70299" y="19050"/>
                  </a:lnTo>
                  <a:lnTo>
                    <a:pt x="45240" y="39328"/>
                  </a:lnTo>
                  <a:lnTo>
                    <a:pt x="22776" y="63785"/>
                  </a:lnTo>
                  <a:lnTo>
                    <a:pt x="11530" y="85499"/>
                  </a:lnTo>
                  <a:lnTo>
                    <a:pt x="3711" y="107379"/>
                  </a:lnTo>
                  <a:lnTo>
                    <a:pt x="0" y="128157"/>
                  </a:lnTo>
                  <a:lnTo>
                    <a:pt x="3054" y="146800"/>
                  </a:lnTo>
                  <a:lnTo>
                    <a:pt x="7961" y="154311"/>
                  </a:lnTo>
                  <a:lnTo>
                    <a:pt x="22820" y="166420"/>
                  </a:lnTo>
                  <a:lnTo>
                    <a:pt x="44947" y="168979"/>
                  </a:lnTo>
                  <a:lnTo>
                    <a:pt x="69127" y="165413"/>
                  </a:lnTo>
                  <a:lnTo>
                    <a:pt x="89281" y="159124"/>
                  </a:lnTo>
                  <a:lnTo>
                    <a:pt x="105764" y="147863"/>
                  </a:lnTo>
                  <a:lnTo>
                    <a:pt x="119440" y="132039"/>
                  </a:lnTo>
                  <a:lnTo>
                    <a:pt x="130222" y="110895"/>
                  </a:lnTo>
                  <a:lnTo>
                    <a:pt x="137837" y="85505"/>
                  </a:lnTo>
                  <a:lnTo>
                    <a:pt x="141456" y="59169"/>
                  </a:lnTo>
                  <a:lnTo>
                    <a:pt x="138360" y="35705"/>
                  </a:lnTo>
                  <a:lnTo>
                    <a:pt x="128518" y="19161"/>
                  </a:lnTo>
                  <a:lnTo>
                    <a:pt x="121942" y="12774"/>
                  </a:lnTo>
                  <a:lnTo>
                    <a:pt x="105228" y="5677"/>
                  </a:lnTo>
                  <a:lnTo>
                    <a:pt x="7704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9" name="SMARTInkShape-2600"/>
            <p:cNvSpPr/>
            <p:nvPr>
              <p:custDataLst>
                <p:tags r:id="rId93"/>
              </p:custDataLst>
            </p:nvPr>
          </p:nvSpPr>
          <p:spPr>
            <a:xfrm>
              <a:off x="7874000" y="2842312"/>
              <a:ext cx="82551" cy="8839"/>
            </a:xfrm>
            <a:custGeom>
              <a:avLst/>
              <a:gdLst/>
              <a:ahLst/>
              <a:cxnLst/>
              <a:rect l="0" t="0" r="0" b="0"/>
              <a:pathLst>
                <a:path w="82551" h="8839">
                  <a:moveTo>
                    <a:pt x="0" y="8838"/>
                  </a:moveTo>
                  <a:lnTo>
                    <a:pt x="0" y="8838"/>
                  </a:lnTo>
                  <a:lnTo>
                    <a:pt x="29887" y="0"/>
                  </a:lnTo>
                  <a:lnTo>
                    <a:pt x="56782" y="1265"/>
                  </a:lnTo>
                  <a:lnTo>
                    <a:pt x="82550" y="24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0" name="SMARTInkShape-2601"/>
            <p:cNvSpPr/>
            <p:nvPr>
              <p:custDataLst>
                <p:tags r:id="rId94"/>
              </p:custDataLst>
            </p:nvPr>
          </p:nvSpPr>
          <p:spPr>
            <a:xfrm>
              <a:off x="7880350" y="27940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28543" y="0"/>
                  </a:lnTo>
                  <a:lnTo>
                    <a:pt x="51420" y="1881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1" name="SMARTInkShape-2602"/>
            <p:cNvSpPr/>
            <p:nvPr>
              <p:custDataLst>
                <p:tags r:id="rId95"/>
              </p:custDataLst>
            </p:nvPr>
          </p:nvSpPr>
          <p:spPr>
            <a:xfrm>
              <a:off x="7645400" y="2806700"/>
              <a:ext cx="88901" cy="76201"/>
            </a:xfrm>
            <a:custGeom>
              <a:avLst/>
              <a:gdLst/>
              <a:ahLst/>
              <a:cxnLst/>
              <a:rect l="0" t="0" r="0" b="0"/>
              <a:pathLst>
                <a:path w="88901" h="76201">
                  <a:moveTo>
                    <a:pt x="0" y="76200"/>
                  </a:moveTo>
                  <a:lnTo>
                    <a:pt x="0" y="76200"/>
                  </a:lnTo>
                  <a:lnTo>
                    <a:pt x="10113" y="72829"/>
                  </a:lnTo>
                  <a:lnTo>
                    <a:pt x="18841" y="65529"/>
                  </a:lnTo>
                  <a:lnTo>
                    <a:pt x="37333" y="49520"/>
                  </a:lnTo>
                  <a:lnTo>
                    <a:pt x="68444" y="25147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2" name="SMARTInkShape-2603"/>
            <p:cNvSpPr/>
            <p:nvPr>
              <p:custDataLst>
                <p:tags r:id="rId96"/>
              </p:custDataLst>
            </p:nvPr>
          </p:nvSpPr>
          <p:spPr>
            <a:xfrm>
              <a:off x="7664450" y="2787650"/>
              <a:ext cx="76201" cy="98378"/>
            </a:xfrm>
            <a:custGeom>
              <a:avLst/>
              <a:gdLst/>
              <a:ahLst/>
              <a:cxnLst/>
              <a:rect l="0" t="0" r="0" b="0"/>
              <a:pathLst>
                <a:path w="76201" h="98378">
                  <a:moveTo>
                    <a:pt x="0" y="0"/>
                  </a:moveTo>
                  <a:lnTo>
                    <a:pt x="0" y="0"/>
                  </a:lnTo>
                  <a:lnTo>
                    <a:pt x="705" y="6481"/>
                  </a:lnTo>
                  <a:lnTo>
                    <a:pt x="8838" y="32603"/>
                  </a:lnTo>
                  <a:lnTo>
                    <a:pt x="14054" y="60977"/>
                  </a:lnTo>
                  <a:lnTo>
                    <a:pt x="22474" y="72021"/>
                  </a:lnTo>
                  <a:lnTo>
                    <a:pt x="39115" y="86172"/>
                  </a:lnTo>
                  <a:lnTo>
                    <a:pt x="51251" y="91215"/>
                  </a:lnTo>
                  <a:lnTo>
                    <a:pt x="66221" y="95936"/>
                  </a:lnTo>
                  <a:lnTo>
                    <a:pt x="69547" y="97824"/>
                  </a:lnTo>
                  <a:lnTo>
                    <a:pt x="71765" y="98377"/>
                  </a:lnTo>
                  <a:lnTo>
                    <a:pt x="73244" y="98040"/>
                  </a:lnTo>
                  <a:lnTo>
                    <a:pt x="762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3" name="SMARTInkShape-2604"/>
            <p:cNvSpPr/>
            <p:nvPr>
              <p:custDataLst>
                <p:tags r:id="rId97"/>
              </p:custDataLst>
            </p:nvPr>
          </p:nvSpPr>
          <p:spPr>
            <a:xfrm>
              <a:off x="7513896" y="2667000"/>
              <a:ext cx="93405" cy="228601"/>
            </a:xfrm>
            <a:custGeom>
              <a:avLst/>
              <a:gdLst/>
              <a:ahLst/>
              <a:cxnLst/>
              <a:rect l="0" t="0" r="0" b="0"/>
              <a:pathLst>
                <a:path w="93405" h="228601">
                  <a:moveTo>
                    <a:pt x="55304" y="0"/>
                  </a:moveTo>
                  <a:lnTo>
                    <a:pt x="55304" y="0"/>
                  </a:lnTo>
                  <a:lnTo>
                    <a:pt x="43095" y="27790"/>
                  </a:lnTo>
                  <a:lnTo>
                    <a:pt x="37413" y="50216"/>
                  </a:lnTo>
                  <a:lnTo>
                    <a:pt x="31124" y="78057"/>
                  </a:lnTo>
                  <a:lnTo>
                    <a:pt x="26484" y="94371"/>
                  </a:lnTo>
                  <a:lnTo>
                    <a:pt x="21274" y="111597"/>
                  </a:lnTo>
                  <a:lnTo>
                    <a:pt x="17801" y="128020"/>
                  </a:lnTo>
                  <a:lnTo>
                    <a:pt x="13941" y="159439"/>
                  </a:lnTo>
                  <a:lnTo>
                    <a:pt x="12226" y="184221"/>
                  </a:lnTo>
                  <a:lnTo>
                    <a:pt x="10052" y="203231"/>
                  </a:lnTo>
                  <a:lnTo>
                    <a:pt x="0" y="224980"/>
                  </a:lnTo>
                  <a:lnTo>
                    <a:pt x="796" y="224776"/>
                  </a:lnTo>
                  <a:lnTo>
                    <a:pt x="5443" y="220786"/>
                  </a:lnTo>
                  <a:lnTo>
                    <a:pt x="19925" y="191517"/>
                  </a:lnTo>
                  <a:lnTo>
                    <a:pt x="32905" y="163442"/>
                  </a:lnTo>
                  <a:lnTo>
                    <a:pt x="48432" y="143207"/>
                  </a:lnTo>
                  <a:lnTo>
                    <a:pt x="55307" y="137731"/>
                  </a:lnTo>
                  <a:lnTo>
                    <a:pt x="58834" y="136976"/>
                  </a:lnTo>
                  <a:lnTo>
                    <a:pt x="66515" y="138019"/>
                  </a:lnTo>
                  <a:lnTo>
                    <a:pt x="68423" y="140696"/>
                  </a:lnTo>
                  <a:lnTo>
                    <a:pt x="68661" y="149315"/>
                  </a:lnTo>
                  <a:lnTo>
                    <a:pt x="64533" y="158319"/>
                  </a:lnTo>
                  <a:lnTo>
                    <a:pt x="44969" y="184929"/>
                  </a:lnTo>
                  <a:lnTo>
                    <a:pt x="15649" y="210768"/>
                  </a:lnTo>
                  <a:lnTo>
                    <a:pt x="14051" y="211068"/>
                  </a:lnTo>
                  <a:lnTo>
                    <a:pt x="12986" y="210562"/>
                  </a:lnTo>
                  <a:lnTo>
                    <a:pt x="13683" y="204355"/>
                  </a:lnTo>
                  <a:lnTo>
                    <a:pt x="19879" y="186495"/>
                  </a:lnTo>
                  <a:lnTo>
                    <a:pt x="25836" y="177005"/>
                  </a:lnTo>
                  <a:lnTo>
                    <a:pt x="27898" y="175859"/>
                  </a:lnTo>
                  <a:lnTo>
                    <a:pt x="29978" y="175800"/>
                  </a:lnTo>
                  <a:lnTo>
                    <a:pt x="32070" y="176467"/>
                  </a:lnTo>
                  <a:lnTo>
                    <a:pt x="36276" y="180970"/>
                  </a:lnTo>
                  <a:lnTo>
                    <a:pt x="41203" y="186970"/>
                  </a:lnTo>
                  <a:lnTo>
                    <a:pt x="55864" y="200334"/>
                  </a:lnTo>
                  <a:lnTo>
                    <a:pt x="68170" y="213169"/>
                  </a:lnTo>
                  <a:lnTo>
                    <a:pt x="93404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4" name="SMARTInkShape-2605"/>
            <p:cNvSpPr/>
            <p:nvPr>
              <p:custDataLst>
                <p:tags r:id="rId98"/>
              </p:custDataLst>
            </p:nvPr>
          </p:nvSpPr>
          <p:spPr>
            <a:xfrm>
              <a:off x="7353823" y="2825750"/>
              <a:ext cx="12178" cy="69851"/>
            </a:xfrm>
            <a:custGeom>
              <a:avLst/>
              <a:gdLst/>
              <a:ahLst/>
              <a:cxnLst/>
              <a:rect l="0" t="0" r="0" b="0"/>
              <a:pathLst>
                <a:path w="12178" h="69851">
                  <a:moveTo>
                    <a:pt x="12177" y="0"/>
                  </a:moveTo>
                  <a:lnTo>
                    <a:pt x="12177" y="0"/>
                  </a:lnTo>
                  <a:lnTo>
                    <a:pt x="12177" y="3371"/>
                  </a:lnTo>
                  <a:lnTo>
                    <a:pt x="2125" y="26680"/>
                  </a:lnTo>
                  <a:lnTo>
                    <a:pt x="0" y="51053"/>
                  </a:lnTo>
                  <a:lnTo>
                    <a:pt x="1237" y="55907"/>
                  </a:lnTo>
                  <a:lnTo>
                    <a:pt x="12177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5" name="SMARTInkShape-2606"/>
            <p:cNvSpPr/>
            <p:nvPr>
              <p:custDataLst>
                <p:tags r:id="rId99"/>
              </p:custDataLst>
            </p:nvPr>
          </p:nvSpPr>
          <p:spPr>
            <a:xfrm>
              <a:off x="7302500" y="285750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6350"/>
                  </a:moveTo>
                  <a:lnTo>
                    <a:pt x="0" y="6350"/>
                  </a:lnTo>
                  <a:lnTo>
                    <a:pt x="27136" y="6350"/>
                  </a:lnTo>
                  <a:lnTo>
                    <a:pt x="54801" y="6350"/>
                  </a:lnTo>
                  <a:lnTo>
                    <a:pt x="77200" y="4468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6" name="SMARTInkShape-2607"/>
            <p:cNvSpPr/>
            <p:nvPr>
              <p:custDataLst>
                <p:tags r:id="rId100"/>
              </p:custDataLst>
            </p:nvPr>
          </p:nvSpPr>
          <p:spPr>
            <a:xfrm>
              <a:off x="7086600" y="2863850"/>
              <a:ext cx="63501" cy="76201"/>
            </a:xfrm>
            <a:custGeom>
              <a:avLst/>
              <a:gdLst/>
              <a:ahLst/>
              <a:cxnLst/>
              <a:rect l="0" t="0" r="0" b="0"/>
              <a:pathLst>
                <a:path w="63501" h="76201">
                  <a:moveTo>
                    <a:pt x="0" y="76200"/>
                  </a:moveTo>
                  <a:lnTo>
                    <a:pt x="0" y="76200"/>
                  </a:lnTo>
                  <a:lnTo>
                    <a:pt x="26026" y="49468"/>
                  </a:lnTo>
                  <a:lnTo>
                    <a:pt x="52081" y="18358"/>
                  </a:lnTo>
                  <a:lnTo>
                    <a:pt x="59803" y="9516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7" name="SMARTInkShape-2608"/>
            <p:cNvSpPr/>
            <p:nvPr>
              <p:custDataLst>
                <p:tags r:id="rId101"/>
              </p:custDataLst>
            </p:nvPr>
          </p:nvSpPr>
          <p:spPr>
            <a:xfrm>
              <a:off x="7131050" y="27241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8" name="SMARTInkShape-2609"/>
            <p:cNvSpPr/>
            <p:nvPr>
              <p:custDataLst>
                <p:tags r:id="rId102"/>
              </p:custDataLst>
            </p:nvPr>
          </p:nvSpPr>
          <p:spPr>
            <a:xfrm>
              <a:off x="7112000" y="2832100"/>
              <a:ext cx="50801" cy="76201"/>
            </a:xfrm>
            <a:custGeom>
              <a:avLst/>
              <a:gdLst/>
              <a:ahLst/>
              <a:cxnLst/>
              <a:rect l="0" t="0" r="0" b="0"/>
              <a:pathLst>
                <a:path w="50801" h="76201">
                  <a:moveTo>
                    <a:pt x="0" y="76200"/>
                  </a:moveTo>
                  <a:lnTo>
                    <a:pt x="0" y="76200"/>
                  </a:lnTo>
                  <a:lnTo>
                    <a:pt x="0" y="70733"/>
                  </a:lnTo>
                  <a:lnTo>
                    <a:pt x="21662" y="43170"/>
                  </a:lnTo>
                  <a:lnTo>
                    <a:pt x="41541" y="12013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9" name="SMARTInkShape-2610"/>
            <p:cNvSpPr/>
            <p:nvPr>
              <p:custDataLst>
                <p:tags r:id="rId103"/>
              </p:custDataLst>
            </p:nvPr>
          </p:nvSpPr>
          <p:spPr>
            <a:xfrm>
              <a:off x="7073900" y="2838450"/>
              <a:ext cx="107951" cy="81986"/>
            </a:xfrm>
            <a:custGeom>
              <a:avLst/>
              <a:gdLst/>
              <a:ahLst/>
              <a:cxnLst/>
              <a:rect l="0" t="0" r="0" b="0"/>
              <a:pathLst>
                <a:path w="107951" h="81986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881" y="6907"/>
                  </a:lnTo>
                  <a:lnTo>
                    <a:pt x="32202" y="38500"/>
                  </a:lnTo>
                  <a:lnTo>
                    <a:pt x="58185" y="64528"/>
                  </a:lnTo>
                  <a:lnTo>
                    <a:pt x="76507" y="76112"/>
                  </a:lnTo>
                  <a:lnTo>
                    <a:pt x="91522" y="81278"/>
                  </a:lnTo>
                  <a:lnTo>
                    <a:pt x="96651" y="81985"/>
                  </a:lnTo>
                  <a:lnTo>
                    <a:pt x="99006" y="80056"/>
                  </a:lnTo>
                  <a:lnTo>
                    <a:pt x="10795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0" name="SMARTInkShape-2611"/>
            <p:cNvSpPr/>
            <p:nvPr>
              <p:custDataLst>
                <p:tags r:id="rId104"/>
              </p:custDataLst>
            </p:nvPr>
          </p:nvSpPr>
          <p:spPr>
            <a:xfrm>
              <a:off x="7080250" y="2832100"/>
              <a:ext cx="63501" cy="74681"/>
            </a:xfrm>
            <a:custGeom>
              <a:avLst/>
              <a:gdLst/>
              <a:ahLst/>
              <a:cxnLst/>
              <a:rect l="0" t="0" r="0" b="0"/>
              <a:pathLst>
                <a:path w="63501" h="74681">
                  <a:moveTo>
                    <a:pt x="0" y="6350"/>
                  </a:moveTo>
                  <a:lnTo>
                    <a:pt x="0" y="6350"/>
                  </a:lnTo>
                  <a:lnTo>
                    <a:pt x="705" y="20853"/>
                  </a:lnTo>
                  <a:lnTo>
                    <a:pt x="8838" y="49034"/>
                  </a:lnTo>
                  <a:lnTo>
                    <a:pt x="14746" y="58952"/>
                  </a:lnTo>
                  <a:lnTo>
                    <a:pt x="26006" y="68503"/>
                  </a:lnTo>
                  <a:lnTo>
                    <a:pt x="34136" y="72779"/>
                  </a:lnTo>
                  <a:lnTo>
                    <a:pt x="42453" y="74680"/>
                  </a:lnTo>
                  <a:lnTo>
                    <a:pt x="48972" y="73643"/>
                  </a:lnTo>
                  <a:lnTo>
                    <a:pt x="51698" y="72379"/>
                  </a:lnTo>
                  <a:lnTo>
                    <a:pt x="56609" y="67211"/>
                  </a:lnTo>
                  <a:lnTo>
                    <a:pt x="58906" y="63857"/>
                  </a:lnTo>
                  <a:lnTo>
                    <a:pt x="59731" y="60210"/>
                  </a:lnTo>
                  <a:lnTo>
                    <a:pt x="57629" y="33320"/>
                  </a:lnTo>
                  <a:lnTo>
                    <a:pt x="63251" y="1777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1" name="SMARTInkShape-2612"/>
            <p:cNvSpPr/>
            <p:nvPr>
              <p:custDataLst>
                <p:tags r:id="rId105"/>
              </p:custDataLst>
            </p:nvPr>
          </p:nvSpPr>
          <p:spPr>
            <a:xfrm>
              <a:off x="6921500" y="2705100"/>
              <a:ext cx="91246" cy="223464"/>
            </a:xfrm>
            <a:custGeom>
              <a:avLst/>
              <a:gdLst/>
              <a:ahLst/>
              <a:cxnLst/>
              <a:rect l="0" t="0" r="0" b="0"/>
              <a:pathLst>
                <a:path w="91246" h="223464">
                  <a:moveTo>
                    <a:pt x="69850" y="0"/>
                  </a:moveTo>
                  <a:lnTo>
                    <a:pt x="69850" y="0"/>
                  </a:lnTo>
                  <a:lnTo>
                    <a:pt x="69850" y="10113"/>
                  </a:lnTo>
                  <a:lnTo>
                    <a:pt x="59737" y="36628"/>
                  </a:lnTo>
                  <a:lnTo>
                    <a:pt x="47246" y="61199"/>
                  </a:lnTo>
                  <a:lnTo>
                    <a:pt x="33698" y="88583"/>
                  </a:lnTo>
                  <a:lnTo>
                    <a:pt x="22973" y="117216"/>
                  </a:lnTo>
                  <a:lnTo>
                    <a:pt x="15384" y="140761"/>
                  </a:lnTo>
                  <a:lnTo>
                    <a:pt x="11071" y="158516"/>
                  </a:lnTo>
                  <a:lnTo>
                    <a:pt x="11506" y="168759"/>
                  </a:lnTo>
                  <a:lnTo>
                    <a:pt x="13315" y="171773"/>
                  </a:lnTo>
                  <a:lnTo>
                    <a:pt x="15932" y="173782"/>
                  </a:lnTo>
                  <a:lnTo>
                    <a:pt x="19088" y="175121"/>
                  </a:lnTo>
                  <a:lnTo>
                    <a:pt x="23309" y="173898"/>
                  </a:lnTo>
                  <a:lnTo>
                    <a:pt x="54732" y="154421"/>
                  </a:lnTo>
                  <a:lnTo>
                    <a:pt x="76298" y="139681"/>
                  </a:lnTo>
                  <a:lnTo>
                    <a:pt x="79792" y="138982"/>
                  </a:lnTo>
                  <a:lnTo>
                    <a:pt x="82828" y="139221"/>
                  </a:lnTo>
                  <a:lnTo>
                    <a:pt x="85558" y="141498"/>
                  </a:lnTo>
                  <a:lnTo>
                    <a:pt x="90472" y="149671"/>
                  </a:lnTo>
                  <a:lnTo>
                    <a:pt x="91245" y="160359"/>
                  </a:lnTo>
                  <a:lnTo>
                    <a:pt x="85992" y="184468"/>
                  </a:lnTo>
                  <a:lnTo>
                    <a:pt x="78435" y="195110"/>
                  </a:lnTo>
                  <a:lnTo>
                    <a:pt x="60399" y="209034"/>
                  </a:lnTo>
                  <a:lnTo>
                    <a:pt x="35762" y="223010"/>
                  </a:lnTo>
                  <a:lnTo>
                    <a:pt x="30897" y="223463"/>
                  </a:lnTo>
                  <a:lnTo>
                    <a:pt x="21729" y="220202"/>
                  </a:lnTo>
                  <a:lnTo>
                    <a:pt x="12950" y="210286"/>
                  </a:lnTo>
                  <a:lnTo>
                    <a:pt x="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2" name="SMARTInkShape-2613"/>
            <p:cNvSpPr/>
            <p:nvPr>
              <p:custDataLst>
                <p:tags r:id="rId106"/>
              </p:custDataLst>
            </p:nvPr>
          </p:nvSpPr>
          <p:spPr>
            <a:xfrm>
              <a:off x="6810169" y="2851150"/>
              <a:ext cx="22432" cy="69851"/>
            </a:xfrm>
            <a:custGeom>
              <a:avLst/>
              <a:gdLst/>
              <a:ahLst/>
              <a:cxnLst/>
              <a:rect l="0" t="0" r="0" b="0"/>
              <a:pathLst>
                <a:path w="22432" h="69851">
                  <a:moveTo>
                    <a:pt x="22431" y="0"/>
                  </a:moveTo>
                  <a:lnTo>
                    <a:pt x="22431" y="0"/>
                  </a:lnTo>
                  <a:lnTo>
                    <a:pt x="12997" y="10844"/>
                  </a:lnTo>
                  <a:lnTo>
                    <a:pt x="6544" y="26026"/>
                  </a:lnTo>
                  <a:lnTo>
                    <a:pt x="0" y="56444"/>
                  </a:lnTo>
                  <a:lnTo>
                    <a:pt x="3381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3" name="SMARTInkShape-2614"/>
            <p:cNvSpPr/>
            <p:nvPr>
              <p:custDataLst>
                <p:tags r:id="rId107"/>
              </p:custDataLst>
            </p:nvPr>
          </p:nvSpPr>
          <p:spPr>
            <a:xfrm>
              <a:off x="6781800" y="2882900"/>
              <a:ext cx="69851" cy="5762"/>
            </a:xfrm>
            <a:custGeom>
              <a:avLst/>
              <a:gdLst/>
              <a:ahLst/>
              <a:cxnLst/>
              <a:rect l="0" t="0" r="0" b="0"/>
              <a:pathLst>
                <a:path w="69851" h="5762">
                  <a:moveTo>
                    <a:pt x="0" y="0"/>
                  </a:moveTo>
                  <a:lnTo>
                    <a:pt x="0" y="0"/>
                  </a:lnTo>
                  <a:lnTo>
                    <a:pt x="8838" y="0"/>
                  </a:lnTo>
                  <a:lnTo>
                    <a:pt x="38500" y="5761"/>
                  </a:lnTo>
                  <a:lnTo>
                    <a:pt x="52408" y="547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4" name="SMARTInkShape-2615"/>
            <p:cNvSpPr/>
            <p:nvPr>
              <p:custDataLst>
                <p:tags r:id="rId108"/>
              </p:custDataLst>
            </p:nvPr>
          </p:nvSpPr>
          <p:spPr>
            <a:xfrm>
              <a:off x="6673850" y="27559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5" name="SMARTInkShape-2616"/>
            <p:cNvSpPr/>
            <p:nvPr>
              <p:custDataLst>
                <p:tags r:id="rId109"/>
              </p:custDataLst>
            </p:nvPr>
          </p:nvSpPr>
          <p:spPr>
            <a:xfrm>
              <a:off x="6623050" y="27686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6" name="SMARTInkShape-2617"/>
            <p:cNvSpPr/>
            <p:nvPr>
              <p:custDataLst>
                <p:tags r:id="rId110"/>
              </p:custDataLst>
            </p:nvPr>
          </p:nvSpPr>
          <p:spPr>
            <a:xfrm>
              <a:off x="6604000" y="2851150"/>
              <a:ext cx="63501" cy="76201"/>
            </a:xfrm>
            <a:custGeom>
              <a:avLst/>
              <a:gdLst/>
              <a:ahLst/>
              <a:cxnLst/>
              <a:rect l="0" t="0" r="0" b="0"/>
              <a:pathLst>
                <a:path w="63501" h="76201">
                  <a:moveTo>
                    <a:pt x="0" y="76200"/>
                  </a:moveTo>
                  <a:lnTo>
                    <a:pt x="0" y="76200"/>
                  </a:lnTo>
                  <a:lnTo>
                    <a:pt x="30756" y="45444"/>
                  </a:lnTo>
                  <a:lnTo>
                    <a:pt x="52081" y="1905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7" name="SMARTInkShape-2618"/>
            <p:cNvSpPr/>
            <p:nvPr>
              <p:custDataLst>
                <p:tags r:id="rId111"/>
              </p:custDataLst>
            </p:nvPr>
          </p:nvSpPr>
          <p:spPr>
            <a:xfrm>
              <a:off x="6597650" y="2838450"/>
              <a:ext cx="82551" cy="101601"/>
            </a:xfrm>
            <a:custGeom>
              <a:avLst/>
              <a:gdLst/>
              <a:ahLst/>
              <a:cxnLst/>
              <a:rect l="0" t="0" r="0" b="0"/>
              <a:pathLst>
                <a:path w="82551" h="101601">
                  <a:moveTo>
                    <a:pt x="0" y="0"/>
                  </a:moveTo>
                  <a:lnTo>
                    <a:pt x="0" y="0"/>
                  </a:lnTo>
                  <a:lnTo>
                    <a:pt x="0" y="28561"/>
                  </a:lnTo>
                  <a:lnTo>
                    <a:pt x="3371" y="56520"/>
                  </a:lnTo>
                  <a:lnTo>
                    <a:pt x="10671" y="67689"/>
                  </a:lnTo>
                  <a:lnTo>
                    <a:pt x="22382" y="77356"/>
                  </a:lnTo>
                  <a:lnTo>
                    <a:pt x="47397" y="90026"/>
                  </a:lnTo>
                  <a:lnTo>
                    <a:pt x="77756" y="100491"/>
                  </a:lnTo>
                  <a:lnTo>
                    <a:pt x="8255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8" name="SMARTInkShape-2619"/>
            <p:cNvSpPr/>
            <p:nvPr>
              <p:custDataLst>
                <p:tags r:id="rId112"/>
              </p:custDataLst>
            </p:nvPr>
          </p:nvSpPr>
          <p:spPr>
            <a:xfrm>
              <a:off x="6388688" y="2854538"/>
              <a:ext cx="145463" cy="98213"/>
            </a:xfrm>
            <a:custGeom>
              <a:avLst/>
              <a:gdLst/>
              <a:ahLst/>
              <a:cxnLst/>
              <a:rect l="0" t="0" r="0" b="0"/>
              <a:pathLst>
                <a:path w="145463" h="98213">
                  <a:moveTo>
                    <a:pt x="5762" y="15662"/>
                  </a:moveTo>
                  <a:lnTo>
                    <a:pt x="5762" y="15662"/>
                  </a:lnTo>
                  <a:lnTo>
                    <a:pt x="5762" y="10195"/>
                  </a:lnTo>
                  <a:lnTo>
                    <a:pt x="2391" y="39275"/>
                  </a:lnTo>
                  <a:lnTo>
                    <a:pt x="0" y="69767"/>
                  </a:lnTo>
                  <a:lnTo>
                    <a:pt x="293" y="85394"/>
                  </a:lnTo>
                  <a:lnTo>
                    <a:pt x="2860" y="92045"/>
                  </a:lnTo>
                  <a:lnTo>
                    <a:pt x="4533" y="94100"/>
                  </a:lnTo>
                  <a:lnTo>
                    <a:pt x="8273" y="96385"/>
                  </a:lnTo>
                  <a:lnTo>
                    <a:pt x="10258" y="95583"/>
                  </a:lnTo>
                  <a:lnTo>
                    <a:pt x="23984" y="77004"/>
                  </a:lnTo>
                  <a:lnTo>
                    <a:pt x="39883" y="49677"/>
                  </a:lnTo>
                  <a:lnTo>
                    <a:pt x="61296" y="23809"/>
                  </a:lnTo>
                  <a:lnTo>
                    <a:pt x="62540" y="23915"/>
                  </a:lnTo>
                  <a:lnTo>
                    <a:pt x="65804" y="25915"/>
                  </a:lnTo>
                  <a:lnTo>
                    <a:pt x="67725" y="31038"/>
                  </a:lnTo>
                  <a:lnTo>
                    <a:pt x="69172" y="60248"/>
                  </a:lnTo>
                  <a:lnTo>
                    <a:pt x="69254" y="71384"/>
                  </a:lnTo>
                  <a:lnTo>
                    <a:pt x="73021" y="70296"/>
                  </a:lnTo>
                  <a:lnTo>
                    <a:pt x="76002" y="69018"/>
                  </a:lnTo>
                  <a:lnTo>
                    <a:pt x="101900" y="39169"/>
                  </a:lnTo>
                  <a:lnTo>
                    <a:pt x="123216" y="10192"/>
                  </a:lnTo>
                  <a:lnTo>
                    <a:pt x="129934" y="636"/>
                  </a:lnTo>
                  <a:lnTo>
                    <a:pt x="130876" y="0"/>
                  </a:lnTo>
                  <a:lnTo>
                    <a:pt x="131505" y="282"/>
                  </a:lnTo>
                  <a:lnTo>
                    <a:pt x="131924" y="1175"/>
                  </a:lnTo>
                  <a:lnTo>
                    <a:pt x="127220" y="29320"/>
                  </a:lnTo>
                  <a:lnTo>
                    <a:pt x="127277" y="58315"/>
                  </a:lnTo>
                  <a:lnTo>
                    <a:pt x="132234" y="77924"/>
                  </a:lnTo>
                  <a:lnTo>
                    <a:pt x="145462" y="982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50" name="SMARTInkShape-Group565"/>
          <p:cNvGrpSpPr/>
          <p:nvPr/>
        </p:nvGrpSpPr>
        <p:grpSpPr>
          <a:xfrm>
            <a:off x="6308163" y="3041650"/>
            <a:ext cx="1980326" cy="279401"/>
            <a:chOff x="6308163" y="3041650"/>
            <a:chExt cx="1980326" cy="279401"/>
          </a:xfrm>
        </p:grpSpPr>
        <p:sp>
          <p:nvSpPr>
            <p:cNvPr id="730" name="SMARTInkShape-2620"/>
            <p:cNvSpPr/>
            <p:nvPr>
              <p:custDataLst>
                <p:tags r:id="rId72"/>
              </p:custDataLst>
            </p:nvPr>
          </p:nvSpPr>
          <p:spPr>
            <a:xfrm>
              <a:off x="8156050" y="3073400"/>
              <a:ext cx="132439" cy="154185"/>
            </a:xfrm>
            <a:custGeom>
              <a:avLst/>
              <a:gdLst/>
              <a:ahLst/>
              <a:cxnLst/>
              <a:rect l="0" t="0" r="0" b="0"/>
              <a:pathLst>
                <a:path w="132439" h="154185">
                  <a:moveTo>
                    <a:pt x="41800" y="25400"/>
                  </a:moveTo>
                  <a:lnTo>
                    <a:pt x="41800" y="25400"/>
                  </a:lnTo>
                  <a:lnTo>
                    <a:pt x="38429" y="22029"/>
                  </a:lnTo>
                  <a:lnTo>
                    <a:pt x="36731" y="21742"/>
                  </a:lnTo>
                  <a:lnTo>
                    <a:pt x="34893" y="22256"/>
                  </a:lnTo>
                  <a:lnTo>
                    <a:pt x="20132" y="31521"/>
                  </a:lnTo>
                  <a:lnTo>
                    <a:pt x="6295" y="49635"/>
                  </a:lnTo>
                  <a:lnTo>
                    <a:pt x="0" y="72876"/>
                  </a:lnTo>
                  <a:lnTo>
                    <a:pt x="1506" y="101007"/>
                  </a:lnTo>
                  <a:lnTo>
                    <a:pt x="10251" y="117564"/>
                  </a:lnTo>
                  <a:lnTo>
                    <a:pt x="35490" y="142069"/>
                  </a:lnTo>
                  <a:lnTo>
                    <a:pt x="57883" y="152710"/>
                  </a:lnTo>
                  <a:lnTo>
                    <a:pt x="72231" y="154184"/>
                  </a:lnTo>
                  <a:lnTo>
                    <a:pt x="79021" y="153589"/>
                  </a:lnTo>
                  <a:lnTo>
                    <a:pt x="94091" y="145403"/>
                  </a:lnTo>
                  <a:lnTo>
                    <a:pt x="108785" y="132357"/>
                  </a:lnTo>
                  <a:lnTo>
                    <a:pt x="120019" y="117151"/>
                  </a:lnTo>
                  <a:lnTo>
                    <a:pt x="130906" y="85982"/>
                  </a:lnTo>
                  <a:lnTo>
                    <a:pt x="132438" y="62203"/>
                  </a:lnTo>
                  <a:lnTo>
                    <a:pt x="130061" y="39640"/>
                  </a:lnTo>
                  <a:lnTo>
                    <a:pt x="124301" y="22557"/>
                  </a:lnTo>
                  <a:lnTo>
                    <a:pt x="118673" y="16449"/>
                  </a:lnTo>
                  <a:lnTo>
                    <a:pt x="103012" y="7781"/>
                  </a:lnTo>
                  <a:lnTo>
                    <a:pt x="82411" y="3458"/>
                  </a:lnTo>
                  <a:lnTo>
                    <a:pt x="48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1" name="SMARTInkShape-2621"/>
            <p:cNvSpPr/>
            <p:nvPr>
              <p:custDataLst>
                <p:tags r:id="rId73"/>
              </p:custDataLst>
            </p:nvPr>
          </p:nvSpPr>
          <p:spPr>
            <a:xfrm>
              <a:off x="7981950" y="316865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29494" y="1881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2" name="SMARTInkShape-2622"/>
            <p:cNvSpPr/>
            <p:nvPr>
              <p:custDataLst>
                <p:tags r:id="rId74"/>
              </p:custDataLst>
            </p:nvPr>
          </p:nvSpPr>
          <p:spPr>
            <a:xfrm>
              <a:off x="7988300" y="31369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31510" y="0"/>
                  </a:lnTo>
                  <a:lnTo>
                    <a:pt x="49318" y="706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3" name="SMARTInkShape-2623"/>
            <p:cNvSpPr/>
            <p:nvPr>
              <p:custDataLst>
                <p:tags r:id="rId75"/>
              </p:custDataLst>
            </p:nvPr>
          </p:nvSpPr>
          <p:spPr>
            <a:xfrm>
              <a:off x="7804150" y="3181350"/>
              <a:ext cx="69851" cy="114301"/>
            </a:xfrm>
            <a:custGeom>
              <a:avLst/>
              <a:gdLst/>
              <a:ahLst/>
              <a:cxnLst/>
              <a:rect l="0" t="0" r="0" b="0"/>
              <a:pathLst>
                <a:path w="69851" h="1143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1411"/>
                  </a:lnTo>
                  <a:lnTo>
                    <a:pt x="17021" y="32507"/>
                  </a:lnTo>
                  <a:lnTo>
                    <a:pt x="32324" y="59334"/>
                  </a:lnTo>
                  <a:lnTo>
                    <a:pt x="50495" y="86196"/>
                  </a:lnTo>
                  <a:lnTo>
                    <a:pt x="66151" y="104641"/>
                  </a:lnTo>
                  <a:lnTo>
                    <a:pt x="6985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4" name="SMARTInkShape-2624"/>
            <p:cNvSpPr/>
            <p:nvPr>
              <p:custDataLst>
                <p:tags r:id="rId76"/>
              </p:custDataLst>
            </p:nvPr>
          </p:nvSpPr>
          <p:spPr>
            <a:xfrm>
              <a:off x="7753250" y="3092450"/>
              <a:ext cx="105450" cy="168340"/>
            </a:xfrm>
            <a:custGeom>
              <a:avLst/>
              <a:gdLst/>
              <a:ahLst/>
              <a:cxnLst/>
              <a:rect l="0" t="0" r="0" b="0"/>
              <a:pathLst>
                <a:path w="105450" h="168340">
                  <a:moveTo>
                    <a:pt x="69950" y="19050"/>
                  </a:moveTo>
                  <a:lnTo>
                    <a:pt x="69950" y="19050"/>
                  </a:lnTo>
                  <a:lnTo>
                    <a:pt x="57741" y="19050"/>
                  </a:lnTo>
                  <a:lnTo>
                    <a:pt x="39443" y="32534"/>
                  </a:lnTo>
                  <a:lnTo>
                    <a:pt x="19519" y="54403"/>
                  </a:lnTo>
                  <a:lnTo>
                    <a:pt x="3580" y="85499"/>
                  </a:lnTo>
                  <a:lnTo>
                    <a:pt x="0" y="107379"/>
                  </a:lnTo>
                  <a:lnTo>
                    <a:pt x="1953" y="135768"/>
                  </a:lnTo>
                  <a:lnTo>
                    <a:pt x="3452" y="143428"/>
                  </a:lnTo>
                  <a:lnTo>
                    <a:pt x="10761" y="155703"/>
                  </a:lnTo>
                  <a:lnTo>
                    <a:pt x="15674" y="160952"/>
                  </a:lnTo>
                  <a:lnTo>
                    <a:pt x="28659" y="166784"/>
                  </a:lnTo>
                  <a:lnTo>
                    <a:pt x="36073" y="168339"/>
                  </a:lnTo>
                  <a:lnTo>
                    <a:pt x="42426" y="167965"/>
                  </a:lnTo>
                  <a:lnTo>
                    <a:pt x="53249" y="163787"/>
                  </a:lnTo>
                  <a:lnTo>
                    <a:pt x="70646" y="146758"/>
                  </a:lnTo>
                  <a:lnTo>
                    <a:pt x="85835" y="117097"/>
                  </a:lnTo>
                  <a:lnTo>
                    <a:pt x="94884" y="89908"/>
                  </a:lnTo>
                  <a:lnTo>
                    <a:pt x="102198" y="60420"/>
                  </a:lnTo>
                  <a:lnTo>
                    <a:pt x="105449" y="33203"/>
                  </a:lnTo>
                  <a:lnTo>
                    <a:pt x="103131" y="14522"/>
                  </a:lnTo>
                  <a:lnTo>
                    <a:pt x="100537" y="7565"/>
                  </a:lnTo>
                  <a:lnTo>
                    <a:pt x="95986" y="3632"/>
                  </a:lnTo>
                  <a:lnTo>
                    <a:pt x="90129" y="1715"/>
                  </a:lnTo>
                  <a:lnTo>
                    <a:pt x="69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5" name="SMARTInkShape-2625"/>
            <p:cNvSpPr/>
            <p:nvPr>
              <p:custDataLst>
                <p:tags r:id="rId77"/>
              </p:custDataLst>
            </p:nvPr>
          </p:nvSpPr>
          <p:spPr>
            <a:xfrm>
              <a:off x="7567415" y="3233556"/>
              <a:ext cx="97036" cy="72404"/>
            </a:xfrm>
            <a:custGeom>
              <a:avLst/>
              <a:gdLst/>
              <a:ahLst/>
              <a:cxnLst/>
              <a:rect l="0" t="0" r="0" b="0"/>
              <a:pathLst>
                <a:path w="97036" h="72404">
                  <a:moveTo>
                    <a:pt x="58935" y="17644"/>
                  </a:moveTo>
                  <a:lnTo>
                    <a:pt x="58935" y="17644"/>
                  </a:lnTo>
                  <a:lnTo>
                    <a:pt x="62306" y="10902"/>
                  </a:lnTo>
                  <a:lnTo>
                    <a:pt x="62594" y="8210"/>
                  </a:lnTo>
                  <a:lnTo>
                    <a:pt x="61032" y="3338"/>
                  </a:lnTo>
                  <a:lnTo>
                    <a:pt x="59627" y="1757"/>
                  </a:lnTo>
                  <a:lnTo>
                    <a:pt x="56186" y="0"/>
                  </a:lnTo>
                  <a:lnTo>
                    <a:pt x="43538" y="2381"/>
                  </a:lnTo>
                  <a:lnTo>
                    <a:pt x="26386" y="10927"/>
                  </a:lnTo>
                  <a:lnTo>
                    <a:pt x="11269" y="25767"/>
                  </a:lnTo>
                  <a:lnTo>
                    <a:pt x="1224" y="40198"/>
                  </a:lnTo>
                  <a:lnTo>
                    <a:pt x="0" y="44675"/>
                  </a:lnTo>
                  <a:lnTo>
                    <a:pt x="522" y="53411"/>
                  </a:lnTo>
                  <a:lnTo>
                    <a:pt x="6868" y="61998"/>
                  </a:lnTo>
                  <a:lnTo>
                    <a:pt x="11524" y="66263"/>
                  </a:lnTo>
                  <a:lnTo>
                    <a:pt x="26104" y="71002"/>
                  </a:lnTo>
                  <a:lnTo>
                    <a:pt x="42932" y="72403"/>
                  </a:lnTo>
                  <a:lnTo>
                    <a:pt x="70982" y="67553"/>
                  </a:lnTo>
                  <a:lnTo>
                    <a:pt x="97035" y="620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6" name="SMARTInkShape-2626"/>
            <p:cNvSpPr/>
            <p:nvPr>
              <p:custDataLst>
                <p:tags r:id="rId78"/>
              </p:custDataLst>
            </p:nvPr>
          </p:nvSpPr>
          <p:spPr>
            <a:xfrm>
              <a:off x="7588250" y="3168650"/>
              <a:ext cx="76201" cy="1"/>
            </a:xfrm>
            <a:custGeom>
              <a:avLst/>
              <a:gdLst/>
              <a:ahLst/>
              <a:cxnLst/>
              <a:rect l="0" t="0" r="0" b="0"/>
              <a:pathLst>
                <a:path w="76201" h="1">
                  <a:moveTo>
                    <a:pt x="0" y="0"/>
                  </a:moveTo>
                  <a:lnTo>
                    <a:pt x="0" y="0"/>
                  </a:lnTo>
                  <a:lnTo>
                    <a:pt x="27838" y="0"/>
                  </a:lnTo>
                  <a:lnTo>
                    <a:pt x="57309" y="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7" name="SMARTInkShape-2627"/>
            <p:cNvSpPr/>
            <p:nvPr>
              <p:custDataLst>
                <p:tags r:id="rId79"/>
              </p:custDataLst>
            </p:nvPr>
          </p:nvSpPr>
          <p:spPr>
            <a:xfrm>
              <a:off x="7429500" y="3187700"/>
              <a:ext cx="12701" cy="76201"/>
            </a:xfrm>
            <a:custGeom>
              <a:avLst/>
              <a:gdLst/>
              <a:ahLst/>
              <a:cxnLst/>
              <a:rect l="0" t="0" r="0" b="0"/>
              <a:pathLst>
                <a:path w="12701" h="76201">
                  <a:moveTo>
                    <a:pt x="12700" y="0"/>
                  </a:moveTo>
                  <a:lnTo>
                    <a:pt x="12700" y="0"/>
                  </a:lnTo>
                  <a:lnTo>
                    <a:pt x="11995" y="10845"/>
                  </a:lnTo>
                  <a:lnTo>
                    <a:pt x="3862" y="42063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8" name="SMARTInkShape-2628"/>
            <p:cNvSpPr/>
            <p:nvPr>
              <p:custDataLst>
                <p:tags r:id="rId80"/>
              </p:custDataLst>
            </p:nvPr>
          </p:nvSpPr>
          <p:spPr>
            <a:xfrm>
              <a:off x="7391400" y="321945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0"/>
                  </a:moveTo>
                  <a:lnTo>
                    <a:pt x="0" y="0"/>
                  </a:lnTo>
                  <a:lnTo>
                    <a:pt x="15901" y="705"/>
                  </a:lnTo>
                  <a:lnTo>
                    <a:pt x="44514" y="10984"/>
                  </a:lnTo>
                  <a:lnTo>
                    <a:pt x="698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9" name="SMARTInkShape-2629"/>
            <p:cNvSpPr/>
            <p:nvPr>
              <p:custDataLst>
                <p:tags r:id="rId81"/>
              </p:custDataLst>
            </p:nvPr>
          </p:nvSpPr>
          <p:spPr>
            <a:xfrm>
              <a:off x="7181850" y="3041650"/>
              <a:ext cx="3660" cy="1"/>
            </a:xfrm>
            <a:custGeom>
              <a:avLst/>
              <a:gdLst/>
              <a:ahLst/>
              <a:cxnLst/>
              <a:rect l="0" t="0" r="0" b="0"/>
              <a:pathLst>
                <a:path w="3660" h="1">
                  <a:moveTo>
                    <a:pt x="0" y="0"/>
                  </a:moveTo>
                  <a:lnTo>
                    <a:pt x="0" y="0"/>
                  </a:lnTo>
                  <a:lnTo>
                    <a:pt x="36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0" name="SMARTInkShape-2630"/>
            <p:cNvSpPr/>
            <p:nvPr>
              <p:custDataLst>
                <p:tags r:id="rId82"/>
              </p:custDataLst>
            </p:nvPr>
          </p:nvSpPr>
          <p:spPr>
            <a:xfrm>
              <a:off x="7194550" y="3232150"/>
              <a:ext cx="50801" cy="70878"/>
            </a:xfrm>
            <a:custGeom>
              <a:avLst/>
              <a:gdLst/>
              <a:ahLst/>
              <a:cxnLst/>
              <a:rect l="0" t="0" r="0" b="0"/>
              <a:pathLst>
                <a:path w="50801" h="70878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2209" y="10113"/>
                  </a:lnTo>
                  <a:lnTo>
                    <a:pt x="26938" y="41740"/>
                  </a:lnTo>
                  <a:lnTo>
                    <a:pt x="40994" y="60896"/>
                  </a:lnTo>
                  <a:lnTo>
                    <a:pt x="42914" y="68457"/>
                  </a:lnTo>
                  <a:lnTo>
                    <a:pt x="44131" y="70333"/>
                  </a:lnTo>
                  <a:lnTo>
                    <a:pt x="45648" y="70877"/>
                  </a:lnTo>
                  <a:lnTo>
                    <a:pt x="508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1" name="SMARTInkShape-2631"/>
            <p:cNvSpPr/>
            <p:nvPr>
              <p:custDataLst>
                <p:tags r:id="rId83"/>
              </p:custDataLst>
            </p:nvPr>
          </p:nvSpPr>
          <p:spPr>
            <a:xfrm>
              <a:off x="7118538" y="3125965"/>
              <a:ext cx="121945" cy="170062"/>
            </a:xfrm>
            <a:custGeom>
              <a:avLst/>
              <a:gdLst/>
              <a:ahLst/>
              <a:cxnLst/>
              <a:rect l="0" t="0" r="0" b="0"/>
              <a:pathLst>
                <a:path w="121945" h="170062">
                  <a:moveTo>
                    <a:pt x="69662" y="10935"/>
                  </a:moveTo>
                  <a:lnTo>
                    <a:pt x="69662" y="10935"/>
                  </a:lnTo>
                  <a:lnTo>
                    <a:pt x="69662" y="4193"/>
                  </a:lnTo>
                  <a:lnTo>
                    <a:pt x="68250" y="2207"/>
                  </a:lnTo>
                  <a:lnTo>
                    <a:pt x="65899" y="883"/>
                  </a:lnTo>
                  <a:lnTo>
                    <a:pt x="62920" y="0"/>
                  </a:lnTo>
                  <a:lnTo>
                    <a:pt x="52084" y="6546"/>
                  </a:lnTo>
                  <a:lnTo>
                    <a:pt x="30117" y="29860"/>
                  </a:lnTo>
                  <a:lnTo>
                    <a:pt x="15397" y="52507"/>
                  </a:lnTo>
                  <a:lnTo>
                    <a:pt x="4151" y="79035"/>
                  </a:lnTo>
                  <a:lnTo>
                    <a:pt x="94" y="105407"/>
                  </a:lnTo>
                  <a:lnTo>
                    <a:pt x="0" y="118367"/>
                  </a:lnTo>
                  <a:lnTo>
                    <a:pt x="7421" y="140292"/>
                  </a:lnTo>
                  <a:lnTo>
                    <a:pt x="13351" y="150089"/>
                  </a:lnTo>
                  <a:lnTo>
                    <a:pt x="29348" y="162858"/>
                  </a:lnTo>
                  <a:lnTo>
                    <a:pt x="47511" y="169473"/>
                  </a:lnTo>
                  <a:lnTo>
                    <a:pt x="64992" y="170061"/>
                  </a:lnTo>
                  <a:lnTo>
                    <a:pt x="82168" y="162326"/>
                  </a:lnTo>
                  <a:lnTo>
                    <a:pt x="97797" y="148775"/>
                  </a:lnTo>
                  <a:lnTo>
                    <a:pt x="109448" y="130994"/>
                  </a:lnTo>
                  <a:lnTo>
                    <a:pt x="117448" y="105687"/>
                  </a:lnTo>
                  <a:lnTo>
                    <a:pt x="121944" y="76330"/>
                  </a:lnTo>
                  <a:lnTo>
                    <a:pt x="121591" y="46820"/>
                  </a:lnTo>
                  <a:lnTo>
                    <a:pt x="119082" y="22885"/>
                  </a:lnTo>
                  <a:lnTo>
                    <a:pt x="117426" y="12552"/>
                  </a:lnTo>
                  <a:lnTo>
                    <a:pt x="113499" y="6369"/>
                  </a:lnTo>
                  <a:lnTo>
                    <a:pt x="108059" y="2952"/>
                  </a:lnTo>
                  <a:lnTo>
                    <a:pt x="101610" y="1380"/>
                  </a:lnTo>
                  <a:lnTo>
                    <a:pt x="95194" y="2448"/>
                  </a:lnTo>
                  <a:lnTo>
                    <a:pt x="82421" y="9280"/>
                  </a:lnTo>
                  <a:lnTo>
                    <a:pt x="71570" y="23134"/>
                  </a:lnTo>
                  <a:lnTo>
                    <a:pt x="56962" y="490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2" name="SMARTInkShape-2632"/>
            <p:cNvSpPr/>
            <p:nvPr>
              <p:custDataLst>
                <p:tags r:id="rId84"/>
              </p:custDataLst>
            </p:nvPr>
          </p:nvSpPr>
          <p:spPr>
            <a:xfrm>
              <a:off x="6916301" y="3108388"/>
              <a:ext cx="125850" cy="187263"/>
            </a:xfrm>
            <a:custGeom>
              <a:avLst/>
              <a:gdLst/>
              <a:ahLst/>
              <a:cxnLst/>
              <a:rect l="0" t="0" r="0" b="0"/>
              <a:pathLst>
                <a:path w="125850" h="187263">
                  <a:moveTo>
                    <a:pt x="17899" y="41212"/>
                  </a:moveTo>
                  <a:lnTo>
                    <a:pt x="17899" y="41212"/>
                  </a:lnTo>
                  <a:lnTo>
                    <a:pt x="17899" y="71719"/>
                  </a:lnTo>
                  <a:lnTo>
                    <a:pt x="17899" y="101756"/>
                  </a:lnTo>
                  <a:lnTo>
                    <a:pt x="17899" y="125270"/>
                  </a:lnTo>
                  <a:lnTo>
                    <a:pt x="17899" y="156664"/>
                  </a:lnTo>
                  <a:lnTo>
                    <a:pt x="17899" y="179493"/>
                  </a:lnTo>
                  <a:lnTo>
                    <a:pt x="17194" y="182082"/>
                  </a:lnTo>
                  <a:lnTo>
                    <a:pt x="16017" y="183809"/>
                  </a:lnTo>
                  <a:lnTo>
                    <a:pt x="14528" y="184960"/>
                  </a:lnTo>
                  <a:lnTo>
                    <a:pt x="13535" y="185022"/>
                  </a:lnTo>
                  <a:lnTo>
                    <a:pt x="12873" y="184357"/>
                  </a:lnTo>
                  <a:lnTo>
                    <a:pt x="12431" y="183209"/>
                  </a:lnTo>
                  <a:lnTo>
                    <a:pt x="11017" y="158971"/>
                  </a:lnTo>
                  <a:lnTo>
                    <a:pt x="8255" y="135647"/>
                  </a:lnTo>
                  <a:lnTo>
                    <a:pt x="4676" y="106937"/>
                  </a:lnTo>
                  <a:lnTo>
                    <a:pt x="1439" y="77479"/>
                  </a:lnTo>
                  <a:lnTo>
                    <a:pt x="0" y="52627"/>
                  </a:lnTo>
                  <a:lnTo>
                    <a:pt x="3124" y="35467"/>
                  </a:lnTo>
                  <a:lnTo>
                    <a:pt x="9921" y="22431"/>
                  </a:lnTo>
                  <a:lnTo>
                    <a:pt x="19998" y="9581"/>
                  </a:lnTo>
                  <a:lnTo>
                    <a:pt x="31532" y="2459"/>
                  </a:lnTo>
                  <a:lnTo>
                    <a:pt x="44419" y="0"/>
                  </a:lnTo>
                  <a:lnTo>
                    <a:pt x="59554" y="1258"/>
                  </a:lnTo>
                  <a:lnTo>
                    <a:pt x="80571" y="9305"/>
                  </a:lnTo>
                  <a:lnTo>
                    <a:pt x="96832" y="23997"/>
                  </a:lnTo>
                  <a:lnTo>
                    <a:pt x="99449" y="29735"/>
                  </a:lnTo>
                  <a:lnTo>
                    <a:pt x="100475" y="41755"/>
                  </a:lnTo>
                  <a:lnTo>
                    <a:pt x="90344" y="63794"/>
                  </a:lnTo>
                  <a:lnTo>
                    <a:pt x="62888" y="91455"/>
                  </a:lnTo>
                  <a:lnTo>
                    <a:pt x="37813" y="113539"/>
                  </a:lnTo>
                  <a:lnTo>
                    <a:pt x="28653" y="125113"/>
                  </a:lnTo>
                  <a:lnTo>
                    <a:pt x="29301" y="128191"/>
                  </a:lnTo>
                  <a:lnTo>
                    <a:pt x="35667" y="135373"/>
                  </a:lnTo>
                  <a:lnTo>
                    <a:pt x="61365" y="147118"/>
                  </a:lnTo>
                  <a:lnTo>
                    <a:pt x="90598" y="166383"/>
                  </a:lnTo>
                  <a:lnTo>
                    <a:pt x="116465" y="184209"/>
                  </a:lnTo>
                  <a:lnTo>
                    <a:pt x="125849" y="1872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3" name="SMARTInkShape-2633"/>
            <p:cNvSpPr/>
            <p:nvPr>
              <p:custDataLst>
                <p:tags r:id="rId85"/>
              </p:custDataLst>
            </p:nvPr>
          </p:nvSpPr>
          <p:spPr>
            <a:xfrm>
              <a:off x="6801730" y="3200400"/>
              <a:ext cx="5471" cy="69851"/>
            </a:xfrm>
            <a:custGeom>
              <a:avLst/>
              <a:gdLst/>
              <a:ahLst/>
              <a:cxnLst/>
              <a:rect l="0" t="0" r="0" b="0"/>
              <a:pathLst>
                <a:path w="5471" h="69851">
                  <a:moveTo>
                    <a:pt x="5470" y="0"/>
                  </a:moveTo>
                  <a:lnTo>
                    <a:pt x="5470" y="0"/>
                  </a:lnTo>
                  <a:lnTo>
                    <a:pt x="5470" y="3371"/>
                  </a:lnTo>
                  <a:lnTo>
                    <a:pt x="2" y="27136"/>
                  </a:lnTo>
                  <a:lnTo>
                    <a:pt x="0" y="50437"/>
                  </a:lnTo>
                  <a:lnTo>
                    <a:pt x="547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4" name="SMARTInkShape-2634"/>
            <p:cNvSpPr/>
            <p:nvPr>
              <p:custDataLst>
                <p:tags r:id="rId86"/>
              </p:custDataLst>
            </p:nvPr>
          </p:nvSpPr>
          <p:spPr>
            <a:xfrm>
              <a:off x="6762750" y="3232150"/>
              <a:ext cx="76201" cy="11741"/>
            </a:xfrm>
            <a:custGeom>
              <a:avLst/>
              <a:gdLst/>
              <a:ahLst/>
              <a:cxnLst/>
              <a:rect l="0" t="0" r="0" b="0"/>
              <a:pathLst>
                <a:path w="76201" h="11741">
                  <a:moveTo>
                    <a:pt x="0" y="0"/>
                  </a:moveTo>
                  <a:lnTo>
                    <a:pt x="0" y="0"/>
                  </a:lnTo>
                  <a:lnTo>
                    <a:pt x="16606" y="706"/>
                  </a:lnTo>
                  <a:lnTo>
                    <a:pt x="45445" y="7839"/>
                  </a:lnTo>
                  <a:lnTo>
                    <a:pt x="57445" y="11260"/>
                  </a:lnTo>
                  <a:lnTo>
                    <a:pt x="61580" y="11740"/>
                  </a:lnTo>
                  <a:lnTo>
                    <a:pt x="68056" y="10392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5" name="SMARTInkShape-2635"/>
            <p:cNvSpPr/>
            <p:nvPr>
              <p:custDataLst>
                <p:tags r:id="rId87"/>
              </p:custDataLst>
            </p:nvPr>
          </p:nvSpPr>
          <p:spPr>
            <a:xfrm>
              <a:off x="6610350" y="3060700"/>
              <a:ext cx="12701" cy="1"/>
            </a:xfrm>
            <a:custGeom>
              <a:avLst/>
              <a:gdLst/>
              <a:ahLst/>
              <a:cxnLst/>
              <a:rect l="0" t="0" r="0" b="0"/>
              <a:pathLst>
                <a:path w="12701" h="1">
                  <a:moveTo>
                    <a:pt x="0" y="0"/>
                  </a:moveTo>
                  <a:lnTo>
                    <a:pt x="0" y="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6" name="SMARTInkShape-2636"/>
            <p:cNvSpPr/>
            <p:nvPr>
              <p:custDataLst>
                <p:tags r:id="rId88"/>
              </p:custDataLst>
            </p:nvPr>
          </p:nvSpPr>
          <p:spPr>
            <a:xfrm>
              <a:off x="6572250" y="3048000"/>
              <a:ext cx="12701" cy="1"/>
            </a:xfrm>
            <a:custGeom>
              <a:avLst/>
              <a:gdLst/>
              <a:ahLst/>
              <a:cxnLst/>
              <a:rect l="0" t="0" r="0" b="0"/>
              <a:pathLst>
                <a:path w="12701" h="1">
                  <a:moveTo>
                    <a:pt x="12700" y="0"/>
                  </a:moveTo>
                  <a:lnTo>
                    <a:pt x="1270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7" name="SMARTInkShape-2637"/>
            <p:cNvSpPr/>
            <p:nvPr>
              <p:custDataLst>
                <p:tags r:id="rId89"/>
              </p:custDataLst>
            </p:nvPr>
          </p:nvSpPr>
          <p:spPr>
            <a:xfrm>
              <a:off x="6584950" y="3251200"/>
              <a:ext cx="50801" cy="69851"/>
            </a:xfrm>
            <a:custGeom>
              <a:avLst/>
              <a:gdLst/>
              <a:ahLst/>
              <a:cxnLst/>
              <a:rect l="0" t="0" r="0" b="0"/>
              <a:pathLst>
                <a:path w="50801" h="69851">
                  <a:moveTo>
                    <a:pt x="0" y="0"/>
                  </a:moveTo>
                  <a:lnTo>
                    <a:pt x="0" y="0"/>
                  </a:lnTo>
                  <a:lnTo>
                    <a:pt x="12242" y="26026"/>
                  </a:lnTo>
                  <a:lnTo>
                    <a:pt x="37330" y="55181"/>
                  </a:lnTo>
                  <a:lnTo>
                    <a:pt x="508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8" name="SMARTInkShape-2638"/>
            <p:cNvSpPr/>
            <p:nvPr>
              <p:custDataLst>
                <p:tags r:id="rId90"/>
              </p:custDataLst>
            </p:nvPr>
          </p:nvSpPr>
          <p:spPr>
            <a:xfrm>
              <a:off x="6523295" y="3132953"/>
              <a:ext cx="99159" cy="180752"/>
            </a:xfrm>
            <a:custGeom>
              <a:avLst/>
              <a:gdLst/>
              <a:ahLst/>
              <a:cxnLst/>
              <a:rect l="0" t="0" r="0" b="0"/>
              <a:pathLst>
                <a:path w="99159" h="180752">
                  <a:moveTo>
                    <a:pt x="42605" y="42047"/>
                  </a:moveTo>
                  <a:lnTo>
                    <a:pt x="42605" y="42047"/>
                  </a:lnTo>
                  <a:lnTo>
                    <a:pt x="39234" y="42047"/>
                  </a:lnTo>
                  <a:lnTo>
                    <a:pt x="25999" y="52891"/>
                  </a:lnTo>
                  <a:lnTo>
                    <a:pt x="15469" y="63095"/>
                  </a:lnTo>
                  <a:lnTo>
                    <a:pt x="4383" y="90852"/>
                  </a:lnTo>
                  <a:lnTo>
                    <a:pt x="0" y="122517"/>
                  </a:lnTo>
                  <a:lnTo>
                    <a:pt x="5444" y="150870"/>
                  </a:lnTo>
                  <a:lnTo>
                    <a:pt x="14095" y="164731"/>
                  </a:lnTo>
                  <a:lnTo>
                    <a:pt x="19365" y="170403"/>
                  </a:lnTo>
                  <a:lnTo>
                    <a:pt x="32747" y="176705"/>
                  </a:lnTo>
                  <a:lnTo>
                    <a:pt x="60962" y="180751"/>
                  </a:lnTo>
                  <a:lnTo>
                    <a:pt x="74047" y="175660"/>
                  </a:lnTo>
                  <a:lnTo>
                    <a:pt x="80500" y="171339"/>
                  </a:lnTo>
                  <a:lnTo>
                    <a:pt x="89551" y="157130"/>
                  </a:lnTo>
                  <a:lnTo>
                    <a:pt x="95220" y="138350"/>
                  </a:lnTo>
                  <a:lnTo>
                    <a:pt x="97740" y="115893"/>
                  </a:lnTo>
                  <a:lnTo>
                    <a:pt x="98859" y="86156"/>
                  </a:lnTo>
                  <a:lnTo>
                    <a:pt x="99158" y="69336"/>
                  </a:lnTo>
                  <a:lnTo>
                    <a:pt x="95726" y="39359"/>
                  </a:lnTo>
                  <a:lnTo>
                    <a:pt x="89498" y="15452"/>
                  </a:lnTo>
                  <a:lnTo>
                    <a:pt x="82026" y="2475"/>
                  </a:lnTo>
                  <a:lnTo>
                    <a:pt x="77352" y="144"/>
                  </a:lnTo>
                  <a:lnTo>
                    <a:pt x="72119" y="0"/>
                  </a:lnTo>
                  <a:lnTo>
                    <a:pt x="66515" y="1316"/>
                  </a:lnTo>
                  <a:lnTo>
                    <a:pt x="56524" y="8422"/>
                  </a:lnTo>
                  <a:lnTo>
                    <a:pt x="42605" y="229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9" name="SMARTInkShape-2639"/>
            <p:cNvSpPr/>
            <p:nvPr>
              <p:custDataLst>
                <p:tags r:id="rId91"/>
              </p:custDataLst>
            </p:nvPr>
          </p:nvSpPr>
          <p:spPr>
            <a:xfrm>
              <a:off x="6308163" y="3143250"/>
              <a:ext cx="156138" cy="171451"/>
            </a:xfrm>
            <a:custGeom>
              <a:avLst/>
              <a:gdLst/>
              <a:ahLst/>
              <a:cxnLst/>
              <a:rect l="0" t="0" r="0" b="0"/>
              <a:pathLst>
                <a:path w="156138" h="171451">
                  <a:moveTo>
                    <a:pt x="79937" y="0"/>
                  </a:moveTo>
                  <a:lnTo>
                    <a:pt x="79937" y="0"/>
                  </a:lnTo>
                  <a:lnTo>
                    <a:pt x="76566" y="3371"/>
                  </a:lnTo>
                  <a:lnTo>
                    <a:pt x="63309" y="28561"/>
                  </a:lnTo>
                  <a:lnTo>
                    <a:pt x="47023" y="53618"/>
                  </a:lnTo>
                  <a:lnTo>
                    <a:pt x="28793" y="83385"/>
                  </a:lnTo>
                  <a:lnTo>
                    <a:pt x="11867" y="112666"/>
                  </a:lnTo>
                  <a:lnTo>
                    <a:pt x="1677" y="135453"/>
                  </a:lnTo>
                  <a:lnTo>
                    <a:pt x="0" y="146279"/>
                  </a:lnTo>
                  <a:lnTo>
                    <a:pt x="1605" y="155794"/>
                  </a:lnTo>
                  <a:lnTo>
                    <a:pt x="3727" y="158896"/>
                  </a:lnTo>
                  <a:lnTo>
                    <a:pt x="6553" y="160964"/>
                  </a:lnTo>
                  <a:lnTo>
                    <a:pt x="9848" y="162343"/>
                  </a:lnTo>
                  <a:lnTo>
                    <a:pt x="36119" y="159486"/>
                  </a:lnTo>
                  <a:lnTo>
                    <a:pt x="63740" y="154813"/>
                  </a:lnTo>
                  <a:lnTo>
                    <a:pt x="88700" y="153820"/>
                  </a:lnTo>
                  <a:lnTo>
                    <a:pt x="110492" y="159449"/>
                  </a:lnTo>
                  <a:lnTo>
                    <a:pt x="122151" y="165307"/>
                  </a:lnTo>
                  <a:lnTo>
                    <a:pt x="125013" y="167355"/>
                  </a:lnTo>
                  <a:lnTo>
                    <a:pt x="131956" y="169630"/>
                  </a:lnTo>
                  <a:lnTo>
                    <a:pt x="156137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51" name="SMARTInkShape-2640"/>
          <p:cNvSpPr/>
          <p:nvPr>
            <p:custDataLst>
              <p:tags r:id="rId16"/>
            </p:custDataLst>
          </p:nvPr>
        </p:nvSpPr>
        <p:spPr>
          <a:xfrm>
            <a:off x="7613650" y="3048883"/>
            <a:ext cx="19051" cy="119768"/>
          </a:xfrm>
          <a:custGeom>
            <a:avLst/>
            <a:gdLst/>
            <a:ahLst/>
            <a:cxnLst/>
            <a:rect l="0" t="0" r="0" b="0"/>
            <a:pathLst>
              <a:path w="19051" h="119768">
                <a:moveTo>
                  <a:pt x="19050" y="5467"/>
                </a:moveTo>
                <a:lnTo>
                  <a:pt x="19050" y="5467"/>
                </a:lnTo>
                <a:lnTo>
                  <a:pt x="19050" y="0"/>
                </a:lnTo>
                <a:lnTo>
                  <a:pt x="12143" y="26863"/>
                </a:lnTo>
                <a:lnTo>
                  <a:pt x="8066" y="50612"/>
                </a:lnTo>
                <a:lnTo>
                  <a:pt x="3318" y="80550"/>
                </a:lnTo>
                <a:lnTo>
                  <a:pt x="437" y="109507"/>
                </a:lnTo>
                <a:lnTo>
                  <a:pt x="0" y="11976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52" name="SMARTInkShape-2641"/>
          <p:cNvSpPr/>
          <p:nvPr>
            <p:custDataLst>
              <p:tags r:id="rId17"/>
            </p:custDataLst>
          </p:nvPr>
        </p:nvSpPr>
        <p:spPr>
          <a:xfrm>
            <a:off x="8413750" y="2662909"/>
            <a:ext cx="133040" cy="668130"/>
          </a:xfrm>
          <a:custGeom>
            <a:avLst/>
            <a:gdLst/>
            <a:ahLst/>
            <a:cxnLst/>
            <a:rect l="0" t="0" r="0" b="0"/>
            <a:pathLst>
              <a:path w="133040" h="668130">
                <a:moveTo>
                  <a:pt x="0" y="35841"/>
                </a:moveTo>
                <a:lnTo>
                  <a:pt x="0" y="35841"/>
                </a:lnTo>
                <a:lnTo>
                  <a:pt x="10139" y="22043"/>
                </a:lnTo>
                <a:lnTo>
                  <a:pt x="23778" y="12781"/>
                </a:lnTo>
                <a:lnTo>
                  <a:pt x="55158" y="1130"/>
                </a:lnTo>
                <a:lnTo>
                  <a:pt x="62171" y="0"/>
                </a:lnTo>
                <a:lnTo>
                  <a:pt x="68964" y="1364"/>
                </a:lnTo>
                <a:lnTo>
                  <a:pt x="82156" y="8523"/>
                </a:lnTo>
                <a:lnTo>
                  <a:pt x="91312" y="24405"/>
                </a:lnTo>
                <a:lnTo>
                  <a:pt x="96322" y="47692"/>
                </a:lnTo>
                <a:lnTo>
                  <a:pt x="96197" y="79208"/>
                </a:lnTo>
                <a:lnTo>
                  <a:pt x="93765" y="98619"/>
                </a:lnTo>
                <a:lnTo>
                  <a:pt x="90026" y="120026"/>
                </a:lnTo>
                <a:lnTo>
                  <a:pt x="85418" y="142765"/>
                </a:lnTo>
                <a:lnTo>
                  <a:pt x="80934" y="165684"/>
                </a:lnTo>
                <a:lnTo>
                  <a:pt x="76533" y="188725"/>
                </a:lnTo>
                <a:lnTo>
                  <a:pt x="72189" y="211847"/>
                </a:lnTo>
                <a:lnTo>
                  <a:pt x="69998" y="233612"/>
                </a:lnTo>
                <a:lnTo>
                  <a:pt x="69242" y="254471"/>
                </a:lnTo>
                <a:lnTo>
                  <a:pt x="69445" y="274728"/>
                </a:lnTo>
                <a:lnTo>
                  <a:pt x="71696" y="293171"/>
                </a:lnTo>
                <a:lnTo>
                  <a:pt x="75315" y="310405"/>
                </a:lnTo>
                <a:lnTo>
                  <a:pt x="84979" y="342020"/>
                </a:lnTo>
                <a:lnTo>
                  <a:pt x="96329" y="370181"/>
                </a:lnTo>
                <a:lnTo>
                  <a:pt x="111249" y="392981"/>
                </a:lnTo>
                <a:lnTo>
                  <a:pt x="118354" y="399181"/>
                </a:lnTo>
                <a:lnTo>
                  <a:pt x="123862" y="401936"/>
                </a:lnTo>
                <a:lnTo>
                  <a:pt x="128663" y="403161"/>
                </a:lnTo>
                <a:lnTo>
                  <a:pt x="130225" y="402077"/>
                </a:lnTo>
                <a:lnTo>
                  <a:pt x="131962" y="397108"/>
                </a:lnTo>
                <a:lnTo>
                  <a:pt x="132938" y="386378"/>
                </a:lnTo>
                <a:lnTo>
                  <a:pt x="131285" y="380254"/>
                </a:lnTo>
                <a:lnTo>
                  <a:pt x="129857" y="377633"/>
                </a:lnTo>
                <a:lnTo>
                  <a:pt x="126788" y="378002"/>
                </a:lnTo>
                <a:lnTo>
                  <a:pt x="117733" y="384057"/>
                </a:lnTo>
                <a:lnTo>
                  <a:pt x="110417" y="393804"/>
                </a:lnTo>
                <a:lnTo>
                  <a:pt x="102331" y="414954"/>
                </a:lnTo>
                <a:lnTo>
                  <a:pt x="99971" y="424050"/>
                </a:lnTo>
                <a:lnTo>
                  <a:pt x="101110" y="449208"/>
                </a:lnTo>
                <a:lnTo>
                  <a:pt x="106321" y="479204"/>
                </a:lnTo>
                <a:lnTo>
                  <a:pt x="109686" y="495105"/>
                </a:lnTo>
                <a:lnTo>
                  <a:pt x="113340" y="511350"/>
                </a:lnTo>
                <a:lnTo>
                  <a:pt x="117894" y="527825"/>
                </a:lnTo>
                <a:lnTo>
                  <a:pt x="123046" y="544453"/>
                </a:lnTo>
                <a:lnTo>
                  <a:pt x="131592" y="575863"/>
                </a:lnTo>
                <a:lnTo>
                  <a:pt x="133039" y="601582"/>
                </a:lnTo>
                <a:lnTo>
                  <a:pt x="129887" y="629153"/>
                </a:lnTo>
                <a:lnTo>
                  <a:pt x="122638" y="641965"/>
                </a:lnTo>
                <a:lnTo>
                  <a:pt x="110951" y="652363"/>
                </a:lnTo>
                <a:lnTo>
                  <a:pt x="85241" y="664739"/>
                </a:lnTo>
                <a:lnTo>
                  <a:pt x="67990" y="668129"/>
                </a:lnTo>
                <a:lnTo>
                  <a:pt x="60848" y="666916"/>
                </a:lnTo>
                <a:lnTo>
                  <a:pt x="38100" y="65179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59" name="SMARTInkShape-Group568"/>
          <p:cNvGrpSpPr/>
          <p:nvPr/>
        </p:nvGrpSpPr>
        <p:grpSpPr>
          <a:xfrm>
            <a:off x="7157332" y="3530600"/>
            <a:ext cx="659519" cy="407214"/>
            <a:chOff x="7157332" y="3530600"/>
            <a:chExt cx="659519" cy="407214"/>
          </a:xfrm>
        </p:grpSpPr>
        <p:sp>
          <p:nvSpPr>
            <p:cNvPr id="753" name="SMARTInkShape-2642"/>
            <p:cNvSpPr/>
            <p:nvPr>
              <p:custDataLst>
                <p:tags r:id="rId66"/>
              </p:custDataLst>
            </p:nvPr>
          </p:nvSpPr>
          <p:spPr>
            <a:xfrm>
              <a:off x="7704721" y="3590442"/>
              <a:ext cx="112130" cy="143359"/>
            </a:xfrm>
            <a:custGeom>
              <a:avLst/>
              <a:gdLst/>
              <a:ahLst/>
              <a:cxnLst/>
              <a:rect l="0" t="0" r="0" b="0"/>
              <a:pathLst>
                <a:path w="112130" h="143359">
                  <a:moveTo>
                    <a:pt x="112129" y="3658"/>
                  </a:moveTo>
                  <a:lnTo>
                    <a:pt x="112129" y="3658"/>
                  </a:lnTo>
                  <a:lnTo>
                    <a:pt x="112129" y="287"/>
                  </a:lnTo>
                  <a:lnTo>
                    <a:pt x="110717" y="0"/>
                  </a:lnTo>
                  <a:lnTo>
                    <a:pt x="105387" y="1562"/>
                  </a:lnTo>
                  <a:lnTo>
                    <a:pt x="84691" y="24933"/>
                  </a:lnTo>
                  <a:lnTo>
                    <a:pt x="70066" y="45569"/>
                  </a:lnTo>
                  <a:lnTo>
                    <a:pt x="52277" y="70733"/>
                  </a:lnTo>
                  <a:lnTo>
                    <a:pt x="34022" y="95558"/>
                  </a:lnTo>
                  <a:lnTo>
                    <a:pt x="8819" y="126861"/>
                  </a:lnTo>
                  <a:lnTo>
                    <a:pt x="2714" y="135320"/>
                  </a:lnTo>
                  <a:lnTo>
                    <a:pt x="1085" y="136588"/>
                  </a:lnTo>
                  <a:lnTo>
                    <a:pt x="0" y="136728"/>
                  </a:lnTo>
                  <a:lnTo>
                    <a:pt x="5022" y="107459"/>
                  </a:lnTo>
                  <a:lnTo>
                    <a:pt x="12661" y="78629"/>
                  </a:lnTo>
                  <a:lnTo>
                    <a:pt x="24513" y="47395"/>
                  </a:lnTo>
                  <a:lnTo>
                    <a:pt x="29208" y="40736"/>
                  </a:lnTo>
                  <a:lnTo>
                    <a:pt x="31449" y="38959"/>
                  </a:lnTo>
                  <a:lnTo>
                    <a:pt x="33648" y="39892"/>
                  </a:lnTo>
                  <a:lnTo>
                    <a:pt x="51568" y="69520"/>
                  </a:lnTo>
                  <a:lnTo>
                    <a:pt x="64394" y="95218"/>
                  </a:lnTo>
                  <a:lnTo>
                    <a:pt x="85453" y="123579"/>
                  </a:lnTo>
                  <a:lnTo>
                    <a:pt x="99429" y="1433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4" name="SMARTInkShape-2643"/>
            <p:cNvSpPr/>
            <p:nvPr>
              <p:custDataLst>
                <p:tags r:id="rId67"/>
              </p:custDataLst>
            </p:nvPr>
          </p:nvSpPr>
          <p:spPr>
            <a:xfrm>
              <a:off x="7550150" y="3530600"/>
              <a:ext cx="48344" cy="254001"/>
            </a:xfrm>
            <a:custGeom>
              <a:avLst/>
              <a:gdLst/>
              <a:ahLst/>
              <a:cxnLst/>
              <a:rect l="0" t="0" r="0" b="0"/>
              <a:pathLst>
                <a:path w="48344" h="254001">
                  <a:moveTo>
                    <a:pt x="12700" y="0"/>
                  </a:moveTo>
                  <a:lnTo>
                    <a:pt x="12700" y="0"/>
                  </a:lnTo>
                  <a:lnTo>
                    <a:pt x="28280" y="15580"/>
                  </a:lnTo>
                  <a:lnTo>
                    <a:pt x="41932" y="46087"/>
                  </a:lnTo>
                  <a:lnTo>
                    <a:pt x="46859" y="76222"/>
                  </a:lnTo>
                  <a:lnTo>
                    <a:pt x="48172" y="93148"/>
                  </a:lnTo>
                  <a:lnTo>
                    <a:pt x="48343" y="110076"/>
                  </a:lnTo>
                  <a:lnTo>
                    <a:pt x="47751" y="127006"/>
                  </a:lnTo>
                  <a:lnTo>
                    <a:pt x="46651" y="143938"/>
                  </a:lnTo>
                  <a:lnTo>
                    <a:pt x="43095" y="160164"/>
                  </a:lnTo>
                  <a:lnTo>
                    <a:pt x="31618" y="191364"/>
                  </a:lnTo>
                  <a:lnTo>
                    <a:pt x="20873" y="216048"/>
                  </a:lnTo>
                  <a:lnTo>
                    <a:pt x="5848" y="244778"/>
                  </a:lnTo>
                  <a:lnTo>
                    <a:pt x="0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5" name="SMARTInkShape-2644"/>
            <p:cNvSpPr/>
            <p:nvPr>
              <p:custDataLst>
                <p:tags r:id="rId68"/>
              </p:custDataLst>
            </p:nvPr>
          </p:nvSpPr>
          <p:spPr>
            <a:xfrm>
              <a:off x="7410450" y="36512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29886" y="3371"/>
                  </a:lnTo>
                  <a:lnTo>
                    <a:pt x="59029" y="5761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6" name="SMARTInkShape-2645"/>
            <p:cNvSpPr/>
            <p:nvPr>
              <p:custDataLst>
                <p:tags r:id="rId69"/>
              </p:custDataLst>
            </p:nvPr>
          </p:nvSpPr>
          <p:spPr>
            <a:xfrm>
              <a:off x="7432743" y="3557765"/>
              <a:ext cx="53908" cy="195511"/>
            </a:xfrm>
            <a:custGeom>
              <a:avLst/>
              <a:gdLst/>
              <a:ahLst/>
              <a:cxnLst/>
              <a:rect l="0" t="0" r="0" b="0"/>
              <a:pathLst>
                <a:path w="53908" h="195511">
                  <a:moveTo>
                    <a:pt x="47557" y="10935"/>
                  </a:moveTo>
                  <a:lnTo>
                    <a:pt x="47557" y="10935"/>
                  </a:lnTo>
                  <a:lnTo>
                    <a:pt x="53025" y="0"/>
                  </a:lnTo>
                  <a:lnTo>
                    <a:pt x="46904" y="5500"/>
                  </a:lnTo>
                  <a:lnTo>
                    <a:pt x="36153" y="29550"/>
                  </a:lnTo>
                  <a:lnTo>
                    <a:pt x="26261" y="51664"/>
                  </a:lnTo>
                  <a:lnTo>
                    <a:pt x="15514" y="77014"/>
                  </a:lnTo>
                  <a:lnTo>
                    <a:pt x="6034" y="107096"/>
                  </a:lnTo>
                  <a:lnTo>
                    <a:pt x="880" y="133636"/>
                  </a:lnTo>
                  <a:lnTo>
                    <a:pt x="0" y="156485"/>
                  </a:lnTo>
                  <a:lnTo>
                    <a:pt x="4313" y="176048"/>
                  </a:lnTo>
                  <a:lnTo>
                    <a:pt x="12815" y="188506"/>
                  </a:lnTo>
                  <a:lnTo>
                    <a:pt x="18046" y="192815"/>
                  </a:lnTo>
                  <a:lnTo>
                    <a:pt x="22944" y="194983"/>
                  </a:lnTo>
                  <a:lnTo>
                    <a:pt x="32149" y="195510"/>
                  </a:lnTo>
                  <a:lnTo>
                    <a:pt x="53907" y="1887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7" name="SMARTInkShape-2646"/>
            <p:cNvSpPr/>
            <p:nvPr>
              <p:custDataLst>
                <p:tags r:id="rId70"/>
              </p:custDataLst>
            </p:nvPr>
          </p:nvSpPr>
          <p:spPr>
            <a:xfrm>
              <a:off x="7341867" y="3536950"/>
              <a:ext cx="68584" cy="234951"/>
            </a:xfrm>
            <a:custGeom>
              <a:avLst/>
              <a:gdLst/>
              <a:ahLst/>
              <a:cxnLst/>
              <a:rect l="0" t="0" r="0" b="0"/>
              <a:pathLst>
                <a:path w="68584" h="234951">
                  <a:moveTo>
                    <a:pt x="68583" y="0"/>
                  </a:moveTo>
                  <a:lnTo>
                    <a:pt x="68583" y="0"/>
                  </a:lnTo>
                  <a:lnTo>
                    <a:pt x="58470" y="3371"/>
                  </a:lnTo>
                  <a:lnTo>
                    <a:pt x="42068" y="18951"/>
                  </a:lnTo>
                  <a:lnTo>
                    <a:pt x="23803" y="48184"/>
                  </a:lnTo>
                  <a:lnTo>
                    <a:pt x="13168" y="75273"/>
                  </a:lnTo>
                  <a:lnTo>
                    <a:pt x="5148" y="105421"/>
                  </a:lnTo>
                  <a:lnTo>
                    <a:pt x="1584" y="135283"/>
                  </a:lnTo>
                  <a:lnTo>
                    <a:pt x="0" y="163137"/>
                  </a:lnTo>
                  <a:lnTo>
                    <a:pt x="2" y="188216"/>
                  </a:lnTo>
                  <a:lnTo>
                    <a:pt x="2354" y="208770"/>
                  </a:lnTo>
                  <a:lnTo>
                    <a:pt x="5381" y="216086"/>
                  </a:lnTo>
                  <a:lnTo>
                    <a:pt x="24133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8" name="SMARTInkShape-2647"/>
            <p:cNvSpPr/>
            <p:nvPr>
              <p:custDataLst>
                <p:tags r:id="rId71"/>
              </p:custDataLst>
            </p:nvPr>
          </p:nvSpPr>
          <p:spPr>
            <a:xfrm>
              <a:off x="7157332" y="3659874"/>
              <a:ext cx="113264" cy="277940"/>
            </a:xfrm>
            <a:custGeom>
              <a:avLst/>
              <a:gdLst/>
              <a:ahLst/>
              <a:cxnLst/>
              <a:rect l="0" t="0" r="0" b="0"/>
              <a:pathLst>
                <a:path w="113264" h="277940">
                  <a:moveTo>
                    <a:pt x="5468" y="23126"/>
                  </a:moveTo>
                  <a:lnTo>
                    <a:pt x="5468" y="23126"/>
                  </a:lnTo>
                  <a:lnTo>
                    <a:pt x="5468" y="11570"/>
                  </a:lnTo>
                  <a:lnTo>
                    <a:pt x="3586" y="39032"/>
                  </a:lnTo>
                  <a:lnTo>
                    <a:pt x="0" y="70326"/>
                  </a:lnTo>
                  <a:lnTo>
                    <a:pt x="1823" y="77170"/>
                  </a:lnTo>
                  <a:lnTo>
                    <a:pt x="9493" y="88538"/>
                  </a:lnTo>
                  <a:lnTo>
                    <a:pt x="25710" y="99500"/>
                  </a:lnTo>
                  <a:lnTo>
                    <a:pt x="39629" y="101050"/>
                  </a:lnTo>
                  <a:lnTo>
                    <a:pt x="47292" y="100475"/>
                  </a:lnTo>
                  <a:lnTo>
                    <a:pt x="61451" y="94193"/>
                  </a:lnTo>
                  <a:lnTo>
                    <a:pt x="74093" y="83639"/>
                  </a:lnTo>
                  <a:lnTo>
                    <a:pt x="88439" y="61831"/>
                  </a:lnTo>
                  <a:lnTo>
                    <a:pt x="97472" y="37495"/>
                  </a:lnTo>
                  <a:lnTo>
                    <a:pt x="103205" y="14527"/>
                  </a:lnTo>
                  <a:lnTo>
                    <a:pt x="101185" y="78"/>
                  </a:lnTo>
                  <a:lnTo>
                    <a:pt x="101030" y="0"/>
                  </a:lnTo>
                  <a:lnTo>
                    <a:pt x="100745" y="24609"/>
                  </a:lnTo>
                  <a:lnTo>
                    <a:pt x="102137" y="54453"/>
                  </a:lnTo>
                  <a:lnTo>
                    <a:pt x="107463" y="82675"/>
                  </a:lnTo>
                  <a:lnTo>
                    <a:pt x="109448" y="98809"/>
                  </a:lnTo>
                  <a:lnTo>
                    <a:pt x="110772" y="115915"/>
                  </a:lnTo>
                  <a:lnTo>
                    <a:pt x="111654" y="133668"/>
                  </a:lnTo>
                  <a:lnTo>
                    <a:pt x="112241" y="150443"/>
                  </a:lnTo>
                  <a:lnTo>
                    <a:pt x="112634" y="166565"/>
                  </a:lnTo>
                  <a:lnTo>
                    <a:pt x="113069" y="196238"/>
                  </a:lnTo>
                  <a:lnTo>
                    <a:pt x="113263" y="221185"/>
                  </a:lnTo>
                  <a:lnTo>
                    <a:pt x="106631" y="251692"/>
                  </a:lnTo>
                  <a:lnTo>
                    <a:pt x="99582" y="264176"/>
                  </a:lnTo>
                  <a:lnTo>
                    <a:pt x="95728" y="268492"/>
                  </a:lnTo>
                  <a:lnTo>
                    <a:pt x="76819" y="277939"/>
                  </a:lnTo>
                  <a:lnTo>
                    <a:pt x="61403" y="277252"/>
                  </a:lnTo>
                  <a:lnTo>
                    <a:pt x="53341" y="275094"/>
                  </a:lnTo>
                  <a:lnTo>
                    <a:pt x="38739" y="265169"/>
                  </a:lnTo>
                  <a:lnTo>
                    <a:pt x="20500" y="243714"/>
                  </a:lnTo>
                  <a:lnTo>
                    <a:pt x="9922" y="223246"/>
                  </a:lnTo>
                  <a:lnTo>
                    <a:pt x="5468" y="2072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66" name="SMARTInkShape-Group569"/>
          <p:cNvGrpSpPr/>
          <p:nvPr/>
        </p:nvGrpSpPr>
        <p:grpSpPr>
          <a:xfrm>
            <a:off x="7997797" y="3352800"/>
            <a:ext cx="619154" cy="385198"/>
            <a:chOff x="7997797" y="3352800"/>
            <a:chExt cx="619154" cy="385198"/>
          </a:xfrm>
        </p:grpSpPr>
        <p:sp>
          <p:nvSpPr>
            <p:cNvPr id="760" name="SMARTInkShape-2648"/>
            <p:cNvSpPr/>
            <p:nvPr>
              <p:custDataLst>
                <p:tags r:id="rId60"/>
              </p:custDataLst>
            </p:nvPr>
          </p:nvSpPr>
          <p:spPr>
            <a:xfrm>
              <a:off x="8515350" y="3422650"/>
              <a:ext cx="101601" cy="5959"/>
            </a:xfrm>
            <a:custGeom>
              <a:avLst/>
              <a:gdLst/>
              <a:ahLst/>
              <a:cxnLst/>
              <a:rect l="0" t="0" r="0" b="0"/>
              <a:pathLst>
                <a:path w="101601" h="5959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1881"/>
                  </a:lnTo>
                  <a:lnTo>
                    <a:pt x="8838" y="3371"/>
                  </a:lnTo>
                  <a:lnTo>
                    <a:pt x="39821" y="5958"/>
                  </a:lnTo>
                  <a:lnTo>
                    <a:pt x="64009" y="4352"/>
                  </a:lnTo>
                  <a:lnTo>
                    <a:pt x="94350" y="573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1" name="SMARTInkShape-2649"/>
            <p:cNvSpPr/>
            <p:nvPr>
              <p:custDataLst>
                <p:tags r:id="rId61"/>
              </p:custDataLst>
            </p:nvPr>
          </p:nvSpPr>
          <p:spPr>
            <a:xfrm>
              <a:off x="8536937" y="3352800"/>
              <a:ext cx="67314" cy="160371"/>
            </a:xfrm>
            <a:custGeom>
              <a:avLst/>
              <a:gdLst/>
              <a:ahLst/>
              <a:cxnLst/>
              <a:rect l="0" t="0" r="0" b="0"/>
              <a:pathLst>
                <a:path w="67314" h="160371">
                  <a:moveTo>
                    <a:pt x="41913" y="0"/>
                  </a:moveTo>
                  <a:lnTo>
                    <a:pt x="41913" y="0"/>
                  </a:lnTo>
                  <a:lnTo>
                    <a:pt x="45284" y="0"/>
                  </a:lnTo>
                  <a:lnTo>
                    <a:pt x="45572" y="2117"/>
                  </a:lnTo>
                  <a:lnTo>
                    <a:pt x="44010" y="10113"/>
                  </a:lnTo>
                  <a:lnTo>
                    <a:pt x="32421" y="33257"/>
                  </a:lnTo>
                  <a:lnTo>
                    <a:pt x="18953" y="62457"/>
                  </a:lnTo>
                  <a:lnTo>
                    <a:pt x="10307" y="84909"/>
                  </a:lnTo>
                  <a:lnTo>
                    <a:pt x="3171" y="107587"/>
                  </a:lnTo>
                  <a:lnTo>
                    <a:pt x="0" y="127074"/>
                  </a:lnTo>
                  <a:lnTo>
                    <a:pt x="2353" y="141379"/>
                  </a:lnTo>
                  <a:lnTo>
                    <a:pt x="4957" y="147169"/>
                  </a:lnTo>
                  <a:lnTo>
                    <a:pt x="15375" y="155484"/>
                  </a:lnTo>
                  <a:lnTo>
                    <a:pt x="22104" y="158690"/>
                  </a:lnTo>
                  <a:lnTo>
                    <a:pt x="35226" y="160370"/>
                  </a:lnTo>
                  <a:lnTo>
                    <a:pt x="47407" y="158059"/>
                  </a:lnTo>
                  <a:lnTo>
                    <a:pt x="67313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2" name="SMARTInkShape-2650"/>
            <p:cNvSpPr/>
            <p:nvPr>
              <p:custDataLst>
                <p:tags r:id="rId62"/>
              </p:custDataLst>
            </p:nvPr>
          </p:nvSpPr>
          <p:spPr>
            <a:xfrm>
              <a:off x="8348101" y="3441700"/>
              <a:ext cx="116046" cy="78740"/>
            </a:xfrm>
            <a:custGeom>
              <a:avLst/>
              <a:gdLst/>
              <a:ahLst/>
              <a:cxnLst/>
              <a:rect l="0" t="0" r="0" b="0"/>
              <a:pathLst>
                <a:path w="116046" h="78740">
                  <a:moveTo>
                    <a:pt x="21199" y="0"/>
                  </a:moveTo>
                  <a:lnTo>
                    <a:pt x="21199" y="0"/>
                  </a:lnTo>
                  <a:lnTo>
                    <a:pt x="16130" y="5775"/>
                  </a:lnTo>
                  <a:lnTo>
                    <a:pt x="10368" y="17311"/>
                  </a:lnTo>
                  <a:lnTo>
                    <a:pt x="2099" y="43897"/>
                  </a:lnTo>
                  <a:lnTo>
                    <a:pt x="0" y="50432"/>
                  </a:lnTo>
                  <a:lnTo>
                    <a:pt x="10" y="56199"/>
                  </a:lnTo>
                  <a:lnTo>
                    <a:pt x="3786" y="66370"/>
                  </a:lnTo>
                  <a:lnTo>
                    <a:pt x="7473" y="69647"/>
                  </a:lnTo>
                  <a:lnTo>
                    <a:pt x="17216" y="73287"/>
                  </a:lnTo>
                  <a:lnTo>
                    <a:pt x="22071" y="72847"/>
                  </a:lnTo>
                  <a:lnTo>
                    <a:pt x="34942" y="66191"/>
                  </a:lnTo>
                  <a:lnTo>
                    <a:pt x="40947" y="61638"/>
                  </a:lnTo>
                  <a:lnTo>
                    <a:pt x="56394" y="31400"/>
                  </a:lnTo>
                  <a:lnTo>
                    <a:pt x="58008" y="28067"/>
                  </a:lnTo>
                  <a:lnTo>
                    <a:pt x="55546" y="32932"/>
                  </a:lnTo>
                  <a:lnTo>
                    <a:pt x="53718" y="46682"/>
                  </a:lnTo>
                  <a:lnTo>
                    <a:pt x="57054" y="56260"/>
                  </a:lnTo>
                  <a:lnTo>
                    <a:pt x="63240" y="64515"/>
                  </a:lnTo>
                  <a:lnTo>
                    <a:pt x="82822" y="77893"/>
                  </a:lnTo>
                  <a:lnTo>
                    <a:pt x="86976" y="78739"/>
                  </a:lnTo>
                  <a:lnTo>
                    <a:pt x="95353" y="77799"/>
                  </a:lnTo>
                  <a:lnTo>
                    <a:pt x="104633" y="73303"/>
                  </a:lnTo>
                  <a:lnTo>
                    <a:pt x="111850" y="64131"/>
                  </a:lnTo>
                  <a:lnTo>
                    <a:pt x="115086" y="45734"/>
                  </a:lnTo>
                  <a:lnTo>
                    <a:pt x="116045" y="22409"/>
                  </a:lnTo>
                  <a:lnTo>
                    <a:pt x="114768" y="16351"/>
                  </a:lnTo>
                  <a:lnTo>
                    <a:pt x="109587" y="7738"/>
                  </a:lnTo>
                  <a:lnTo>
                    <a:pt x="104462" y="3439"/>
                  </a:lnTo>
                  <a:lnTo>
                    <a:pt x="9739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3" name="SMARTInkShape-2651"/>
            <p:cNvSpPr/>
            <p:nvPr>
              <p:custDataLst>
                <p:tags r:id="rId63"/>
              </p:custDataLst>
            </p:nvPr>
          </p:nvSpPr>
          <p:spPr>
            <a:xfrm>
              <a:off x="8242300" y="338455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0"/>
                  </a:moveTo>
                  <a:lnTo>
                    <a:pt x="0" y="0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4" name="SMARTInkShape-2652"/>
            <p:cNvSpPr/>
            <p:nvPr>
              <p:custDataLst>
                <p:tags r:id="rId64"/>
              </p:custDataLst>
            </p:nvPr>
          </p:nvSpPr>
          <p:spPr>
            <a:xfrm>
              <a:off x="8211151" y="3454400"/>
              <a:ext cx="43850" cy="86634"/>
            </a:xfrm>
            <a:custGeom>
              <a:avLst/>
              <a:gdLst/>
              <a:ahLst/>
              <a:cxnLst/>
              <a:rect l="0" t="0" r="0" b="0"/>
              <a:pathLst>
                <a:path w="43850" h="86634">
                  <a:moveTo>
                    <a:pt x="18449" y="0"/>
                  </a:moveTo>
                  <a:lnTo>
                    <a:pt x="18449" y="0"/>
                  </a:lnTo>
                  <a:lnTo>
                    <a:pt x="3959" y="31096"/>
                  </a:lnTo>
                  <a:lnTo>
                    <a:pt x="300" y="58902"/>
                  </a:lnTo>
                  <a:lnTo>
                    <a:pt x="0" y="66785"/>
                  </a:lnTo>
                  <a:lnTo>
                    <a:pt x="1211" y="72745"/>
                  </a:lnTo>
                  <a:lnTo>
                    <a:pt x="6319" y="81250"/>
                  </a:lnTo>
                  <a:lnTo>
                    <a:pt x="13293" y="85500"/>
                  </a:lnTo>
                  <a:lnTo>
                    <a:pt x="17128" y="86633"/>
                  </a:lnTo>
                  <a:lnTo>
                    <a:pt x="43849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5" name="SMARTInkShape-2653"/>
            <p:cNvSpPr/>
            <p:nvPr>
              <p:custDataLst>
                <p:tags r:id="rId65"/>
              </p:custDataLst>
            </p:nvPr>
          </p:nvSpPr>
          <p:spPr>
            <a:xfrm>
              <a:off x="7997797" y="3604749"/>
              <a:ext cx="130204" cy="133249"/>
            </a:xfrm>
            <a:custGeom>
              <a:avLst/>
              <a:gdLst/>
              <a:ahLst/>
              <a:cxnLst/>
              <a:rect l="0" t="0" r="0" b="0"/>
              <a:pathLst>
                <a:path w="130204" h="133249">
                  <a:moveTo>
                    <a:pt x="15903" y="40151"/>
                  </a:moveTo>
                  <a:lnTo>
                    <a:pt x="15903" y="40151"/>
                  </a:lnTo>
                  <a:lnTo>
                    <a:pt x="15903" y="43522"/>
                  </a:lnTo>
                  <a:lnTo>
                    <a:pt x="16608" y="44515"/>
                  </a:lnTo>
                  <a:lnTo>
                    <a:pt x="17785" y="45177"/>
                  </a:lnTo>
                  <a:lnTo>
                    <a:pt x="22384" y="45913"/>
                  </a:lnTo>
                  <a:lnTo>
                    <a:pt x="31483" y="46239"/>
                  </a:lnTo>
                  <a:lnTo>
                    <a:pt x="58231" y="37016"/>
                  </a:lnTo>
                  <a:lnTo>
                    <a:pt x="78566" y="25786"/>
                  </a:lnTo>
                  <a:lnTo>
                    <a:pt x="83079" y="22108"/>
                  </a:lnTo>
                  <a:lnTo>
                    <a:pt x="88092" y="14257"/>
                  </a:lnTo>
                  <a:lnTo>
                    <a:pt x="89429" y="10189"/>
                  </a:lnTo>
                  <a:lnTo>
                    <a:pt x="88909" y="6770"/>
                  </a:lnTo>
                  <a:lnTo>
                    <a:pt x="87151" y="3786"/>
                  </a:lnTo>
                  <a:lnTo>
                    <a:pt x="84569" y="1091"/>
                  </a:lnTo>
                  <a:lnTo>
                    <a:pt x="80025" y="0"/>
                  </a:lnTo>
                  <a:lnTo>
                    <a:pt x="67449" y="669"/>
                  </a:lnTo>
                  <a:lnTo>
                    <a:pt x="54334" y="8963"/>
                  </a:lnTo>
                  <a:lnTo>
                    <a:pt x="25298" y="37283"/>
                  </a:lnTo>
                  <a:lnTo>
                    <a:pt x="7476" y="65093"/>
                  </a:lnTo>
                  <a:lnTo>
                    <a:pt x="0" y="92305"/>
                  </a:lnTo>
                  <a:lnTo>
                    <a:pt x="2015" y="105899"/>
                  </a:lnTo>
                  <a:lnTo>
                    <a:pt x="4528" y="111499"/>
                  </a:lnTo>
                  <a:lnTo>
                    <a:pt x="14846" y="119604"/>
                  </a:lnTo>
                  <a:lnTo>
                    <a:pt x="38402" y="128133"/>
                  </a:lnTo>
                  <a:lnTo>
                    <a:pt x="67725" y="133248"/>
                  </a:lnTo>
                  <a:lnTo>
                    <a:pt x="88324" y="133033"/>
                  </a:lnTo>
                  <a:lnTo>
                    <a:pt x="116226" y="126389"/>
                  </a:lnTo>
                  <a:lnTo>
                    <a:pt x="130203" y="1227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76" name="SMARTInkShape-Group570"/>
          <p:cNvGrpSpPr/>
          <p:nvPr/>
        </p:nvGrpSpPr>
        <p:grpSpPr>
          <a:xfrm>
            <a:off x="7649843" y="3865166"/>
            <a:ext cx="1123023" cy="306785"/>
            <a:chOff x="7649843" y="3865166"/>
            <a:chExt cx="1123023" cy="306785"/>
          </a:xfrm>
        </p:grpSpPr>
        <p:sp>
          <p:nvSpPr>
            <p:cNvPr id="767" name="SMARTInkShape-2654"/>
            <p:cNvSpPr/>
            <p:nvPr>
              <p:custDataLst>
                <p:tags r:id="rId51"/>
              </p:custDataLst>
            </p:nvPr>
          </p:nvSpPr>
          <p:spPr>
            <a:xfrm>
              <a:off x="8610600" y="3865166"/>
              <a:ext cx="162266" cy="306785"/>
            </a:xfrm>
            <a:custGeom>
              <a:avLst/>
              <a:gdLst/>
              <a:ahLst/>
              <a:cxnLst/>
              <a:rect l="0" t="0" r="0" b="0"/>
              <a:pathLst>
                <a:path w="162266" h="306785">
                  <a:moveTo>
                    <a:pt x="0" y="306784"/>
                  </a:moveTo>
                  <a:lnTo>
                    <a:pt x="0" y="306784"/>
                  </a:lnTo>
                  <a:lnTo>
                    <a:pt x="5468" y="306784"/>
                  </a:lnTo>
                  <a:lnTo>
                    <a:pt x="7003" y="277230"/>
                  </a:lnTo>
                  <a:lnTo>
                    <a:pt x="9699" y="254608"/>
                  </a:lnTo>
                  <a:lnTo>
                    <a:pt x="15129" y="226209"/>
                  </a:lnTo>
                  <a:lnTo>
                    <a:pt x="18552" y="210734"/>
                  </a:lnTo>
                  <a:lnTo>
                    <a:pt x="25068" y="192656"/>
                  </a:lnTo>
                  <a:lnTo>
                    <a:pt x="33646" y="172843"/>
                  </a:lnTo>
                  <a:lnTo>
                    <a:pt x="43597" y="151874"/>
                  </a:lnTo>
                  <a:lnTo>
                    <a:pt x="54465" y="130838"/>
                  </a:lnTo>
                  <a:lnTo>
                    <a:pt x="65943" y="109759"/>
                  </a:lnTo>
                  <a:lnTo>
                    <a:pt x="77829" y="88650"/>
                  </a:lnTo>
                  <a:lnTo>
                    <a:pt x="89280" y="70345"/>
                  </a:lnTo>
                  <a:lnTo>
                    <a:pt x="111411" y="38717"/>
                  </a:lnTo>
                  <a:lnTo>
                    <a:pt x="133591" y="10594"/>
                  </a:lnTo>
                  <a:lnTo>
                    <a:pt x="142359" y="67"/>
                  </a:lnTo>
                  <a:lnTo>
                    <a:pt x="142884" y="0"/>
                  </a:lnTo>
                  <a:lnTo>
                    <a:pt x="141585" y="3689"/>
                  </a:lnTo>
                  <a:lnTo>
                    <a:pt x="119226" y="35352"/>
                  </a:lnTo>
                  <a:lnTo>
                    <a:pt x="103060" y="59613"/>
                  </a:lnTo>
                  <a:lnTo>
                    <a:pt x="95898" y="74869"/>
                  </a:lnTo>
                  <a:lnTo>
                    <a:pt x="95068" y="86353"/>
                  </a:lnTo>
                  <a:lnTo>
                    <a:pt x="95834" y="89980"/>
                  </a:lnTo>
                  <a:lnTo>
                    <a:pt x="97051" y="92398"/>
                  </a:lnTo>
                  <a:lnTo>
                    <a:pt x="100989" y="95790"/>
                  </a:lnTo>
                  <a:lnTo>
                    <a:pt x="107443" y="99649"/>
                  </a:lnTo>
                  <a:lnTo>
                    <a:pt x="134120" y="106829"/>
                  </a:lnTo>
                  <a:lnTo>
                    <a:pt x="155531" y="117787"/>
                  </a:lnTo>
                  <a:lnTo>
                    <a:pt x="158721" y="122225"/>
                  </a:lnTo>
                  <a:lnTo>
                    <a:pt x="162265" y="134682"/>
                  </a:lnTo>
                  <a:lnTo>
                    <a:pt x="161959" y="145862"/>
                  </a:lnTo>
                  <a:lnTo>
                    <a:pt x="160889" y="150820"/>
                  </a:lnTo>
                  <a:lnTo>
                    <a:pt x="149271" y="167910"/>
                  </a:lnTo>
                  <a:lnTo>
                    <a:pt x="121312" y="187577"/>
                  </a:lnTo>
                  <a:lnTo>
                    <a:pt x="97641" y="198634"/>
                  </a:lnTo>
                  <a:lnTo>
                    <a:pt x="83613" y="199215"/>
                  </a:lnTo>
                  <a:lnTo>
                    <a:pt x="72203" y="195240"/>
                  </a:lnTo>
                  <a:lnTo>
                    <a:pt x="57150" y="1861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8" name="SMARTInkShape-2655"/>
            <p:cNvSpPr/>
            <p:nvPr>
              <p:custDataLst>
                <p:tags r:id="rId52"/>
              </p:custDataLst>
            </p:nvPr>
          </p:nvSpPr>
          <p:spPr>
            <a:xfrm>
              <a:off x="8559800" y="3917950"/>
              <a:ext cx="3660" cy="12701"/>
            </a:xfrm>
            <a:custGeom>
              <a:avLst/>
              <a:gdLst/>
              <a:ahLst/>
              <a:cxnLst/>
              <a:rect l="0" t="0" r="0" b="0"/>
              <a:pathLst>
                <a:path w="3660" h="12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659" y="705"/>
                  </a:lnTo>
                  <a:lnTo>
                    <a:pt x="932" y="6907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9" name="SMARTInkShape-2656"/>
            <p:cNvSpPr/>
            <p:nvPr>
              <p:custDataLst>
                <p:tags r:id="rId53"/>
              </p:custDataLst>
            </p:nvPr>
          </p:nvSpPr>
          <p:spPr>
            <a:xfrm>
              <a:off x="8513123" y="4019550"/>
              <a:ext cx="72078" cy="58666"/>
            </a:xfrm>
            <a:custGeom>
              <a:avLst/>
              <a:gdLst/>
              <a:ahLst/>
              <a:cxnLst/>
              <a:rect l="0" t="0" r="0" b="0"/>
              <a:pathLst>
                <a:path w="72078" h="58666">
                  <a:moveTo>
                    <a:pt x="14927" y="0"/>
                  </a:moveTo>
                  <a:lnTo>
                    <a:pt x="14927" y="0"/>
                  </a:lnTo>
                  <a:lnTo>
                    <a:pt x="11555" y="0"/>
                  </a:lnTo>
                  <a:lnTo>
                    <a:pt x="8020" y="5645"/>
                  </a:lnTo>
                  <a:lnTo>
                    <a:pt x="0" y="26515"/>
                  </a:lnTo>
                  <a:lnTo>
                    <a:pt x="36" y="32493"/>
                  </a:lnTo>
                  <a:lnTo>
                    <a:pt x="3841" y="44780"/>
                  </a:lnTo>
                  <a:lnTo>
                    <a:pt x="12116" y="53534"/>
                  </a:lnTo>
                  <a:lnTo>
                    <a:pt x="17287" y="56856"/>
                  </a:lnTo>
                  <a:lnTo>
                    <a:pt x="30557" y="58665"/>
                  </a:lnTo>
                  <a:lnTo>
                    <a:pt x="45157" y="56412"/>
                  </a:lnTo>
                  <a:lnTo>
                    <a:pt x="72077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0" name="SMARTInkShape-2657"/>
            <p:cNvSpPr/>
            <p:nvPr>
              <p:custDataLst>
                <p:tags r:id="rId54"/>
              </p:custDataLst>
            </p:nvPr>
          </p:nvSpPr>
          <p:spPr>
            <a:xfrm>
              <a:off x="8339244" y="4000500"/>
              <a:ext cx="23707" cy="82551"/>
            </a:xfrm>
            <a:custGeom>
              <a:avLst/>
              <a:gdLst/>
              <a:ahLst/>
              <a:cxnLst/>
              <a:rect l="0" t="0" r="0" b="0"/>
              <a:pathLst>
                <a:path w="23707" h="82551">
                  <a:moveTo>
                    <a:pt x="23706" y="0"/>
                  </a:moveTo>
                  <a:lnTo>
                    <a:pt x="23706" y="0"/>
                  </a:lnTo>
                  <a:lnTo>
                    <a:pt x="8511" y="31095"/>
                  </a:lnTo>
                  <a:lnTo>
                    <a:pt x="531" y="57021"/>
                  </a:lnTo>
                  <a:lnTo>
                    <a:pt x="0" y="68381"/>
                  </a:lnTo>
                  <a:lnTo>
                    <a:pt x="4656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1" name="SMARTInkShape-2658"/>
            <p:cNvSpPr/>
            <p:nvPr>
              <p:custDataLst>
                <p:tags r:id="rId55"/>
              </p:custDataLst>
            </p:nvPr>
          </p:nvSpPr>
          <p:spPr>
            <a:xfrm>
              <a:off x="8305800" y="4044950"/>
              <a:ext cx="82551" cy="1"/>
            </a:xfrm>
            <a:custGeom>
              <a:avLst/>
              <a:gdLst/>
              <a:ahLst/>
              <a:cxnLst/>
              <a:rect l="0" t="0" r="0" b="0"/>
              <a:pathLst>
                <a:path w="82551" h="1">
                  <a:moveTo>
                    <a:pt x="0" y="0"/>
                  </a:moveTo>
                  <a:lnTo>
                    <a:pt x="0" y="0"/>
                  </a:lnTo>
                  <a:lnTo>
                    <a:pt x="26515" y="0"/>
                  </a:lnTo>
                  <a:lnTo>
                    <a:pt x="57297" y="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2" name="SMARTInkShape-2659"/>
            <p:cNvSpPr/>
            <p:nvPr>
              <p:custDataLst>
                <p:tags r:id="rId56"/>
              </p:custDataLst>
            </p:nvPr>
          </p:nvSpPr>
          <p:spPr>
            <a:xfrm>
              <a:off x="8122871" y="3962400"/>
              <a:ext cx="125780" cy="139701"/>
            </a:xfrm>
            <a:custGeom>
              <a:avLst/>
              <a:gdLst/>
              <a:ahLst/>
              <a:cxnLst/>
              <a:rect l="0" t="0" r="0" b="0"/>
              <a:pathLst>
                <a:path w="125780" h="139701">
                  <a:moveTo>
                    <a:pt x="125779" y="0"/>
                  </a:moveTo>
                  <a:lnTo>
                    <a:pt x="125779" y="0"/>
                  </a:lnTo>
                  <a:lnTo>
                    <a:pt x="109865" y="12256"/>
                  </a:lnTo>
                  <a:lnTo>
                    <a:pt x="87510" y="37576"/>
                  </a:lnTo>
                  <a:lnTo>
                    <a:pt x="68789" y="59739"/>
                  </a:lnTo>
                  <a:lnTo>
                    <a:pt x="41787" y="89275"/>
                  </a:lnTo>
                  <a:lnTo>
                    <a:pt x="17518" y="118059"/>
                  </a:lnTo>
                  <a:lnTo>
                    <a:pt x="8048" y="126083"/>
                  </a:lnTo>
                  <a:lnTo>
                    <a:pt x="4958" y="127800"/>
                  </a:lnTo>
                  <a:lnTo>
                    <a:pt x="2899" y="128239"/>
                  </a:lnTo>
                  <a:lnTo>
                    <a:pt x="1525" y="127826"/>
                  </a:lnTo>
                  <a:lnTo>
                    <a:pt x="0" y="121722"/>
                  </a:lnTo>
                  <a:lnTo>
                    <a:pt x="27" y="111249"/>
                  </a:lnTo>
                  <a:lnTo>
                    <a:pt x="5794" y="79648"/>
                  </a:lnTo>
                  <a:lnTo>
                    <a:pt x="11676" y="53703"/>
                  </a:lnTo>
                  <a:lnTo>
                    <a:pt x="13727" y="46385"/>
                  </a:lnTo>
                  <a:lnTo>
                    <a:pt x="16505" y="42213"/>
                  </a:lnTo>
                  <a:lnTo>
                    <a:pt x="19768" y="40136"/>
                  </a:lnTo>
                  <a:lnTo>
                    <a:pt x="23355" y="39457"/>
                  </a:lnTo>
                  <a:lnTo>
                    <a:pt x="27158" y="41122"/>
                  </a:lnTo>
                  <a:lnTo>
                    <a:pt x="35146" y="48615"/>
                  </a:lnTo>
                  <a:lnTo>
                    <a:pt x="57861" y="79893"/>
                  </a:lnTo>
                  <a:lnTo>
                    <a:pt x="82864" y="108436"/>
                  </a:lnTo>
                  <a:lnTo>
                    <a:pt x="100264" y="129683"/>
                  </a:lnTo>
                  <a:lnTo>
                    <a:pt x="113079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3" name="SMARTInkShape-2660"/>
            <p:cNvSpPr/>
            <p:nvPr>
              <p:custDataLst>
                <p:tags r:id="rId57"/>
              </p:custDataLst>
            </p:nvPr>
          </p:nvSpPr>
          <p:spPr>
            <a:xfrm>
              <a:off x="7933841" y="4070350"/>
              <a:ext cx="67160" cy="6351"/>
            </a:xfrm>
            <a:custGeom>
              <a:avLst/>
              <a:gdLst/>
              <a:ahLst/>
              <a:cxnLst/>
              <a:rect l="0" t="0" r="0" b="0"/>
              <a:pathLst>
                <a:path w="67160" h="6351">
                  <a:moveTo>
                    <a:pt x="3659" y="0"/>
                  </a:moveTo>
                  <a:lnTo>
                    <a:pt x="3659" y="0"/>
                  </a:lnTo>
                  <a:lnTo>
                    <a:pt x="287" y="3371"/>
                  </a:lnTo>
                  <a:lnTo>
                    <a:pt x="0" y="4364"/>
                  </a:lnTo>
                  <a:lnTo>
                    <a:pt x="514" y="5026"/>
                  </a:lnTo>
                  <a:lnTo>
                    <a:pt x="1562" y="5467"/>
                  </a:lnTo>
                  <a:lnTo>
                    <a:pt x="29990" y="6272"/>
                  </a:lnTo>
                  <a:lnTo>
                    <a:pt x="6715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4" name="SMARTInkShape-2661"/>
            <p:cNvSpPr/>
            <p:nvPr>
              <p:custDataLst>
                <p:tags r:id="rId58"/>
              </p:custDataLst>
            </p:nvPr>
          </p:nvSpPr>
          <p:spPr>
            <a:xfrm>
              <a:off x="7918450" y="4044950"/>
              <a:ext cx="69851" cy="3659"/>
            </a:xfrm>
            <a:custGeom>
              <a:avLst/>
              <a:gdLst/>
              <a:ahLst/>
              <a:cxnLst/>
              <a:rect l="0" t="0" r="0" b="0"/>
              <a:pathLst>
                <a:path w="69851" h="3659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20970" y="3658"/>
                  </a:lnTo>
                  <a:lnTo>
                    <a:pt x="46710" y="932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5" name="SMARTInkShape-2662"/>
            <p:cNvSpPr/>
            <p:nvPr>
              <p:custDataLst>
                <p:tags r:id="rId59"/>
              </p:custDataLst>
            </p:nvPr>
          </p:nvSpPr>
          <p:spPr>
            <a:xfrm>
              <a:off x="7649843" y="4021005"/>
              <a:ext cx="159967" cy="117638"/>
            </a:xfrm>
            <a:custGeom>
              <a:avLst/>
              <a:gdLst/>
              <a:ahLst/>
              <a:cxnLst/>
              <a:rect l="0" t="0" r="0" b="0"/>
              <a:pathLst>
                <a:path w="159967" h="117638">
                  <a:moveTo>
                    <a:pt x="40007" y="30295"/>
                  </a:moveTo>
                  <a:lnTo>
                    <a:pt x="40007" y="30295"/>
                  </a:lnTo>
                  <a:lnTo>
                    <a:pt x="40007" y="26924"/>
                  </a:lnTo>
                  <a:lnTo>
                    <a:pt x="39302" y="26637"/>
                  </a:lnTo>
                  <a:lnTo>
                    <a:pt x="36635" y="28199"/>
                  </a:lnTo>
                  <a:lnTo>
                    <a:pt x="19742" y="45795"/>
                  </a:lnTo>
                  <a:lnTo>
                    <a:pt x="3967" y="73835"/>
                  </a:lnTo>
                  <a:lnTo>
                    <a:pt x="0" y="87040"/>
                  </a:lnTo>
                  <a:lnTo>
                    <a:pt x="589" y="99965"/>
                  </a:lnTo>
                  <a:lnTo>
                    <a:pt x="2440" y="104258"/>
                  </a:lnTo>
                  <a:lnTo>
                    <a:pt x="5084" y="107121"/>
                  </a:lnTo>
                  <a:lnTo>
                    <a:pt x="8259" y="109029"/>
                  </a:lnTo>
                  <a:lnTo>
                    <a:pt x="11785" y="109595"/>
                  </a:lnTo>
                  <a:lnTo>
                    <a:pt x="19468" y="108343"/>
                  </a:lnTo>
                  <a:lnTo>
                    <a:pt x="35097" y="100301"/>
                  </a:lnTo>
                  <a:lnTo>
                    <a:pt x="43235" y="91042"/>
                  </a:lnTo>
                  <a:lnTo>
                    <a:pt x="54206" y="74593"/>
                  </a:lnTo>
                  <a:lnTo>
                    <a:pt x="58783" y="71149"/>
                  </a:lnTo>
                  <a:lnTo>
                    <a:pt x="60991" y="70231"/>
                  </a:lnTo>
                  <a:lnTo>
                    <a:pt x="62463" y="70325"/>
                  </a:lnTo>
                  <a:lnTo>
                    <a:pt x="63444" y="71093"/>
                  </a:lnTo>
                  <a:lnTo>
                    <a:pt x="71629" y="88061"/>
                  </a:lnTo>
                  <a:lnTo>
                    <a:pt x="103347" y="108425"/>
                  </a:lnTo>
                  <a:lnTo>
                    <a:pt x="118355" y="115690"/>
                  </a:lnTo>
                  <a:lnTo>
                    <a:pt x="129861" y="117637"/>
                  </a:lnTo>
                  <a:lnTo>
                    <a:pt x="138268" y="116621"/>
                  </a:lnTo>
                  <a:lnTo>
                    <a:pt x="141498" y="115362"/>
                  </a:lnTo>
                  <a:lnTo>
                    <a:pt x="152785" y="103478"/>
                  </a:lnTo>
                  <a:lnTo>
                    <a:pt x="157158" y="92454"/>
                  </a:lnTo>
                  <a:lnTo>
                    <a:pt x="159966" y="61388"/>
                  </a:lnTo>
                  <a:lnTo>
                    <a:pt x="153710" y="31590"/>
                  </a:lnTo>
                  <a:lnTo>
                    <a:pt x="142920" y="7160"/>
                  </a:lnTo>
                  <a:lnTo>
                    <a:pt x="138954" y="2877"/>
                  </a:lnTo>
                  <a:lnTo>
                    <a:pt x="134899" y="728"/>
                  </a:lnTo>
                  <a:lnTo>
                    <a:pt x="130785" y="0"/>
                  </a:lnTo>
                  <a:lnTo>
                    <a:pt x="124332" y="1074"/>
                  </a:lnTo>
                  <a:lnTo>
                    <a:pt x="116207" y="48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77" name="SMARTInkShape-2663"/>
          <p:cNvSpPr/>
          <p:nvPr>
            <p:custDataLst>
              <p:tags r:id="rId18"/>
            </p:custDataLst>
          </p:nvPr>
        </p:nvSpPr>
        <p:spPr>
          <a:xfrm>
            <a:off x="7017694" y="3292664"/>
            <a:ext cx="1834200" cy="739015"/>
          </a:xfrm>
          <a:custGeom>
            <a:avLst/>
            <a:gdLst/>
            <a:ahLst/>
            <a:cxnLst/>
            <a:rect l="0" t="0" r="0" b="0"/>
            <a:pathLst>
              <a:path w="1834200" h="739015">
                <a:moveTo>
                  <a:pt x="11756" y="149036"/>
                </a:moveTo>
                <a:lnTo>
                  <a:pt x="11756" y="149036"/>
                </a:lnTo>
                <a:lnTo>
                  <a:pt x="8385" y="152407"/>
                </a:lnTo>
                <a:lnTo>
                  <a:pt x="8611" y="159706"/>
                </a:lnTo>
                <a:lnTo>
                  <a:pt x="9652" y="170712"/>
                </a:lnTo>
                <a:lnTo>
                  <a:pt x="6978" y="193480"/>
                </a:lnTo>
                <a:lnTo>
                  <a:pt x="5166" y="223666"/>
                </a:lnTo>
                <a:lnTo>
                  <a:pt x="2242" y="249468"/>
                </a:lnTo>
                <a:lnTo>
                  <a:pt x="471" y="281161"/>
                </a:lnTo>
                <a:lnTo>
                  <a:pt x="0" y="298503"/>
                </a:lnTo>
                <a:lnTo>
                  <a:pt x="391" y="315708"/>
                </a:lnTo>
                <a:lnTo>
                  <a:pt x="1357" y="332823"/>
                </a:lnTo>
                <a:lnTo>
                  <a:pt x="2707" y="349877"/>
                </a:lnTo>
                <a:lnTo>
                  <a:pt x="4312" y="367597"/>
                </a:lnTo>
                <a:lnTo>
                  <a:pt x="6088" y="385760"/>
                </a:lnTo>
                <a:lnTo>
                  <a:pt x="7977" y="404218"/>
                </a:lnTo>
                <a:lnTo>
                  <a:pt x="9237" y="423580"/>
                </a:lnTo>
                <a:lnTo>
                  <a:pt x="10077" y="443543"/>
                </a:lnTo>
                <a:lnTo>
                  <a:pt x="10637" y="463907"/>
                </a:lnTo>
                <a:lnTo>
                  <a:pt x="10304" y="483128"/>
                </a:lnTo>
                <a:lnTo>
                  <a:pt x="9376" y="501587"/>
                </a:lnTo>
                <a:lnTo>
                  <a:pt x="8053" y="519536"/>
                </a:lnTo>
                <a:lnTo>
                  <a:pt x="6465" y="537147"/>
                </a:lnTo>
                <a:lnTo>
                  <a:pt x="4701" y="554532"/>
                </a:lnTo>
                <a:lnTo>
                  <a:pt x="2819" y="571767"/>
                </a:lnTo>
                <a:lnTo>
                  <a:pt x="1564" y="588901"/>
                </a:lnTo>
                <a:lnTo>
                  <a:pt x="729" y="605968"/>
                </a:lnTo>
                <a:lnTo>
                  <a:pt x="171" y="622991"/>
                </a:lnTo>
                <a:lnTo>
                  <a:pt x="1433" y="653194"/>
                </a:lnTo>
                <a:lnTo>
                  <a:pt x="4346" y="679317"/>
                </a:lnTo>
                <a:lnTo>
                  <a:pt x="9247" y="708480"/>
                </a:lnTo>
                <a:lnTo>
                  <a:pt x="11727" y="739014"/>
                </a:lnTo>
                <a:lnTo>
                  <a:pt x="11747" y="736045"/>
                </a:lnTo>
                <a:lnTo>
                  <a:pt x="15515" y="732603"/>
                </a:lnTo>
                <a:lnTo>
                  <a:pt x="45878" y="709143"/>
                </a:lnTo>
                <a:lnTo>
                  <a:pt x="57260" y="704889"/>
                </a:lnTo>
                <a:lnTo>
                  <a:pt x="83696" y="700277"/>
                </a:lnTo>
                <a:lnTo>
                  <a:pt x="109507" y="696659"/>
                </a:lnTo>
                <a:lnTo>
                  <a:pt x="130695" y="695813"/>
                </a:lnTo>
                <a:lnTo>
                  <a:pt x="156575" y="695437"/>
                </a:lnTo>
                <a:lnTo>
                  <a:pt x="188303" y="693388"/>
                </a:lnTo>
                <a:lnTo>
                  <a:pt x="205654" y="691854"/>
                </a:lnTo>
                <a:lnTo>
                  <a:pt x="222866" y="690126"/>
                </a:lnTo>
                <a:lnTo>
                  <a:pt x="239985" y="688268"/>
                </a:lnTo>
                <a:lnTo>
                  <a:pt x="257042" y="686324"/>
                </a:lnTo>
                <a:lnTo>
                  <a:pt x="275469" y="684322"/>
                </a:lnTo>
                <a:lnTo>
                  <a:pt x="294809" y="682283"/>
                </a:lnTo>
                <a:lnTo>
                  <a:pt x="314758" y="680217"/>
                </a:lnTo>
                <a:lnTo>
                  <a:pt x="335818" y="678840"/>
                </a:lnTo>
                <a:lnTo>
                  <a:pt x="357620" y="677922"/>
                </a:lnTo>
                <a:lnTo>
                  <a:pt x="379916" y="677310"/>
                </a:lnTo>
                <a:lnTo>
                  <a:pt x="402540" y="676196"/>
                </a:lnTo>
                <a:lnTo>
                  <a:pt x="425384" y="674748"/>
                </a:lnTo>
                <a:lnTo>
                  <a:pt x="448374" y="673078"/>
                </a:lnTo>
                <a:lnTo>
                  <a:pt x="471463" y="671258"/>
                </a:lnTo>
                <a:lnTo>
                  <a:pt x="494616" y="669340"/>
                </a:lnTo>
                <a:lnTo>
                  <a:pt x="517813" y="667355"/>
                </a:lnTo>
                <a:lnTo>
                  <a:pt x="542449" y="664621"/>
                </a:lnTo>
                <a:lnTo>
                  <a:pt x="568046" y="661387"/>
                </a:lnTo>
                <a:lnTo>
                  <a:pt x="594282" y="657820"/>
                </a:lnTo>
                <a:lnTo>
                  <a:pt x="620946" y="654736"/>
                </a:lnTo>
                <a:lnTo>
                  <a:pt x="647893" y="651975"/>
                </a:lnTo>
                <a:lnTo>
                  <a:pt x="675031" y="649429"/>
                </a:lnTo>
                <a:lnTo>
                  <a:pt x="702294" y="647025"/>
                </a:lnTo>
                <a:lnTo>
                  <a:pt x="729643" y="644718"/>
                </a:lnTo>
                <a:lnTo>
                  <a:pt x="757047" y="642474"/>
                </a:lnTo>
                <a:lnTo>
                  <a:pt x="784489" y="640978"/>
                </a:lnTo>
                <a:lnTo>
                  <a:pt x="811956" y="639980"/>
                </a:lnTo>
                <a:lnTo>
                  <a:pt x="839439" y="639316"/>
                </a:lnTo>
                <a:lnTo>
                  <a:pt x="867639" y="638167"/>
                </a:lnTo>
                <a:lnTo>
                  <a:pt x="896318" y="636695"/>
                </a:lnTo>
                <a:lnTo>
                  <a:pt x="925313" y="635009"/>
                </a:lnTo>
                <a:lnTo>
                  <a:pt x="953816" y="632474"/>
                </a:lnTo>
                <a:lnTo>
                  <a:pt x="981991" y="629372"/>
                </a:lnTo>
                <a:lnTo>
                  <a:pt x="1009945" y="625893"/>
                </a:lnTo>
                <a:lnTo>
                  <a:pt x="1037049" y="623574"/>
                </a:lnTo>
                <a:lnTo>
                  <a:pt x="1063585" y="622028"/>
                </a:lnTo>
                <a:lnTo>
                  <a:pt x="1089742" y="620998"/>
                </a:lnTo>
                <a:lnTo>
                  <a:pt x="1115647" y="619605"/>
                </a:lnTo>
                <a:lnTo>
                  <a:pt x="1141383" y="617971"/>
                </a:lnTo>
                <a:lnTo>
                  <a:pt x="1167007" y="616176"/>
                </a:lnTo>
                <a:lnTo>
                  <a:pt x="1192557" y="614979"/>
                </a:lnTo>
                <a:lnTo>
                  <a:pt x="1218057" y="614181"/>
                </a:lnTo>
                <a:lnTo>
                  <a:pt x="1243523" y="613650"/>
                </a:lnTo>
                <a:lnTo>
                  <a:pt x="1268262" y="612589"/>
                </a:lnTo>
                <a:lnTo>
                  <a:pt x="1292516" y="611177"/>
                </a:lnTo>
                <a:lnTo>
                  <a:pt x="1316445" y="609530"/>
                </a:lnTo>
                <a:lnTo>
                  <a:pt x="1340866" y="607727"/>
                </a:lnTo>
                <a:lnTo>
                  <a:pt x="1365612" y="605818"/>
                </a:lnTo>
                <a:lnTo>
                  <a:pt x="1390577" y="603841"/>
                </a:lnTo>
                <a:lnTo>
                  <a:pt x="1414276" y="601817"/>
                </a:lnTo>
                <a:lnTo>
                  <a:pt x="1437129" y="599762"/>
                </a:lnTo>
                <a:lnTo>
                  <a:pt x="1459422" y="597687"/>
                </a:lnTo>
                <a:lnTo>
                  <a:pt x="1479928" y="596303"/>
                </a:lnTo>
                <a:lnTo>
                  <a:pt x="1499243" y="595381"/>
                </a:lnTo>
                <a:lnTo>
                  <a:pt x="1517763" y="594766"/>
                </a:lnTo>
                <a:lnTo>
                  <a:pt x="1535051" y="594356"/>
                </a:lnTo>
                <a:lnTo>
                  <a:pt x="1551513" y="594082"/>
                </a:lnTo>
                <a:lnTo>
                  <a:pt x="1581565" y="593073"/>
                </a:lnTo>
                <a:lnTo>
                  <a:pt x="1606680" y="590273"/>
                </a:lnTo>
                <a:lnTo>
                  <a:pt x="1637282" y="588101"/>
                </a:lnTo>
                <a:lnTo>
                  <a:pt x="1667132" y="587367"/>
                </a:lnTo>
                <a:lnTo>
                  <a:pt x="1681299" y="587945"/>
                </a:lnTo>
                <a:lnTo>
                  <a:pt x="1683585" y="589103"/>
                </a:lnTo>
                <a:lnTo>
                  <a:pt x="1685108" y="590581"/>
                </a:lnTo>
                <a:lnTo>
                  <a:pt x="1688683" y="592223"/>
                </a:lnTo>
                <a:lnTo>
                  <a:pt x="1699633" y="593459"/>
                </a:lnTo>
                <a:lnTo>
                  <a:pt x="1700041" y="592779"/>
                </a:lnTo>
                <a:lnTo>
                  <a:pt x="1700748" y="588062"/>
                </a:lnTo>
                <a:lnTo>
                  <a:pt x="1711393" y="575956"/>
                </a:lnTo>
                <a:lnTo>
                  <a:pt x="1712915" y="570061"/>
                </a:lnTo>
                <a:lnTo>
                  <a:pt x="1713272" y="565934"/>
                </a:lnTo>
                <a:lnTo>
                  <a:pt x="1715311" y="561748"/>
                </a:lnTo>
                <a:lnTo>
                  <a:pt x="1730558" y="539076"/>
                </a:lnTo>
                <a:lnTo>
                  <a:pt x="1741081" y="510504"/>
                </a:lnTo>
                <a:lnTo>
                  <a:pt x="1749541" y="479716"/>
                </a:lnTo>
                <a:lnTo>
                  <a:pt x="1756595" y="451313"/>
                </a:lnTo>
                <a:lnTo>
                  <a:pt x="1766604" y="423298"/>
                </a:lnTo>
                <a:lnTo>
                  <a:pt x="1771940" y="400752"/>
                </a:lnTo>
                <a:lnTo>
                  <a:pt x="1778544" y="376621"/>
                </a:lnTo>
                <a:lnTo>
                  <a:pt x="1785479" y="351785"/>
                </a:lnTo>
                <a:lnTo>
                  <a:pt x="1790913" y="326635"/>
                </a:lnTo>
                <a:lnTo>
                  <a:pt x="1797560" y="303229"/>
                </a:lnTo>
                <a:lnTo>
                  <a:pt x="1803808" y="280361"/>
                </a:lnTo>
                <a:lnTo>
                  <a:pt x="1806584" y="256086"/>
                </a:lnTo>
                <a:lnTo>
                  <a:pt x="1809701" y="233067"/>
                </a:lnTo>
                <a:lnTo>
                  <a:pt x="1812731" y="211078"/>
                </a:lnTo>
                <a:lnTo>
                  <a:pt x="1815143" y="179570"/>
                </a:lnTo>
                <a:lnTo>
                  <a:pt x="1820012" y="152047"/>
                </a:lnTo>
                <a:lnTo>
                  <a:pt x="1825219" y="126723"/>
                </a:lnTo>
                <a:lnTo>
                  <a:pt x="1827509" y="95663"/>
                </a:lnTo>
                <a:lnTo>
                  <a:pt x="1833800" y="65227"/>
                </a:lnTo>
                <a:lnTo>
                  <a:pt x="1834199" y="39057"/>
                </a:lnTo>
                <a:lnTo>
                  <a:pt x="1832322" y="34775"/>
                </a:lnTo>
                <a:lnTo>
                  <a:pt x="1830833" y="32645"/>
                </a:lnTo>
                <a:lnTo>
                  <a:pt x="1827298" y="30279"/>
                </a:lnTo>
                <a:lnTo>
                  <a:pt x="1825368" y="29648"/>
                </a:lnTo>
                <a:lnTo>
                  <a:pt x="1821340" y="25184"/>
                </a:lnTo>
                <a:lnTo>
                  <a:pt x="1816494" y="19202"/>
                </a:lnTo>
                <a:lnTo>
                  <a:pt x="1809635" y="14191"/>
                </a:lnTo>
                <a:lnTo>
                  <a:pt x="1801884" y="11494"/>
                </a:lnTo>
                <a:lnTo>
                  <a:pt x="1771075" y="4550"/>
                </a:lnTo>
                <a:lnTo>
                  <a:pt x="1745494" y="0"/>
                </a:lnTo>
                <a:lnTo>
                  <a:pt x="1723517" y="1188"/>
                </a:lnTo>
                <a:lnTo>
                  <a:pt x="1699638" y="2187"/>
                </a:lnTo>
                <a:lnTo>
                  <a:pt x="1674210" y="2631"/>
                </a:lnTo>
                <a:lnTo>
                  <a:pt x="1646445" y="2828"/>
                </a:lnTo>
                <a:lnTo>
                  <a:pt x="1617642" y="2915"/>
                </a:lnTo>
                <a:lnTo>
                  <a:pt x="1588378" y="2955"/>
                </a:lnTo>
                <a:lnTo>
                  <a:pt x="1558908" y="2972"/>
                </a:lnTo>
                <a:lnTo>
                  <a:pt x="1542724" y="3682"/>
                </a:lnTo>
                <a:lnTo>
                  <a:pt x="1525585" y="4861"/>
                </a:lnTo>
                <a:lnTo>
                  <a:pt x="1507808" y="6353"/>
                </a:lnTo>
                <a:lnTo>
                  <a:pt x="1490313" y="7347"/>
                </a:lnTo>
                <a:lnTo>
                  <a:pt x="1473005" y="8010"/>
                </a:lnTo>
                <a:lnTo>
                  <a:pt x="1455822" y="8452"/>
                </a:lnTo>
                <a:lnTo>
                  <a:pt x="1438722" y="8747"/>
                </a:lnTo>
                <a:lnTo>
                  <a:pt x="1421678" y="8943"/>
                </a:lnTo>
                <a:lnTo>
                  <a:pt x="1404670" y="9074"/>
                </a:lnTo>
                <a:lnTo>
                  <a:pt x="1387688" y="8456"/>
                </a:lnTo>
                <a:lnTo>
                  <a:pt x="1370721" y="7338"/>
                </a:lnTo>
                <a:lnTo>
                  <a:pt x="1353766" y="5887"/>
                </a:lnTo>
                <a:lnTo>
                  <a:pt x="1336818" y="5626"/>
                </a:lnTo>
                <a:lnTo>
                  <a:pt x="1319875" y="6157"/>
                </a:lnTo>
                <a:lnTo>
                  <a:pt x="1302935" y="7217"/>
                </a:lnTo>
                <a:lnTo>
                  <a:pt x="1284587" y="7218"/>
                </a:lnTo>
                <a:lnTo>
                  <a:pt x="1265299" y="6512"/>
                </a:lnTo>
                <a:lnTo>
                  <a:pt x="1245385" y="5337"/>
                </a:lnTo>
                <a:lnTo>
                  <a:pt x="1225052" y="5259"/>
                </a:lnTo>
                <a:lnTo>
                  <a:pt x="1204443" y="5912"/>
                </a:lnTo>
                <a:lnTo>
                  <a:pt x="1183646" y="7054"/>
                </a:lnTo>
                <a:lnTo>
                  <a:pt x="1162022" y="8520"/>
                </a:lnTo>
                <a:lnTo>
                  <a:pt x="1139845" y="10203"/>
                </a:lnTo>
                <a:lnTo>
                  <a:pt x="1117299" y="12031"/>
                </a:lnTo>
                <a:lnTo>
                  <a:pt x="1094507" y="13954"/>
                </a:lnTo>
                <a:lnTo>
                  <a:pt x="1071550" y="15943"/>
                </a:lnTo>
                <a:lnTo>
                  <a:pt x="1048486" y="17974"/>
                </a:lnTo>
                <a:lnTo>
                  <a:pt x="1024642" y="20033"/>
                </a:lnTo>
                <a:lnTo>
                  <a:pt x="1000280" y="22112"/>
                </a:lnTo>
                <a:lnTo>
                  <a:pt x="975572" y="24203"/>
                </a:lnTo>
                <a:lnTo>
                  <a:pt x="950634" y="26303"/>
                </a:lnTo>
                <a:lnTo>
                  <a:pt x="925541" y="28408"/>
                </a:lnTo>
                <a:lnTo>
                  <a:pt x="900346" y="30518"/>
                </a:lnTo>
                <a:lnTo>
                  <a:pt x="875083" y="33335"/>
                </a:lnTo>
                <a:lnTo>
                  <a:pt x="849774" y="36624"/>
                </a:lnTo>
                <a:lnTo>
                  <a:pt x="824435" y="40228"/>
                </a:lnTo>
                <a:lnTo>
                  <a:pt x="799075" y="43336"/>
                </a:lnTo>
                <a:lnTo>
                  <a:pt x="773702" y="46114"/>
                </a:lnTo>
                <a:lnTo>
                  <a:pt x="748320" y="48671"/>
                </a:lnTo>
                <a:lnTo>
                  <a:pt x="723637" y="51787"/>
                </a:lnTo>
                <a:lnTo>
                  <a:pt x="699422" y="55275"/>
                </a:lnTo>
                <a:lnTo>
                  <a:pt x="675517" y="59012"/>
                </a:lnTo>
                <a:lnTo>
                  <a:pt x="651113" y="62209"/>
                </a:lnTo>
                <a:lnTo>
                  <a:pt x="626377" y="65046"/>
                </a:lnTo>
                <a:lnTo>
                  <a:pt x="601420" y="67643"/>
                </a:lnTo>
                <a:lnTo>
                  <a:pt x="577021" y="70079"/>
                </a:lnTo>
                <a:lnTo>
                  <a:pt x="552994" y="72409"/>
                </a:lnTo>
                <a:lnTo>
                  <a:pt x="529214" y="74668"/>
                </a:lnTo>
                <a:lnTo>
                  <a:pt x="504895" y="76880"/>
                </a:lnTo>
                <a:lnTo>
                  <a:pt x="480215" y="79060"/>
                </a:lnTo>
                <a:lnTo>
                  <a:pt x="455295" y="81218"/>
                </a:lnTo>
                <a:lnTo>
                  <a:pt x="430216" y="82657"/>
                </a:lnTo>
                <a:lnTo>
                  <a:pt x="405028" y="83617"/>
                </a:lnTo>
                <a:lnTo>
                  <a:pt x="379772" y="84257"/>
                </a:lnTo>
                <a:lnTo>
                  <a:pt x="355171" y="85389"/>
                </a:lnTo>
                <a:lnTo>
                  <a:pt x="331011" y="86849"/>
                </a:lnTo>
                <a:lnTo>
                  <a:pt x="307143" y="88528"/>
                </a:lnTo>
                <a:lnTo>
                  <a:pt x="284175" y="90353"/>
                </a:lnTo>
                <a:lnTo>
                  <a:pt x="261807" y="92275"/>
                </a:lnTo>
                <a:lnTo>
                  <a:pt x="239841" y="94262"/>
                </a:lnTo>
                <a:lnTo>
                  <a:pt x="218845" y="95587"/>
                </a:lnTo>
                <a:lnTo>
                  <a:pt x="198499" y="96469"/>
                </a:lnTo>
                <a:lnTo>
                  <a:pt x="178585" y="97059"/>
                </a:lnTo>
                <a:lnTo>
                  <a:pt x="160369" y="97451"/>
                </a:lnTo>
                <a:lnTo>
                  <a:pt x="143287" y="97712"/>
                </a:lnTo>
                <a:lnTo>
                  <a:pt x="116075" y="98003"/>
                </a:lnTo>
                <a:lnTo>
                  <a:pt x="94306" y="9823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78" name="SMARTInkShape-2664"/>
          <p:cNvSpPr/>
          <p:nvPr>
            <p:custDataLst>
              <p:tags r:id="rId19"/>
            </p:custDataLst>
          </p:nvPr>
        </p:nvSpPr>
        <p:spPr>
          <a:xfrm>
            <a:off x="8283544" y="1212850"/>
            <a:ext cx="790607" cy="1028694"/>
          </a:xfrm>
          <a:custGeom>
            <a:avLst/>
            <a:gdLst/>
            <a:ahLst/>
            <a:cxnLst/>
            <a:rect l="0" t="0" r="0" b="0"/>
            <a:pathLst>
              <a:path w="790607" h="1028694">
                <a:moveTo>
                  <a:pt x="73056" y="50800"/>
                </a:moveTo>
                <a:lnTo>
                  <a:pt x="73056" y="50800"/>
                </a:lnTo>
                <a:lnTo>
                  <a:pt x="64218" y="71848"/>
                </a:lnTo>
                <a:lnTo>
                  <a:pt x="61500" y="96234"/>
                </a:lnTo>
                <a:lnTo>
                  <a:pt x="57324" y="125802"/>
                </a:lnTo>
                <a:lnTo>
                  <a:pt x="53599" y="152103"/>
                </a:lnTo>
                <a:lnTo>
                  <a:pt x="49592" y="181901"/>
                </a:lnTo>
                <a:lnTo>
                  <a:pt x="45458" y="211608"/>
                </a:lnTo>
                <a:lnTo>
                  <a:pt x="41958" y="228561"/>
                </a:lnTo>
                <a:lnTo>
                  <a:pt x="37508" y="246918"/>
                </a:lnTo>
                <a:lnTo>
                  <a:pt x="32424" y="266212"/>
                </a:lnTo>
                <a:lnTo>
                  <a:pt x="28328" y="286130"/>
                </a:lnTo>
                <a:lnTo>
                  <a:pt x="24894" y="306465"/>
                </a:lnTo>
                <a:lnTo>
                  <a:pt x="21898" y="327076"/>
                </a:lnTo>
                <a:lnTo>
                  <a:pt x="18490" y="348579"/>
                </a:lnTo>
                <a:lnTo>
                  <a:pt x="14807" y="370675"/>
                </a:lnTo>
                <a:lnTo>
                  <a:pt x="10939" y="393166"/>
                </a:lnTo>
                <a:lnTo>
                  <a:pt x="8361" y="416628"/>
                </a:lnTo>
                <a:lnTo>
                  <a:pt x="6643" y="440735"/>
                </a:lnTo>
                <a:lnTo>
                  <a:pt x="5497" y="465273"/>
                </a:lnTo>
                <a:lnTo>
                  <a:pt x="4028" y="488688"/>
                </a:lnTo>
                <a:lnTo>
                  <a:pt x="2342" y="511353"/>
                </a:lnTo>
                <a:lnTo>
                  <a:pt x="514" y="533519"/>
                </a:lnTo>
                <a:lnTo>
                  <a:pt x="0" y="555351"/>
                </a:lnTo>
                <a:lnTo>
                  <a:pt x="363" y="576962"/>
                </a:lnTo>
                <a:lnTo>
                  <a:pt x="1311" y="598425"/>
                </a:lnTo>
                <a:lnTo>
                  <a:pt x="1943" y="619789"/>
                </a:lnTo>
                <a:lnTo>
                  <a:pt x="2363" y="641087"/>
                </a:lnTo>
                <a:lnTo>
                  <a:pt x="2644" y="662341"/>
                </a:lnTo>
                <a:lnTo>
                  <a:pt x="2832" y="683566"/>
                </a:lnTo>
                <a:lnTo>
                  <a:pt x="2956" y="704772"/>
                </a:lnTo>
                <a:lnTo>
                  <a:pt x="3040" y="725965"/>
                </a:lnTo>
                <a:lnTo>
                  <a:pt x="3801" y="747149"/>
                </a:lnTo>
                <a:lnTo>
                  <a:pt x="5014" y="768327"/>
                </a:lnTo>
                <a:lnTo>
                  <a:pt x="6528" y="789501"/>
                </a:lnTo>
                <a:lnTo>
                  <a:pt x="7538" y="809968"/>
                </a:lnTo>
                <a:lnTo>
                  <a:pt x="8210" y="829962"/>
                </a:lnTo>
                <a:lnTo>
                  <a:pt x="8658" y="849641"/>
                </a:lnTo>
                <a:lnTo>
                  <a:pt x="8958" y="867700"/>
                </a:lnTo>
                <a:lnTo>
                  <a:pt x="9157" y="884677"/>
                </a:lnTo>
                <a:lnTo>
                  <a:pt x="9378" y="916007"/>
                </a:lnTo>
                <a:lnTo>
                  <a:pt x="9477" y="944042"/>
                </a:lnTo>
                <a:lnTo>
                  <a:pt x="9520" y="966850"/>
                </a:lnTo>
                <a:lnTo>
                  <a:pt x="11427" y="989913"/>
                </a:lnTo>
                <a:lnTo>
                  <a:pt x="16460" y="1001215"/>
                </a:lnTo>
                <a:lnTo>
                  <a:pt x="21092" y="1006607"/>
                </a:lnTo>
                <a:lnTo>
                  <a:pt x="32338" y="1013609"/>
                </a:lnTo>
                <a:lnTo>
                  <a:pt x="49467" y="1019446"/>
                </a:lnTo>
                <a:lnTo>
                  <a:pt x="74925" y="1020784"/>
                </a:lnTo>
                <a:lnTo>
                  <a:pt x="101874" y="1018597"/>
                </a:lnTo>
                <a:lnTo>
                  <a:pt x="130784" y="1015273"/>
                </a:lnTo>
                <a:lnTo>
                  <a:pt x="160802" y="1012854"/>
                </a:lnTo>
                <a:lnTo>
                  <a:pt x="176709" y="1013197"/>
                </a:lnTo>
                <a:lnTo>
                  <a:pt x="192958" y="1014132"/>
                </a:lnTo>
                <a:lnTo>
                  <a:pt x="210846" y="1014754"/>
                </a:lnTo>
                <a:lnTo>
                  <a:pt x="229827" y="1015169"/>
                </a:lnTo>
                <a:lnTo>
                  <a:pt x="249537" y="1015446"/>
                </a:lnTo>
                <a:lnTo>
                  <a:pt x="270438" y="1015631"/>
                </a:lnTo>
                <a:lnTo>
                  <a:pt x="292132" y="1015754"/>
                </a:lnTo>
                <a:lnTo>
                  <a:pt x="314357" y="1015836"/>
                </a:lnTo>
                <a:lnTo>
                  <a:pt x="336229" y="1015891"/>
                </a:lnTo>
                <a:lnTo>
                  <a:pt x="357865" y="1015927"/>
                </a:lnTo>
                <a:lnTo>
                  <a:pt x="379345" y="1015951"/>
                </a:lnTo>
                <a:lnTo>
                  <a:pt x="400016" y="1016673"/>
                </a:lnTo>
                <a:lnTo>
                  <a:pt x="420146" y="1017860"/>
                </a:lnTo>
                <a:lnTo>
                  <a:pt x="439916" y="1019356"/>
                </a:lnTo>
                <a:lnTo>
                  <a:pt x="458035" y="1020354"/>
                </a:lnTo>
                <a:lnTo>
                  <a:pt x="475053" y="1021019"/>
                </a:lnTo>
                <a:lnTo>
                  <a:pt x="491337" y="1021463"/>
                </a:lnTo>
                <a:lnTo>
                  <a:pt x="522601" y="1023837"/>
                </a:lnTo>
                <a:lnTo>
                  <a:pt x="552960" y="1026539"/>
                </a:lnTo>
                <a:lnTo>
                  <a:pt x="582915" y="1027739"/>
                </a:lnTo>
                <a:lnTo>
                  <a:pt x="610809" y="1028273"/>
                </a:lnTo>
                <a:lnTo>
                  <a:pt x="635202" y="1028510"/>
                </a:lnTo>
                <a:lnTo>
                  <a:pt x="664345" y="1028663"/>
                </a:lnTo>
                <a:lnTo>
                  <a:pt x="673943" y="1028693"/>
                </a:lnTo>
                <a:lnTo>
                  <a:pt x="674731" y="1027990"/>
                </a:lnTo>
                <a:lnTo>
                  <a:pt x="680629" y="1008021"/>
                </a:lnTo>
                <a:lnTo>
                  <a:pt x="682478" y="976401"/>
                </a:lnTo>
                <a:lnTo>
                  <a:pt x="682603" y="952134"/>
                </a:lnTo>
                <a:lnTo>
                  <a:pt x="682633" y="930465"/>
                </a:lnTo>
                <a:lnTo>
                  <a:pt x="686408" y="908605"/>
                </a:lnTo>
                <a:lnTo>
                  <a:pt x="692085" y="887130"/>
                </a:lnTo>
                <a:lnTo>
                  <a:pt x="696960" y="865826"/>
                </a:lnTo>
                <a:lnTo>
                  <a:pt x="703360" y="840836"/>
                </a:lnTo>
                <a:lnTo>
                  <a:pt x="710202" y="812560"/>
                </a:lnTo>
                <a:lnTo>
                  <a:pt x="715594" y="781179"/>
                </a:lnTo>
                <a:lnTo>
                  <a:pt x="718462" y="750298"/>
                </a:lnTo>
                <a:lnTo>
                  <a:pt x="720442" y="720110"/>
                </a:lnTo>
                <a:lnTo>
                  <a:pt x="723674" y="690230"/>
                </a:lnTo>
                <a:lnTo>
                  <a:pt x="727463" y="658606"/>
                </a:lnTo>
                <a:lnTo>
                  <a:pt x="729460" y="642271"/>
                </a:lnTo>
                <a:lnTo>
                  <a:pt x="733561" y="610950"/>
                </a:lnTo>
                <a:lnTo>
                  <a:pt x="737736" y="581272"/>
                </a:lnTo>
                <a:lnTo>
                  <a:pt x="741944" y="553971"/>
                </a:lnTo>
                <a:lnTo>
                  <a:pt x="746165" y="525844"/>
                </a:lnTo>
                <a:lnTo>
                  <a:pt x="750393" y="496881"/>
                </a:lnTo>
                <a:lnTo>
                  <a:pt x="754624" y="467545"/>
                </a:lnTo>
                <a:lnTo>
                  <a:pt x="758856" y="438044"/>
                </a:lnTo>
                <a:lnTo>
                  <a:pt x="763089" y="409175"/>
                </a:lnTo>
                <a:lnTo>
                  <a:pt x="767323" y="382233"/>
                </a:lnTo>
                <a:lnTo>
                  <a:pt x="769674" y="358030"/>
                </a:lnTo>
                <a:lnTo>
                  <a:pt x="771426" y="335513"/>
                </a:lnTo>
                <a:lnTo>
                  <a:pt x="774555" y="313747"/>
                </a:lnTo>
                <a:lnTo>
                  <a:pt x="778297" y="292313"/>
                </a:lnTo>
                <a:lnTo>
                  <a:pt x="782490" y="262295"/>
                </a:lnTo>
                <a:lnTo>
                  <a:pt x="785615" y="235526"/>
                </a:lnTo>
                <a:lnTo>
                  <a:pt x="789620" y="204568"/>
                </a:lnTo>
                <a:lnTo>
                  <a:pt x="790519" y="174058"/>
                </a:lnTo>
                <a:lnTo>
                  <a:pt x="790606" y="143165"/>
                </a:lnTo>
                <a:lnTo>
                  <a:pt x="788724" y="139358"/>
                </a:lnTo>
                <a:lnTo>
                  <a:pt x="786242" y="135315"/>
                </a:lnTo>
                <a:lnTo>
                  <a:pt x="784648" y="126970"/>
                </a:lnTo>
                <a:lnTo>
                  <a:pt x="784517" y="124863"/>
                </a:lnTo>
                <a:lnTo>
                  <a:pt x="782490" y="120641"/>
                </a:lnTo>
                <a:lnTo>
                  <a:pt x="779943" y="116413"/>
                </a:lnTo>
                <a:lnTo>
                  <a:pt x="778811" y="112182"/>
                </a:lnTo>
                <a:lnTo>
                  <a:pt x="777804" y="110771"/>
                </a:lnTo>
                <a:lnTo>
                  <a:pt x="776427" y="109831"/>
                </a:lnTo>
                <a:lnTo>
                  <a:pt x="774804" y="109204"/>
                </a:lnTo>
                <a:lnTo>
                  <a:pt x="746537" y="77606"/>
                </a:lnTo>
                <a:lnTo>
                  <a:pt x="744293" y="75021"/>
                </a:lnTo>
                <a:lnTo>
                  <a:pt x="725484" y="65802"/>
                </a:lnTo>
                <a:lnTo>
                  <a:pt x="695142" y="51687"/>
                </a:lnTo>
                <a:lnTo>
                  <a:pt x="664139" y="40104"/>
                </a:lnTo>
                <a:lnTo>
                  <a:pt x="634287" y="30384"/>
                </a:lnTo>
                <a:lnTo>
                  <a:pt x="611064" y="27615"/>
                </a:lnTo>
                <a:lnTo>
                  <a:pt x="586632" y="24503"/>
                </a:lnTo>
                <a:lnTo>
                  <a:pt x="561662" y="20768"/>
                </a:lnTo>
                <a:lnTo>
                  <a:pt x="536453" y="16756"/>
                </a:lnTo>
                <a:lnTo>
                  <a:pt x="511138" y="12621"/>
                </a:lnTo>
                <a:lnTo>
                  <a:pt x="485070" y="9137"/>
                </a:lnTo>
                <a:lnTo>
                  <a:pt x="457022" y="7589"/>
                </a:lnTo>
                <a:lnTo>
                  <a:pt x="428092" y="6901"/>
                </a:lnTo>
                <a:lnTo>
                  <a:pt x="398772" y="6595"/>
                </a:lnTo>
                <a:lnTo>
                  <a:pt x="369278" y="6459"/>
                </a:lnTo>
                <a:lnTo>
                  <a:pt x="343470" y="6398"/>
                </a:lnTo>
                <a:lnTo>
                  <a:pt x="319534" y="5666"/>
                </a:lnTo>
                <a:lnTo>
                  <a:pt x="294785" y="2988"/>
                </a:lnTo>
                <a:lnTo>
                  <a:pt x="269675" y="1328"/>
                </a:lnTo>
                <a:lnTo>
                  <a:pt x="245109" y="590"/>
                </a:lnTo>
                <a:lnTo>
                  <a:pt x="222431" y="262"/>
                </a:lnTo>
                <a:lnTo>
                  <a:pt x="200593" y="117"/>
                </a:lnTo>
                <a:lnTo>
                  <a:pt x="170347" y="34"/>
                </a:lnTo>
                <a:lnTo>
                  <a:pt x="141584" y="7"/>
                </a:lnTo>
                <a:lnTo>
                  <a:pt x="110982" y="1"/>
                </a:lnTo>
                <a:lnTo>
                  <a:pt x="92106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85" name="SMARTInkShape-Group573"/>
          <p:cNvGrpSpPr/>
          <p:nvPr/>
        </p:nvGrpSpPr>
        <p:grpSpPr>
          <a:xfrm>
            <a:off x="3629282" y="4997450"/>
            <a:ext cx="1272919" cy="421933"/>
            <a:chOff x="3629282" y="4997450"/>
            <a:chExt cx="1272919" cy="421933"/>
          </a:xfrm>
        </p:grpSpPr>
        <p:sp>
          <p:nvSpPr>
            <p:cNvPr id="779" name="SMARTInkShape-2665"/>
            <p:cNvSpPr/>
            <p:nvPr>
              <p:custDataLst>
                <p:tags r:id="rId45"/>
              </p:custDataLst>
            </p:nvPr>
          </p:nvSpPr>
          <p:spPr>
            <a:xfrm>
              <a:off x="4611814" y="5046807"/>
              <a:ext cx="290387" cy="217344"/>
            </a:xfrm>
            <a:custGeom>
              <a:avLst/>
              <a:gdLst/>
              <a:ahLst/>
              <a:cxnLst/>
              <a:rect l="0" t="0" r="0" b="0"/>
              <a:pathLst>
                <a:path w="290387" h="217344">
                  <a:moveTo>
                    <a:pt x="36386" y="147493"/>
                  </a:moveTo>
                  <a:lnTo>
                    <a:pt x="36386" y="147493"/>
                  </a:lnTo>
                  <a:lnTo>
                    <a:pt x="33015" y="144122"/>
                  </a:lnTo>
                  <a:lnTo>
                    <a:pt x="29479" y="142467"/>
                  </a:lnTo>
                  <a:lnTo>
                    <a:pt x="27548" y="142026"/>
                  </a:lnTo>
                  <a:lnTo>
                    <a:pt x="25555" y="142437"/>
                  </a:lnTo>
                  <a:lnTo>
                    <a:pt x="21459" y="144775"/>
                  </a:lnTo>
                  <a:lnTo>
                    <a:pt x="8717" y="162165"/>
                  </a:lnTo>
                  <a:lnTo>
                    <a:pt x="1690" y="179827"/>
                  </a:lnTo>
                  <a:lnTo>
                    <a:pt x="0" y="197760"/>
                  </a:lnTo>
                  <a:lnTo>
                    <a:pt x="2106" y="207699"/>
                  </a:lnTo>
                  <a:lnTo>
                    <a:pt x="5065" y="210913"/>
                  </a:lnTo>
                  <a:lnTo>
                    <a:pt x="13999" y="214485"/>
                  </a:lnTo>
                  <a:lnTo>
                    <a:pt x="26906" y="212310"/>
                  </a:lnTo>
                  <a:lnTo>
                    <a:pt x="34300" y="209754"/>
                  </a:lnTo>
                  <a:lnTo>
                    <a:pt x="58189" y="189302"/>
                  </a:lnTo>
                  <a:lnTo>
                    <a:pt x="74769" y="167015"/>
                  </a:lnTo>
                  <a:lnTo>
                    <a:pt x="92250" y="137825"/>
                  </a:lnTo>
                  <a:lnTo>
                    <a:pt x="101851" y="119175"/>
                  </a:lnTo>
                  <a:lnTo>
                    <a:pt x="111779" y="98980"/>
                  </a:lnTo>
                  <a:lnTo>
                    <a:pt x="120515" y="79874"/>
                  </a:lnTo>
                  <a:lnTo>
                    <a:pt x="128456" y="61492"/>
                  </a:lnTo>
                  <a:lnTo>
                    <a:pt x="140806" y="30247"/>
                  </a:lnTo>
                  <a:lnTo>
                    <a:pt x="149385" y="0"/>
                  </a:lnTo>
                  <a:lnTo>
                    <a:pt x="146996" y="1186"/>
                  </a:lnTo>
                  <a:lnTo>
                    <a:pt x="136816" y="10031"/>
                  </a:lnTo>
                  <a:lnTo>
                    <a:pt x="122885" y="30895"/>
                  </a:lnTo>
                  <a:lnTo>
                    <a:pt x="106580" y="58983"/>
                  </a:lnTo>
                  <a:lnTo>
                    <a:pt x="87574" y="90281"/>
                  </a:lnTo>
                  <a:lnTo>
                    <a:pt x="73012" y="121125"/>
                  </a:lnTo>
                  <a:lnTo>
                    <a:pt x="64659" y="149884"/>
                  </a:lnTo>
                  <a:lnTo>
                    <a:pt x="65650" y="174426"/>
                  </a:lnTo>
                  <a:lnTo>
                    <a:pt x="72675" y="193330"/>
                  </a:lnTo>
                  <a:lnTo>
                    <a:pt x="77512" y="201334"/>
                  </a:lnTo>
                  <a:lnTo>
                    <a:pt x="84264" y="206671"/>
                  </a:lnTo>
                  <a:lnTo>
                    <a:pt x="101174" y="212600"/>
                  </a:lnTo>
                  <a:lnTo>
                    <a:pt x="120449" y="209590"/>
                  </a:lnTo>
                  <a:lnTo>
                    <a:pt x="130528" y="205825"/>
                  </a:lnTo>
                  <a:lnTo>
                    <a:pt x="147371" y="192233"/>
                  </a:lnTo>
                  <a:lnTo>
                    <a:pt x="166873" y="164747"/>
                  </a:lnTo>
                  <a:lnTo>
                    <a:pt x="174813" y="145284"/>
                  </a:lnTo>
                  <a:lnTo>
                    <a:pt x="175317" y="120576"/>
                  </a:lnTo>
                  <a:lnTo>
                    <a:pt x="172687" y="111306"/>
                  </a:lnTo>
                  <a:lnTo>
                    <a:pt x="170292" y="109257"/>
                  </a:lnTo>
                  <a:lnTo>
                    <a:pt x="167284" y="108597"/>
                  </a:lnTo>
                  <a:lnTo>
                    <a:pt x="163868" y="108862"/>
                  </a:lnTo>
                  <a:lnTo>
                    <a:pt x="156310" y="114800"/>
                  </a:lnTo>
                  <a:lnTo>
                    <a:pt x="139960" y="139231"/>
                  </a:lnTo>
                  <a:lnTo>
                    <a:pt x="134102" y="162997"/>
                  </a:lnTo>
                  <a:lnTo>
                    <a:pt x="136495" y="175786"/>
                  </a:lnTo>
                  <a:lnTo>
                    <a:pt x="146158" y="192122"/>
                  </a:lnTo>
                  <a:lnTo>
                    <a:pt x="149784" y="193474"/>
                  </a:lnTo>
                  <a:lnTo>
                    <a:pt x="159457" y="193093"/>
                  </a:lnTo>
                  <a:lnTo>
                    <a:pt x="170812" y="186810"/>
                  </a:lnTo>
                  <a:lnTo>
                    <a:pt x="195349" y="162158"/>
                  </a:lnTo>
                  <a:lnTo>
                    <a:pt x="219167" y="132934"/>
                  </a:lnTo>
                  <a:lnTo>
                    <a:pt x="226512" y="126911"/>
                  </a:lnTo>
                  <a:lnTo>
                    <a:pt x="228754" y="126011"/>
                  </a:lnTo>
                  <a:lnTo>
                    <a:pt x="230248" y="126116"/>
                  </a:lnTo>
                  <a:lnTo>
                    <a:pt x="231244" y="126891"/>
                  </a:lnTo>
                  <a:lnTo>
                    <a:pt x="228588" y="133399"/>
                  </a:lnTo>
                  <a:lnTo>
                    <a:pt x="225904" y="138096"/>
                  </a:lnTo>
                  <a:lnTo>
                    <a:pt x="220891" y="165209"/>
                  </a:lnTo>
                  <a:lnTo>
                    <a:pt x="217192" y="183787"/>
                  </a:lnTo>
                  <a:lnTo>
                    <a:pt x="218579" y="191376"/>
                  </a:lnTo>
                  <a:lnTo>
                    <a:pt x="219937" y="193681"/>
                  </a:lnTo>
                  <a:lnTo>
                    <a:pt x="221548" y="195218"/>
                  </a:lnTo>
                  <a:lnTo>
                    <a:pt x="223327" y="196244"/>
                  </a:lnTo>
                  <a:lnTo>
                    <a:pt x="225924" y="195516"/>
                  </a:lnTo>
                  <a:lnTo>
                    <a:pt x="232574" y="190944"/>
                  </a:lnTo>
                  <a:lnTo>
                    <a:pt x="254360" y="160549"/>
                  </a:lnTo>
                  <a:lnTo>
                    <a:pt x="272759" y="139335"/>
                  </a:lnTo>
                  <a:lnTo>
                    <a:pt x="272990" y="137820"/>
                  </a:lnTo>
                  <a:lnTo>
                    <a:pt x="272439" y="136811"/>
                  </a:lnTo>
                  <a:lnTo>
                    <a:pt x="271662" y="145504"/>
                  </a:lnTo>
                  <a:lnTo>
                    <a:pt x="272106" y="171768"/>
                  </a:lnTo>
                  <a:lnTo>
                    <a:pt x="277130" y="191610"/>
                  </a:lnTo>
                  <a:lnTo>
                    <a:pt x="290386" y="2173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0" name="SMARTInkShape-2666"/>
            <p:cNvSpPr/>
            <p:nvPr>
              <p:custDataLst>
                <p:tags r:id="rId46"/>
              </p:custDataLst>
            </p:nvPr>
          </p:nvSpPr>
          <p:spPr>
            <a:xfrm>
              <a:off x="4401046" y="4997450"/>
              <a:ext cx="183655" cy="265974"/>
            </a:xfrm>
            <a:custGeom>
              <a:avLst/>
              <a:gdLst/>
              <a:ahLst/>
              <a:cxnLst/>
              <a:rect l="0" t="0" r="0" b="0"/>
              <a:pathLst>
                <a:path w="183655" h="265974">
                  <a:moveTo>
                    <a:pt x="82054" y="0"/>
                  </a:moveTo>
                  <a:lnTo>
                    <a:pt x="82054" y="0"/>
                  </a:lnTo>
                  <a:lnTo>
                    <a:pt x="71383" y="23222"/>
                  </a:lnTo>
                  <a:lnTo>
                    <a:pt x="60378" y="48421"/>
                  </a:lnTo>
                  <a:lnTo>
                    <a:pt x="53492" y="64031"/>
                  </a:lnTo>
                  <a:lnTo>
                    <a:pt x="46079" y="80787"/>
                  </a:lnTo>
                  <a:lnTo>
                    <a:pt x="39726" y="100424"/>
                  </a:lnTo>
                  <a:lnTo>
                    <a:pt x="34080" y="121983"/>
                  </a:lnTo>
                  <a:lnTo>
                    <a:pt x="28905" y="144822"/>
                  </a:lnTo>
                  <a:lnTo>
                    <a:pt x="24044" y="164987"/>
                  </a:lnTo>
                  <a:lnTo>
                    <a:pt x="19391" y="183369"/>
                  </a:lnTo>
                  <a:lnTo>
                    <a:pt x="11165" y="214847"/>
                  </a:lnTo>
                  <a:lnTo>
                    <a:pt x="5157" y="238245"/>
                  </a:lnTo>
                  <a:lnTo>
                    <a:pt x="249" y="265609"/>
                  </a:lnTo>
                  <a:lnTo>
                    <a:pt x="0" y="265973"/>
                  </a:lnTo>
                  <a:lnTo>
                    <a:pt x="6477" y="240236"/>
                  </a:lnTo>
                  <a:lnTo>
                    <a:pt x="12388" y="209235"/>
                  </a:lnTo>
                  <a:lnTo>
                    <a:pt x="18608" y="185232"/>
                  </a:lnTo>
                  <a:lnTo>
                    <a:pt x="20707" y="180639"/>
                  </a:lnTo>
                  <a:lnTo>
                    <a:pt x="22811" y="178281"/>
                  </a:lnTo>
                  <a:lnTo>
                    <a:pt x="24920" y="177415"/>
                  </a:lnTo>
                  <a:lnTo>
                    <a:pt x="35022" y="179567"/>
                  </a:lnTo>
                  <a:lnTo>
                    <a:pt x="57398" y="183245"/>
                  </a:lnTo>
                  <a:lnTo>
                    <a:pt x="88077" y="184070"/>
                  </a:lnTo>
                  <a:lnTo>
                    <a:pt x="93668" y="182233"/>
                  </a:lnTo>
                  <a:lnTo>
                    <a:pt x="96147" y="180756"/>
                  </a:lnTo>
                  <a:lnTo>
                    <a:pt x="112531" y="160232"/>
                  </a:lnTo>
                  <a:lnTo>
                    <a:pt x="102898" y="190638"/>
                  </a:lnTo>
                  <a:lnTo>
                    <a:pt x="96775" y="214451"/>
                  </a:lnTo>
                  <a:lnTo>
                    <a:pt x="92595" y="231013"/>
                  </a:lnTo>
                  <a:lnTo>
                    <a:pt x="92609" y="237970"/>
                  </a:lnTo>
                  <a:lnTo>
                    <a:pt x="96388" y="249462"/>
                  </a:lnTo>
                  <a:lnTo>
                    <a:pt x="103078" y="260495"/>
                  </a:lnTo>
                  <a:lnTo>
                    <a:pt x="105948" y="261858"/>
                  </a:lnTo>
                  <a:lnTo>
                    <a:pt x="112899" y="261491"/>
                  </a:lnTo>
                  <a:lnTo>
                    <a:pt x="120693" y="255212"/>
                  </a:lnTo>
                  <a:lnTo>
                    <a:pt x="140564" y="227193"/>
                  </a:lnTo>
                  <a:lnTo>
                    <a:pt x="159098" y="198532"/>
                  </a:lnTo>
                  <a:lnTo>
                    <a:pt x="169253" y="180809"/>
                  </a:lnTo>
                  <a:lnTo>
                    <a:pt x="169115" y="180511"/>
                  </a:lnTo>
                  <a:lnTo>
                    <a:pt x="167079" y="182063"/>
                  </a:lnTo>
                  <a:lnTo>
                    <a:pt x="165704" y="185103"/>
                  </a:lnTo>
                  <a:lnTo>
                    <a:pt x="159201" y="216698"/>
                  </a:lnTo>
                  <a:lnTo>
                    <a:pt x="161906" y="235186"/>
                  </a:lnTo>
                  <a:lnTo>
                    <a:pt x="167176" y="247328"/>
                  </a:lnTo>
                  <a:lnTo>
                    <a:pt x="169846" y="249552"/>
                  </a:lnTo>
                  <a:lnTo>
                    <a:pt x="183654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1" name="SMARTInkShape-2667"/>
            <p:cNvSpPr/>
            <p:nvPr>
              <p:custDataLst>
                <p:tags r:id="rId47"/>
              </p:custDataLst>
            </p:nvPr>
          </p:nvSpPr>
          <p:spPr>
            <a:xfrm>
              <a:off x="4349750" y="5076341"/>
              <a:ext cx="6351" cy="3660"/>
            </a:xfrm>
            <a:custGeom>
              <a:avLst/>
              <a:gdLst/>
              <a:ahLst/>
              <a:cxnLst/>
              <a:rect l="0" t="0" r="0" b="0"/>
              <a:pathLst>
                <a:path w="6351" h="3660">
                  <a:moveTo>
                    <a:pt x="0" y="3659"/>
                  </a:moveTo>
                  <a:lnTo>
                    <a:pt x="0" y="3659"/>
                  </a:lnTo>
                  <a:lnTo>
                    <a:pt x="0" y="288"/>
                  </a:lnTo>
                  <a:lnTo>
                    <a:pt x="706" y="0"/>
                  </a:lnTo>
                  <a:lnTo>
                    <a:pt x="6350" y="3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2" name="SMARTInkShape-2668"/>
            <p:cNvSpPr/>
            <p:nvPr>
              <p:custDataLst>
                <p:tags r:id="rId48"/>
              </p:custDataLst>
            </p:nvPr>
          </p:nvSpPr>
          <p:spPr>
            <a:xfrm>
              <a:off x="4203700" y="5047126"/>
              <a:ext cx="152401" cy="246574"/>
            </a:xfrm>
            <a:custGeom>
              <a:avLst/>
              <a:gdLst/>
              <a:ahLst/>
              <a:cxnLst/>
              <a:rect l="0" t="0" r="0" b="0"/>
              <a:pathLst>
                <a:path w="152401" h="246574">
                  <a:moveTo>
                    <a:pt x="0" y="153524"/>
                  </a:moveTo>
                  <a:lnTo>
                    <a:pt x="0" y="153524"/>
                  </a:lnTo>
                  <a:lnTo>
                    <a:pt x="22604" y="127157"/>
                  </a:lnTo>
                  <a:lnTo>
                    <a:pt x="38268" y="105821"/>
                  </a:lnTo>
                  <a:lnTo>
                    <a:pt x="56990" y="82228"/>
                  </a:lnTo>
                  <a:lnTo>
                    <a:pt x="73307" y="57631"/>
                  </a:lnTo>
                  <a:lnTo>
                    <a:pt x="86203" y="34000"/>
                  </a:lnTo>
                  <a:lnTo>
                    <a:pt x="98350" y="3358"/>
                  </a:lnTo>
                  <a:lnTo>
                    <a:pt x="99433" y="497"/>
                  </a:lnTo>
                  <a:lnTo>
                    <a:pt x="98744" y="0"/>
                  </a:lnTo>
                  <a:lnTo>
                    <a:pt x="94216" y="3211"/>
                  </a:lnTo>
                  <a:lnTo>
                    <a:pt x="73620" y="26437"/>
                  </a:lnTo>
                  <a:lnTo>
                    <a:pt x="55063" y="55883"/>
                  </a:lnTo>
                  <a:lnTo>
                    <a:pt x="45175" y="73614"/>
                  </a:lnTo>
                  <a:lnTo>
                    <a:pt x="35761" y="92489"/>
                  </a:lnTo>
                  <a:lnTo>
                    <a:pt x="26663" y="112129"/>
                  </a:lnTo>
                  <a:lnTo>
                    <a:pt x="17776" y="132277"/>
                  </a:lnTo>
                  <a:lnTo>
                    <a:pt x="11145" y="151354"/>
                  </a:lnTo>
                  <a:lnTo>
                    <a:pt x="6019" y="169716"/>
                  </a:lnTo>
                  <a:lnTo>
                    <a:pt x="1896" y="187602"/>
                  </a:lnTo>
                  <a:lnTo>
                    <a:pt x="1077" y="215001"/>
                  </a:lnTo>
                  <a:lnTo>
                    <a:pt x="2835" y="226258"/>
                  </a:lnTo>
                  <a:lnTo>
                    <a:pt x="6829" y="234469"/>
                  </a:lnTo>
                  <a:lnTo>
                    <a:pt x="18793" y="245473"/>
                  </a:lnTo>
                  <a:lnTo>
                    <a:pt x="26639" y="246573"/>
                  </a:lnTo>
                  <a:lnTo>
                    <a:pt x="44765" y="242152"/>
                  </a:lnTo>
                  <a:lnTo>
                    <a:pt x="66463" y="229367"/>
                  </a:lnTo>
                  <a:lnTo>
                    <a:pt x="89511" y="211221"/>
                  </a:lnTo>
                  <a:lnTo>
                    <a:pt x="111514" y="189045"/>
                  </a:lnTo>
                  <a:lnTo>
                    <a:pt x="136993" y="159502"/>
                  </a:lnTo>
                  <a:lnTo>
                    <a:pt x="149357" y="140855"/>
                  </a:lnTo>
                  <a:lnTo>
                    <a:pt x="150371" y="140140"/>
                  </a:lnTo>
                  <a:lnTo>
                    <a:pt x="151047" y="140367"/>
                  </a:lnTo>
                  <a:lnTo>
                    <a:pt x="142170" y="163368"/>
                  </a:lnTo>
                  <a:lnTo>
                    <a:pt x="136817" y="194432"/>
                  </a:lnTo>
                  <a:lnTo>
                    <a:pt x="138833" y="225494"/>
                  </a:lnTo>
                  <a:lnTo>
                    <a:pt x="139122" y="229021"/>
                  </a:lnTo>
                  <a:lnTo>
                    <a:pt x="140726" y="231372"/>
                  </a:lnTo>
                  <a:lnTo>
                    <a:pt x="143206" y="232939"/>
                  </a:lnTo>
                  <a:lnTo>
                    <a:pt x="152400" y="2360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3" name="SMARTInkShape-2669"/>
            <p:cNvSpPr/>
            <p:nvPr>
              <p:custDataLst>
                <p:tags r:id="rId49"/>
              </p:custDataLst>
            </p:nvPr>
          </p:nvSpPr>
          <p:spPr>
            <a:xfrm>
              <a:off x="4032250" y="5169922"/>
              <a:ext cx="113678" cy="249461"/>
            </a:xfrm>
            <a:custGeom>
              <a:avLst/>
              <a:gdLst/>
              <a:ahLst/>
              <a:cxnLst/>
              <a:rect l="0" t="0" r="0" b="0"/>
              <a:pathLst>
                <a:path w="113678" h="249461">
                  <a:moveTo>
                    <a:pt x="44450" y="43428"/>
                  </a:moveTo>
                  <a:lnTo>
                    <a:pt x="44450" y="43428"/>
                  </a:lnTo>
                  <a:lnTo>
                    <a:pt x="34311" y="54978"/>
                  </a:lnTo>
                  <a:lnTo>
                    <a:pt x="26774" y="67847"/>
                  </a:lnTo>
                  <a:lnTo>
                    <a:pt x="22483" y="88617"/>
                  </a:lnTo>
                  <a:lnTo>
                    <a:pt x="20575" y="115017"/>
                  </a:lnTo>
                  <a:lnTo>
                    <a:pt x="19728" y="145566"/>
                  </a:lnTo>
                  <a:lnTo>
                    <a:pt x="19352" y="174195"/>
                  </a:lnTo>
                  <a:lnTo>
                    <a:pt x="19184" y="199619"/>
                  </a:lnTo>
                  <a:lnTo>
                    <a:pt x="19090" y="228387"/>
                  </a:lnTo>
                  <a:lnTo>
                    <a:pt x="19055" y="249460"/>
                  </a:lnTo>
                  <a:lnTo>
                    <a:pt x="15680" y="238452"/>
                  </a:lnTo>
                  <a:lnTo>
                    <a:pt x="14025" y="217358"/>
                  </a:lnTo>
                  <a:lnTo>
                    <a:pt x="13289" y="186347"/>
                  </a:lnTo>
                  <a:lnTo>
                    <a:pt x="13092" y="166224"/>
                  </a:lnTo>
                  <a:lnTo>
                    <a:pt x="12962" y="144342"/>
                  </a:lnTo>
                  <a:lnTo>
                    <a:pt x="14286" y="121993"/>
                  </a:lnTo>
                  <a:lnTo>
                    <a:pt x="16579" y="99332"/>
                  </a:lnTo>
                  <a:lnTo>
                    <a:pt x="19520" y="76464"/>
                  </a:lnTo>
                  <a:lnTo>
                    <a:pt x="22185" y="58397"/>
                  </a:lnTo>
                  <a:lnTo>
                    <a:pt x="27029" y="30795"/>
                  </a:lnTo>
                  <a:lnTo>
                    <a:pt x="37093" y="6132"/>
                  </a:lnTo>
                  <a:lnTo>
                    <a:pt x="41662" y="2336"/>
                  </a:lnTo>
                  <a:lnTo>
                    <a:pt x="46825" y="510"/>
                  </a:lnTo>
                  <a:lnTo>
                    <a:pt x="52383" y="0"/>
                  </a:lnTo>
                  <a:lnTo>
                    <a:pt x="67966" y="6958"/>
                  </a:lnTo>
                  <a:lnTo>
                    <a:pt x="85241" y="20869"/>
                  </a:lnTo>
                  <a:lnTo>
                    <a:pt x="105455" y="52501"/>
                  </a:lnTo>
                  <a:lnTo>
                    <a:pt x="113426" y="76388"/>
                  </a:lnTo>
                  <a:lnTo>
                    <a:pt x="113677" y="99234"/>
                  </a:lnTo>
                  <a:lnTo>
                    <a:pt x="111768" y="110266"/>
                  </a:lnTo>
                  <a:lnTo>
                    <a:pt x="100239" y="128167"/>
                  </a:lnTo>
                  <a:lnTo>
                    <a:pt x="83356" y="141767"/>
                  </a:lnTo>
                  <a:lnTo>
                    <a:pt x="64094" y="150164"/>
                  </a:lnTo>
                  <a:lnTo>
                    <a:pt x="54723" y="150568"/>
                  </a:lnTo>
                  <a:lnTo>
                    <a:pt x="36786" y="145374"/>
                  </a:lnTo>
                  <a:lnTo>
                    <a:pt x="21288" y="132247"/>
                  </a:lnTo>
                  <a:lnTo>
                    <a:pt x="0" y="1069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4" name="SMARTInkShape-2670"/>
            <p:cNvSpPr/>
            <p:nvPr>
              <p:custDataLst>
                <p:tags r:id="rId50"/>
              </p:custDataLst>
            </p:nvPr>
          </p:nvSpPr>
          <p:spPr>
            <a:xfrm>
              <a:off x="3629282" y="5201587"/>
              <a:ext cx="333119" cy="114460"/>
            </a:xfrm>
            <a:custGeom>
              <a:avLst/>
              <a:gdLst/>
              <a:ahLst/>
              <a:cxnLst/>
              <a:rect l="0" t="0" r="0" b="0"/>
              <a:pathLst>
                <a:path w="333119" h="114460">
                  <a:moveTo>
                    <a:pt x="110868" y="49863"/>
                  </a:moveTo>
                  <a:lnTo>
                    <a:pt x="110868" y="49863"/>
                  </a:lnTo>
                  <a:lnTo>
                    <a:pt x="110163" y="39724"/>
                  </a:lnTo>
                  <a:lnTo>
                    <a:pt x="104401" y="21624"/>
                  </a:lnTo>
                  <a:lnTo>
                    <a:pt x="103029" y="20454"/>
                  </a:lnTo>
                  <a:lnTo>
                    <a:pt x="92386" y="15205"/>
                  </a:lnTo>
                  <a:lnTo>
                    <a:pt x="82898" y="15174"/>
                  </a:lnTo>
                  <a:lnTo>
                    <a:pt x="56190" y="20904"/>
                  </a:lnTo>
                  <a:lnTo>
                    <a:pt x="32029" y="36892"/>
                  </a:lnTo>
                  <a:lnTo>
                    <a:pt x="10368" y="59503"/>
                  </a:lnTo>
                  <a:lnTo>
                    <a:pt x="2701" y="73903"/>
                  </a:lnTo>
                  <a:lnTo>
                    <a:pt x="0" y="87359"/>
                  </a:lnTo>
                  <a:lnTo>
                    <a:pt x="1151" y="100395"/>
                  </a:lnTo>
                  <a:lnTo>
                    <a:pt x="3856" y="105423"/>
                  </a:lnTo>
                  <a:lnTo>
                    <a:pt x="12507" y="112892"/>
                  </a:lnTo>
                  <a:lnTo>
                    <a:pt x="17778" y="114459"/>
                  </a:lnTo>
                  <a:lnTo>
                    <a:pt x="29278" y="114320"/>
                  </a:lnTo>
                  <a:lnTo>
                    <a:pt x="51024" y="103534"/>
                  </a:lnTo>
                  <a:lnTo>
                    <a:pt x="71970" y="86932"/>
                  </a:lnTo>
                  <a:lnTo>
                    <a:pt x="81350" y="71042"/>
                  </a:lnTo>
                  <a:lnTo>
                    <a:pt x="88716" y="46024"/>
                  </a:lnTo>
                  <a:lnTo>
                    <a:pt x="91205" y="21979"/>
                  </a:lnTo>
                  <a:lnTo>
                    <a:pt x="89664" y="14423"/>
                  </a:lnTo>
                  <a:lnTo>
                    <a:pt x="86297" y="7194"/>
                  </a:lnTo>
                  <a:lnTo>
                    <a:pt x="85315" y="7305"/>
                  </a:lnTo>
                  <a:lnTo>
                    <a:pt x="82343" y="9310"/>
                  </a:lnTo>
                  <a:lnTo>
                    <a:pt x="77661" y="37189"/>
                  </a:lnTo>
                  <a:lnTo>
                    <a:pt x="75648" y="50580"/>
                  </a:lnTo>
                  <a:lnTo>
                    <a:pt x="80105" y="80291"/>
                  </a:lnTo>
                  <a:lnTo>
                    <a:pt x="84496" y="92314"/>
                  </a:lnTo>
                  <a:lnTo>
                    <a:pt x="91151" y="100010"/>
                  </a:lnTo>
                  <a:lnTo>
                    <a:pt x="94901" y="101639"/>
                  </a:lnTo>
                  <a:lnTo>
                    <a:pt x="102831" y="101567"/>
                  </a:lnTo>
                  <a:lnTo>
                    <a:pt x="118599" y="90818"/>
                  </a:lnTo>
                  <a:lnTo>
                    <a:pt x="133306" y="67485"/>
                  </a:lnTo>
                  <a:lnTo>
                    <a:pt x="143230" y="38229"/>
                  </a:lnTo>
                  <a:lnTo>
                    <a:pt x="153239" y="8828"/>
                  </a:lnTo>
                  <a:lnTo>
                    <a:pt x="154394" y="4108"/>
                  </a:lnTo>
                  <a:lnTo>
                    <a:pt x="154702" y="3838"/>
                  </a:lnTo>
                  <a:lnTo>
                    <a:pt x="154907" y="4363"/>
                  </a:lnTo>
                  <a:lnTo>
                    <a:pt x="158653" y="24272"/>
                  </a:lnTo>
                  <a:lnTo>
                    <a:pt x="173205" y="54306"/>
                  </a:lnTo>
                  <a:lnTo>
                    <a:pt x="178492" y="66467"/>
                  </a:lnTo>
                  <a:lnTo>
                    <a:pt x="179234" y="69399"/>
                  </a:lnTo>
                  <a:lnTo>
                    <a:pt x="180434" y="71353"/>
                  </a:lnTo>
                  <a:lnTo>
                    <a:pt x="181940" y="72657"/>
                  </a:lnTo>
                  <a:lnTo>
                    <a:pt x="183649" y="73525"/>
                  </a:lnTo>
                  <a:lnTo>
                    <a:pt x="185494" y="72693"/>
                  </a:lnTo>
                  <a:lnTo>
                    <a:pt x="207133" y="43360"/>
                  </a:lnTo>
                  <a:lnTo>
                    <a:pt x="223069" y="15077"/>
                  </a:lnTo>
                  <a:lnTo>
                    <a:pt x="228468" y="6180"/>
                  </a:lnTo>
                  <a:lnTo>
                    <a:pt x="236491" y="0"/>
                  </a:lnTo>
                  <a:lnTo>
                    <a:pt x="236950" y="1099"/>
                  </a:lnTo>
                  <a:lnTo>
                    <a:pt x="237787" y="30213"/>
                  </a:lnTo>
                  <a:lnTo>
                    <a:pt x="238550" y="48274"/>
                  </a:lnTo>
                  <a:lnTo>
                    <a:pt x="241228" y="55742"/>
                  </a:lnTo>
                  <a:lnTo>
                    <a:pt x="246703" y="63913"/>
                  </a:lnTo>
                  <a:lnTo>
                    <a:pt x="250108" y="63463"/>
                  </a:lnTo>
                  <a:lnTo>
                    <a:pt x="265013" y="52717"/>
                  </a:lnTo>
                  <a:lnTo>
                    <a:pt x="289013" y="28241"/>
                  </a:lnTo>
                  <a:lnTo>
                    <a:pt x="309619" y="4760"/>
                  </a:lnTo>
                  <a:lnTo>
                    <a:pt x="311102" y="4273"/>
                  </a:lnTo>
                  <a:lnTo>
                    <a:pt x="312091" y="4653"/>
                  </a:lnTo>
                  <a:lnTo>
                    <a:pt x="311308" y="10719"/>
                  </a:lnTo>
                  <a:lnTo>
                    <a:pt x="310111" y="15300"/>
                  </a:lnTo>
                  <a:lnTo>
                    <a:pt x="311798" y="38603"/>
                  </a:lnTo>
                  <a:lnTo>
                    <a:pt x="316766" y="64479"/>
                  </a:lnTo>
                  <a:lnTo>
                    <a:pt x="333118" y="10066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89" name="SMARTInkShape-Group574"/>
          <p:cNvGrpSpPr/>
          <p:nvPr/>
        </p:nvGrpSpPr>
        <p:grpSpPr>
          <a:xfrm>
            <a:off x="5052251" y="4963368"/>
            <a:ext cx="745300" cy="300783"/>
            <a:chOff x="5052251" y="4963368"/>
            <a:chExt cx="745300" cy="300783"/>
          </a:xfrm>
        </p:grpSpPr>
        <p:sp>
          <p:nvSpPr>
            <p:cNvPr id="786" name="SMARTInkShape-2671"/>
            <p:cNvSpPr/>
            <p:nvPr>
              <p:custDataLst>
                <p:tags r:id="rId42"/>
              </p:custDataLst>
            </p:nvPr>
          </p:nvSpPr>
          <p:spPr>
            <a:xfrm>
              <a:off x="5525200" y="5103825"/>
              <a:ext cx="272351" cy="155454"/>
            </a:xfrm>
            <a:custGeom>
              <a:avLst/>
              <a:gdLst/>
              <a:ahLst/>
              <a:cxnLst/>
              <a:rect l="0" t="0" r="0" b="0"/>
              <a:pathLst>
                <a:path w="272351" h="155454">
                  <a:moveTo>
                    <a:pt x="43750" y="26975"/>
                  </a:moveTo>
                  <a:lnTo>
                    <a:pt x="43750" y="26975"/>
                  </a:lnTo>
                  <a:lnTo>
                    <a:pt x="43750" y="1734"/>
                  </a:lnTo>
                  <a:lnTo>
                    <a:pt x="42338" y="270"/>
                  </a:lnTo>
                  <a:lnTo>
                    <a:pt x="39987" y="0"/>
                  </a:lnTo>
                  <a:lnTo>
                    <a:pt x="37008" y="525"/>
                  </a:lnTo>
                  <a:lnTo>
                    <a:pt x="31817" y="4871"/>
                  </a:lnTo>
                  <a:lnTo>
                    <a:pt x="24928" y="17133"/>
                  </a:lnTo>
                  <a:lnTo>
                    <a:pt x="22735" y="22530"/>
                  </a:lnTo>
                  <a:lnTo>
                    <a:pt x="22180" y="36053"/>
                  </a:lnTo>
                  <a:lnTo>
                    <a:pt x="25835" y="61415"/>
                  </a:lnTo>
                  <a:lnTo>
                    <a:pt x="29504" y="89391"/>
                  </a:lnTo>
                  <a:lnTo>
                    <a:pt x="30592" y="115553"/>
                  </a:lnTo>
                  <a:lnTo>
                    <a:pt x="29032" y="137417"/>
                  </a:lnTo>
                  <a:lnTo>
                    <a:pt x="27588" y="142936"/>
                  </a:lnTo>
                  <a:lnTo>
                    <a:pt x="22221" y="150950"/>
                  </a:lnTo>
                  <a:lnTo>
                    <a:pt x="18814" y="154075"/>
                  </a:lnTo>
                  <a:lnTo>
                    <a:pt x="15132" y="155453"/>
                  </a:lnTo>
                  <a:lnTo>
                    <a:pt x="7277" y="155102"/>
                  </a:lnTo>
                  <a:lnTo>
                    <a:pt x="4618" y="151904"/>
                  </a:lnTo>
                  <a:lnTo>
                    <a:pt x="1663" y="140825"/>
                  </a:lnTo>
                  <a:lnTo>
                    <a:pt x="0" y="115349"/>
                  </a:lnTo>
                  <a:lnTo>
                    <a:pt x="2878" y="95572"/>
                  </a:lnTo>
                  <a:lnTo>
                    <a:pt x="5919" y="91050"/>
                  </a:lnTo>
                  <a:lnTo>
                    <a:pt x="14942" y="84146"/>
                  </a:lnTo>
                  <a:lnTo>
                    <a:pt x="39392" y="73258"/>
                  </a:lnTo>
                  <a:lnTo>
                    <a:pt x="66055" y="62247"/>
                  </a:lnTo>
                  <a:lnTo>
                    <a:pt x="91438" y="49342"/>
                  </a:lnTo>
                  <a:lnTo>
                    <a:pt x="122519" y="23596"/>
                  </a:lnTo>
                  <a:lnTo>
                    <a:pt x="128147" y="14655"/>
                  </a:lnTo>
                  <a:lnTo>
                    <a:pt x="129648" y="10295"/>
                  </a:lnTo>
                  <a:lnTo>
                    <a:pt x="129943" y="7388"/>
                  </a:lnTo>
                  <a:lnTo>
                    <a:pt x="129435" y="5450"/>
                  </a:lnTo>
                  <a:lnTo>
                    <a:pt x="128391" y="4159"/>
                  </a:lnTo>
                  <a:lnTo>
                    <a:pt x="126282" y="4709"/>
                  </a:lnTo>
                  <a:lnTo>
                    <a:pt x="120178" y="9083"/>
                  </a:lnTo>
                  <a:lnTo>
                    <a:pt x="105436" y="26221"/>
                  </a:lnTo>
                  <a:lnTo>
                    <a:pt x="99388" y="41221"/>
                  </a:lnTo>
                  <a:lnTo>
                    <a:pt x="95984" y="65533"/>
                  </a:lnTo>
                  <a:lnTo>
                    <a:pt x="96598" y="80801"/>
                  </a:lnTo>
                  <a:lnTo>
                    <a:pt x="101575" y="92290"/>
                  </a:lnTo>
                  <a:lnTo>
                    <a:pt x="104878" y="95918"/>
                  </a:lnTo>
                  <a:lnTo>
                    <a:pt x="112311" y="99950"/>
                  </a:lnTo>
                  <a:lnTo>
                    <a:pt x="116973" y="99614"/>
                  </a:lnTo>
                  <a:lnTo>
                    <a:pt x="127799" y="95477"/>
                  </a:lnTo>
                  <a:lnTo>
                    <a:pt x="142423" y="85215"/>
                  </a:lnTo>
                  <a:lnTo>
                    <a:pt x="165076" y="55308"/>
                  </a:lnTo>
                  <a:lnTo>
                    <a:pt x="187351" y="26788"/>
                  </a:lnTo>
                  <a:lnTo>
                    <a:pt x="188167" y="27556"/>
                  </a:lnTo>
                  <a:lnTo>
                    <a:pt x="189316" y="37260"/>
                  </a:lnTo>
                  <a:lnTo>
                    <a:pt x="186078" y="68546"/>
                  </a:lnTo>
                  <a:lnTo>
                    <a:pt x="189171" y="85306"/>
                  </a:lnTo>
                  <a:lnTo>
                    <a:pt x="191497" y="85617"/>
                  </a:lnTo>
                  <a:lnTo>
                    <a:pt x="199727" y="82201"/>
                  </a:lnTo>
                  <a:lnTo>
                    <a:pt x="216260" y="65602"/>
                  </a:lnTo>
                  <a:lnTo>
                    <a:pt x="235034" y="36121"/>
                  </a:lnTo>
                  <a:lnTo>
                    <a:pt x="243811" y="21375"/>
                  </a:lnTo>
                  <a:lnTo>
                    <a:pt x="248612" y="17431"/>
                  </a:lnTo>
                  <a:lnTo>
                    <a:pt x="249470" y="19906"/>
                  </a:lnTo>
                  <a:lnTo>
                    <a:pt x="248716" y="41657"/>
                  </a:lnTo>
                  <a:lnTo>
                    <a:pt x="250792" y="65486"/>
                  </a:lnTo>
                  <a:lnTo>
                    <a:pt x="254067" y="90657"/>
                  </a:lnTo>
                  <a:lnTo>
                    <a:pt x="258580" y="114545"/>
                  </a:lnTo>
                  <a:lnTo>
                    <a:pt x="272350" y="1539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7" name="SMARTInkShape-2672"/>
            <p:cNvSpPr/>
            <p:nvPr>
              <p:custDataLst>
                <p:tags r:id="rId43"/>
              </p:custDataLst>
            </p:nvPr>
          </p:nvSpPr>
          <p:spPr>
            <a:xfrm>
              <a:off x="5309555" y="4963368"/>
              <a:ext cx="214946" cy="275658"/>
            </a:xfrm>
            <a:custGeom>
              <a:avLst/>
              <a:gdLst/>
              <a:ahLst/>
              <a:cxnLst/>
              <a:rect l="0" t="0" r="0" b="0"/>
              <a:pathLst>
                <a:path w="214946" h="275658">
                  <a:moveTo>
                    <a:pt x="145095" y="72182"/>
                  </a:moveTo>
                  <a:lnTo>
                    <a:pt x="145095" y="72182"/>
                  </a:lnTo>
                  <a:lnTo>
                    <a:pt x="148466" y="48585"/>
                  </a:lnTo>
                  <a:lnTo>
                    <a:pt x="147192" y="20427"/>
                  </a:lnTo>
                  <a:lnTo>
                    <a:pt x="140382" y="6611"/>
                  </a:lnTo>
                  <a:lnTo>
                    <a:pt x="135603" y="951"/>
                  </a:lnTo>
                  <a:lnTo>
                    <a:pt x="130300" y="0"/>
                  </a:lnTo>
                  <a:lnTo>
                    <a:pt x="124648" y="2189"/>
                  </a:lnTo>
                  <a:lnTo>
                    <a:pt x="110608" y="15673"/>
                  </a:lnTo>
                  <a:lnTo>
                    <a:pt x="90256" y="42834"/>
                  </a:lnTo>
                  <a:lnTo>
                    <a:pt x="78902" y="60378"/>
                  </a:lnTo>
                  <a:lnTo>
                    <a:pt x="67100" y="79835"/>
                  </a:lnTo>
                  <a:lnTo>
                    <a:pt x="54998" y="100567"/>
                  </a:lnTo>
                  <a:lnTo>
                    <a:pt x="44814" y="121444"/>
                  </a:lnTo>
                  <a:lnTo>
                    <a:pt x="35908" y="142417"/>
                  </a:lnTo>
                  <a:lnTo>
                    <a:pt x="27853" y="163455"/>
                  </a:lnTo>
                  <a:lnTo>
                    <a:pt x="21778" y="182419"/>
                  </a:lnTo>
                  <a:lnTo>
                    <a:pt x="17023" y="200002"/>
                  </a:lnTo>
                  <a:lnTo>
                    <a:pt x="10563" y="230591"/>
                  </a:lnTo>
                  <a:lnTo>
                    <a:pt x="7631" y="261562"/>
                  </a:lnTo>
                  <a:lnTo>
                    <a:pt x="10213" y="274736"/>
                  </a:lnTo>
                  <a:lnTo>
                    <a:pt x="10723" y="275657"/>
                  </a:lnTo>
                  <a:lnTo>
                    <a:pt x="11064" y="275565"/>
                  </a:lnTo>
                  <a:lnTo>
                    <a:pt x="6629" y="249039"/>
                  </a:lnTo>
                  <a:lnTo>
                    <a:pt x="3880" y="221716"/>
                  </a:lnTo>
                  <a:lnTo>
                    <a:pt x="0" y="200262"/>
                  </a:lnTo>
                  <a:lnTo>
                    <a:pt x="387" y="197785"/>
                  </a:lnTo>
                  <a:lnTo>
                    <a:pt x="1351" y="196134"/>
                  </a:lnTo>
                  <a:lnTo>
                    <a:pt x="2699" y="195033"/>
                  </a:lnTo>
                  <a:lnTo>
                    <a:pt x="9840" y="195692"/>
                  </a:lnTo>
                  <a:lnTo>
                    <a:pt x="38415" y="198493"/>
                  </a:lnTo>
                  <a:lnTo>
                    <a:pt x="59581" y="200757"/>
                  </a:lnTo>
                  <a:lnTo>
                    <a:pt x="83100" y="203410"/>
                  </a:lnTo>
                  <a:lnTo>
                    <a:pt x="107664" y="204589"/>
                  </a:lnTo>
                  <a:lnTo>
                    <a:pt x="138551" y="208623"/>
                  </a:lnTo>
                  <a:lnTo>
                    <a:pt x="162206" y="210916"/>
                  </a:lnTo>
                  <a:lnTo>
                    <a:pt x="167086" y="209827"/>
                  </a:lnTo>
                  <a:lnTo>
                    <a:pt x="170338" y="207690"/>
                  </a:lnTo>
                  <a:lnTo>
                    <a:pt x="172507" y="204855"/>
                  </a:lnTo>
                  <a:lnTo>
                    <a:pt x="174916" y="197939"/>
                  </a:lnTo>
                  <a:lnTo>
                    <a:pt x="176464" y="182003"/>
                  </a:lnTo>
                  <a:lnTo>
                    <a:pt x="173361" y="169476"/>
                  </a:lnTo>
                  <a:lnTo>
                    <a:pt x="170995" y="166678"/>
                  </a:lnTo>
                  <a:lnTo>
                    <a:pt x="164603" y="163569"/>
                  </a:lnTo>
                  <a:lnTo>
                    <a:pt x="153294" y="167832"/>
                  </a:lnTo>
                  <a:lnTo>
                    <a:pt x="139567" y="178193"/>
                  </a:lnTo>
                  <a:lnTo>
                    <a:pt x="121350" y="203155"/>
                  </a:lnTo>
                  <a:lnTo>
                    <a:pt x="110041" y="233468"/>
                  </a:lnTo>
                  <a:lnTo>
                    <a:pt x="109025" y="238972"/>
                  </a:lnTo>
                  <a:lnTo>
                    <a:pt x="109760" y="243348"/>
                  </a:lnTo>
                  <a:lnTo>
                    <a:pt x="111661" y="246971"/>
                  </a:lnTo>
                  <a:lnTo>
                    <a:pt x="114338" y="250091"/>
                  </a:lnTo>
                  <a:lnTo>
                    <a:pt x="118945" y="251466"/>
                  </a:lnTo>
                  <a:lnTo>
                    <a:pt x="131592" y="251111"/>
                  </a:lnTo>
                  <a:lnTo>
                    <a:pt x="144738" y="244839"/>
                  </a:lnTo>
                  <a:lnTo>
                    <a:pt x="162158" y="229408"/>
                  </a:lnTo>
                  <a:lnTo>
                    <a:pt x="170317" y="217555"/>
                  </a:lnTo>
                  <a:lnTo>
                    <a:pt x="175986" y="193135"/>
                  </a:lnTo>
                  <a:lnTo>
                    <a:pt x="175567" y="192328"/>
                  </a:lnTo>
                  <a:lnTo>
                    <a:pt x="174582" y="193202"/>
                  </a:lnTo>
                  <a:lnTo>
                    <a:pt x="169824" y="203055"/>
                  </a:lnTo>
                  <a:lnTo>
                    <a:pt x="161896" y="228718"/>
                  </a:lnTo>
                  <a:lnTo>
                    <a:pt x="161499" y="240766"/>
                  </a:lnTo>
                  <a:lnTo>
                    <a:pt x="162382" y="245955"/>
                  </a:lnTo>
                  <a:lnTo>
                    <a:pt x="165791" y="250120"/>
                  </a:lnTo>
                  <a:lnTo>
                    <a:pt x="177107" y="256628"/>
                  </a:lnTo>
                  <a:lnTo>
                    <a:pt x="191543" y="258110"/>
                  </a:lnTo>
                  <a:lnTo>
                    <a:pt x="214945" y="2563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8" name="SMARTInkShape-2673"/>
            <p:cNvSpPr/>
            <p:nvPr>
              <p:custDataLst>
                <p:tags r:id="rId44"/>
              </p:custDataLst>
            </p:nvPr>
          </p:nvSpPr>
          <p:spPr>
            <a:xfrm>
              <a:off x="5052251" y="5003470"/>
              <a:ext cx="167450" cy="260681"/>
            </a:xfrm>
            <a:custGeom>
              <a:avLst/>
              <a:gdLst/>
              <a:ahLst/>
              <a:cxnLst/>
              <a:rect l="0" t="0" r="0" b="0"/>
              <a:pathLst>
                <a:path w="167450" h="260681">
                  <a:moveTo>
                    <a:pt x="167449" y="260680"/>
                  </a:moveTo>
                  <a:lnTo>
                    <a:pt x="167449" y="260680"/>
                  </a:lnTo>
                  <a:lnTo>
                    <a:pt x="167449" y="257309"/>
                  </a:lnTo>
                  <a:lnTo>
                    <a:pt x="163686" y="253773"/>
                  </a:lnTo>
                  <a:lnTo>
                    <a:pt x="132929" y="230910"/>
                  </a:lnTo>
                  <a:lnTo>
                    <a:pt x="109478" y="202941"/>
                  </a:lnTo>
                  <a:lnTo>
                    <a:pt x="93001" y="176457"/>
                  </a:lnTo>
                  <a:lnTo>
                    <a:pt x="76270" y="145872"/>
                  </a:lnTo>
                  <a:lnTo>
                    <a:pt x="70680" y="129813"/>
                  </a:lnTo>
                  <a:lnTo>
                    <a:pt x="66953" y="113463"/>
                  </a:lnTo>
                  <a:lnTo>
                    <a:pt x="64468" y="96919"/>
                  </a:lnTo>
                  <a:lnTo>
                    <a:pt x="67352" y="67247"/>
                  </a:lnTo>
                  <a:lnTo>
                    <a:pt x="76395" y="41360"/>
                  </a:lnTo>
                  <a:lnTo>
                    <a:pt x="89821" y="20447"/>
                  </a:lnTo>
                  <a:lnTo>
                    <a:pt x="105196" y="7388"/>
                  </a:lnTo>
                  <a:lnTo>
                    <a:pt x="119320" y="645"/>
                  </a:lnTo>
                  <a:lnTo>
                    <a:pt x="127949" y="0"/>
                  </a:lnTo>
                  <a:lnTo>
                    <a:pt x="129121" y="4343"/>
                  </a:lnTo>
                  <a:lnTo>
                    <a:pt x="126662" y="20457"/>
                  </a:lnTo>
                  <a:lnTo>
                    <a:pt x="115219" y="45494"/>
                  </a:lnTo>
                  <a:lnTo>
                    <a:pt x="96964" y="76847"/>
                  </a:lnTo>
                  <a:lnTo>
                    <a:pt x="85181" y="95085"/>
                  </a:lnTo>
                  <a:lnTo>
                    <a:pt x="72387" y="114301"/>
                  </a:lnTo>
                  <a:lnTo>
                    <a:pt x="59624" y="132755"/>
                  </a:lnTo>
                  <a:lnTo>
                    <a:pt x="46883" y="150702"/>
                  </a:lnTo>
                  <a:lnTo>
                    <a:pt x="34155" y="168311"/>
                  </a:lnTo>
                  <a:lnTo>
                    <a:pt x="16250" y="195403"/>
                  </a:lnTo>
                  <a:lnTo>
                    <a:pt x="0" y="225677"/>
                  </a:lnTo>
                  <a:lnTo>
                    <a:pt x="77" y="228879"/>
                  </a:lnTo>
                  <a:lnTo>
                    <a:pt x="1539" y="231012"/>
                  </a:lnTo>
                  <a:lnTo>
                    <a:pt x="3926" y="232435"/>
                  </a:lnTo>
                  <a:lnTo>
                    <a:pt x="24140" y="227695"/>
                  </a:lnTo>
                  <a:lnTo>
                    <a:pt x="55843" y="213982"/>
                  </a:lnTo>
                  <a:lnTo>
                    <a:pt x="85305" y="199885"/>
                  </a:lnTo>
                  <a:lnTo>
                    <a:pt x="114064" y="183891"/>
                  </a:lnTo>
                  <a:lnTo>
                    <a:pt x="128002" y="179268"/>
                  </a:lnTo>
                  <a:lnTo>
                    <a:pt x="142049" y="1781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92" name="SMARTInkShape-Group575"/>
          <p:cNvGrpSpPr/>
          <p:nvPr/>
        </p:nvGrpSpPr>
        <p:grpSpPr>
          <a:xfrm>
            <a:off x="6052403" y="4892479"/>
            <a:ext cx="399198" cy="328121"/>
            <a:chOff x="6052403" y="4892479"/>
            <a:chExt cx="399198" cy="328121"/>
          </a:xfrm>
        </p:grpSpPr>
        <p:sp>
          <p:nvSpPr>
            <p:cNvPr id="790" name="SMARTInkShape-2674"/>
            <p:cNvSpPr/>
            <p:nvPr>
              <p:custDataLst>
                <p:tags r:id="rId40"/>
              </p:custDataLst>
            </p:nvPr>
          </p:nvSpPr>
          <p:spPr>
            <a:xfrm>
              <a:off x="6192388" y="5070409"/>
              <a:ext cx="259213" cy="102666"/>
            </a:xfrm>
            <a:custGeom>
              <a:avLst/>
              <a:gdLst/>
              <a:ahLst/>
              <a:cxnLst/>
              <a:rect l="0" t="0" r="0" b="0"/>
              <a:pathLst>
                <a:path w="259213" h="102666">
                  <a:moveTo>
                    <a:pt x="94112" y="9591"/>
                  </a:moveTo>
                  <a:lnTo>
                    <a:pt x="94112" y="9591"/>
                  </a:lnTo>
                  <a:lnTo>
                    <a:pt x="81560" y="7710"/>
                  </a:lnTo>
                  <a:lnTo>
                    <a:pt x="68073" y="5932"/>
                  </a:lnTo>
                  <a:lnTo>
                    <a:pt x="45317" y="9605"/>
                  </a:lnTo>
                  <a:lnTo>
                    <a:pt x="31503" y="15712"/>
                  </a:lnTo>
                  <a:lnTo>
                    <a:pt x="11826" y="33825"/>
                  </a:lnTo>
                  <a:lnTo>
                    <a:pt x="4623" y="49054"/>
                  </a:lnTo>
                  <a:lnTo>
                    <a:pt x="0" y="78457"/>
                  </a:lnTo>
                  <a:lnTo>
                    <a:pt x="1737" y="83018"/>
                  </a:lnTo>
                  <a:lnTo>
                    <a:pt x="5012" y="86059"/>
                  </a:lnTo>
                  <a:lnTo>
                    <a:pt x="9312" y="88086"/>
                  </a:lnTo>
                  <a:lnTo>
                    <a:pt x="21615" y="88458"/>
                  </a:lnTo>
                  <a:lnTo>
                    <a:pt x="28847" y="87568"/>
                  </a:lnTo>
                  <a:lnTo>
                    <a:pt x="42528" y="80936"/>
                  </a:lnTo>
                  <a:lnTo>
                    <a:pt x="49139" y="76206"/>
                  </a:lnTo>
                  <a:lnTo>
                    <a:pt x="58367" y="63421"/>
                  </a:lnTo>
                  <a:lnTo>
                    <a:pt x="70040" y="32218"/>
                  </a:lnTo>
                  <a:lnTo>
                    <a:pt x="70948" y="19412"/>
                  </a:lnTo>
                  <a:lnTo>
                    <a:pt x="70203" y="14022"/>
                  </a:lnTo>
                  <a:lnTo>
                    <a:pt x="69000" y="11840"/>
                  </a:lnTo>
                  <a:lnTo>
                    <a:pt x="67493" y="11796"/>
                  </a:lnTo>
                  <a:lnTo>
                    <a:pt x="65783" y="13177"/>
                  </a:lnTo>
                  <a:lnTo>
                    <a:pt x="48535" y="40743"/>
                  </a:lnTo>
                  <a:lnTo>
                    <a:pt x="36549" y="68523"/>
                  </a:lnTo>
                  <a:lnTo>
                    <a:pt x="33251" y="83761"/>
                  </a:lnTo>
                  <a:lnTo>
                    <a:pt x="33782" y="89377"/>
                  </a:lnTo>
                  <a:lnTo>
                    <a:pt x="35548" y="93826"/>
                  </a:lnTo>
                  <a:lnTo>
                    <a:pt x="38136" y="97497"/>
                  </a:lnTo>
                  <a:lnTo>
                    <a:pt x="41978" y="99945"/>
                  </a:lnTo>
                  <a:lnTo>
                    <a:pt x="51891" y="102665"/>
                  </a:lnTo>
                  <a:lnTo>
                    <a:pt x="65235" y="98230"/>
                  </a:lnTo>
                  <a:lnTo>
                    <a:pt x="96796" y="78135"/>
                  </a:lnTo>
                  <a:lnTo>
                    <a:pt x="128091" y="60264"/>
                  </a:lnTo>
                  <a:lnTo>
                    <a:pt x="136964" y="56807"/>
                  </a:lnTo>
                  <a:lnTo>
                    <a:pt x="140320" y="56590"/>
                  </a:lnTo>
                  <a:lnTo>
                    <a:pt x="145929" y="58231"/>
                  </a:lnTo>
                  <a:lnTo>
                    <a:pt x="147706" y="60362"/>
                  </a:lnTo>
                  <a:lnTo>
                    <a:pt x="150209" y="69397"/>
                  </a:lnTo>
                  <a:lnTo>
                    <a:pt x="151123" y="81350"/>
                  </a:lnTo>
                  <a:lnTo>
                    <a:pt x="150464" y="82830"/>
                  </a:lnTo>
                  <a:lnTo>
                    <a:pt x="149319" y="83817"/>
                  </a:lnTo>
                  <a:lnTo>
                    <a:pt x="147850" y="84475"/>
                  </a:lnTo>
                  <a:lnTo>
                    <a:pt x="146870" y="84208"/>
                  </a:lnTo>
                  <a:lnTo>
                    <a:pt x="146217" y="83324"/>
                  </a:lnTo>
                  <a:lnTo>
                    <a:pt x="136150" y="55249"/>
                  </a:lnTo>
                  <a:lnTo>
                    <a:pt x="133379" y="42091"/>
                  </a:lnTo>
                  <a:lnTo>
                    <a:pt x="134401" y="39019"/>
                  </a:lnTo>
                  <a:lnTo>
                    <a:pt x="139300" y="33724"/>
                  </a:lnTo>
                  <a:lnTo>
                    <a:pt x="149944" y="30900"/>
                  </a:lnTo>
                  <a:lnTo>
                    <a:pt x="173685" y="27429"/>
                  </a:lnTo>
                  <a:lnTo>
                    <a:pt x="203061" y="21931"/>
                  </a:lnTo>
                  <a:lnTo>
                    <a:pt x="221556" y="17192"/>
                  </a:lnTo>
                  <a:lnTo>
                    <a:pt x="242947" y="5357"/>
                  </a:lnTo>
                  <a:lnTo>
                    <a:pt x="243430" y="3946"/>
                  </a:lnTo>
                  <a:lnTo>
                    <a:pt x="243046" y="2299"/>
                  </a:lnTo>
                  <a:lnTo>
                    <a:pt x="242085" y="497"/>
                  </a:lnTo>
                  <a:lnTo>
                    <a:pt x="240033" y="0"/>
                  </a:lnTo>
                  <a:lnTo>
                    <a:pt x="233990" y="1329"/>
                  </a:lnTo>
                  <a:lnTo>
                    <a:pt x="215912" y="9417"/>
                  </a:lnTo>
                  <a:lnTo>
                    <a:pt x="204455" y="22449"/>
                  </a:lnTo>
                  <a:lnTo>
                    <a:pt x="196070" y="39294"/>
                  </a:lnTo>
                  <a:lnTo>
                    <a:pt x="192342" y="56189"/>
                  </a:lnTo>
                  <a:lnTo>
                    <a:pt x="193466" y="63939"/>
                  </a:lnTo>
                  <a:lnTo>
                    <a:pt x="200358" y="78196"/>
                  </a:lnTo>
                  <a:lnTo>
                    <a:pt x="210477" y="87824"/>
                  </a:lnTo>
                  <a:lnTo>
                    <a:pt x="216139" y="91380"/>
                  </a:lnTo>
                  <a:lnTo>
                    <a:pt x="247045" y="97086"/>
                  </a:lnTo>
                  <a:lnTo>
                    <a:pt x="259212" y="984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1" name="SMARTInkShape-2675"/>
            <p:cNvSpPr/>
            <p:nvPr>
              <p:custDataLst>
                <p:tags r:id="rId41"/>
              </p:custDataLst>
            </p:nvPr>
          </p:nvSpPr>
          <p:spPr>
            <a:xfrm>
              <a:off x="6052403" y="4892479"/>
              <a:ext cx="111792" cy="328121"/>
            </a:xfrm>
            <a:custGeom>
              <a:avLst/>
              <a:gdLst/>
              <a:ahLst/>
              <a:cxnLst/>
              <a:rect l="0" t="0" r="0" b="0"/>
              <a:pathLst>
                <a:path w="111792" h="328121">
                  <a:moveTo>
                    <a:pt x="88047" y="3371"/>
                  </a:moveTo>
                  <a:lnTo>
                    <a:pt x="88047" y="3371"/>
                  </a:lnTo>
                  <a:lnTo>
                    <a:pt x="88047" y="0"/>
                  </a:lnTo>
                  <a:lnTo>
                    <a:pt x="88047" y="4645"/>
                  </a:lnTo>
                  <a:lnTo>
                    <a:pt x="81305" y="28443"/>
                  </a:lnTo>
                  <a:lnTo>
                    <a:pt x="72350" y="58023"/>
                  </a:lnTo>
                  <a:lnTo>
                    <a:pt x="66999" y="75789"/>
                  </a:lnTo>
                  <a:lnTo>
                    <a:pt x="61315" y="94689"/>
                  </a:lnTo>
                  <a:lnTo>
                    <a:pt x="55409" y="114344"/>
                  </a:lnTo>
                  <a:lnTo>
                    <a:pt x="49356" y="134503"/>
                  </a:lnTo>
                  <a:lnTo>
                    <a:pt x="44612" y="153587"/>
                  </a:lnTo>
                  <a:lnTo>
                    <a:pt x="40747" y="171955"/>
                  </a:lnTo>
                  <a:lnTo>
                    <a:pt x="37463" y="189843"/>
                  </a:lnTo>
                  <a:lnTo>
                    <a:pt x="31934" y="221008"/>
                  </a:lnTo>
                  <a:lnTo>
                    <a:pt x="27830" y="245443"/>
                  </a:lnTo>
                  <a:lnTo>
                    <a:pt x="24979" y="266688"/>
                  </a:lnTo>
                  <a:lnTo>
                    <a:pt x="34787" y="255585"/>
                  </a:lnTo>
                  <a:lnTo>
                    <a:pt x="51100" y="231049"/>
                  </a:lnTo>
                  <a:lnTo>
                    <a:pt x="69338" y="211550"/>
                  </a:lnTo>
                  <a:lnTo>
                    <a:pt x="74870" y="208479"/>
                  </a:lnTo>
                  <a:lnTo>
                    <a:pt x="84777" y="206948"/>
                  </a:lnTo>
                  <a:lnTo>
                    <a:pt x="89395" y="208939"/>
                  </a:lnTo>
                  <a:lnTo>
                    <a:pt x="98288" y="216796"/>
                  </a:lnTo>
                  <a:lnTo>
                    <a:pt x="107857" y="239860"/>
                  </a:lnTo>
                  <a:lnTo>
                    <a:pt x="111791" y="265667"/>
                  </a:lnTo>
                  <a:lnTo>
                    <a:pt x="107066" y="282695"/>
                  </a:lnTo>
                  <a:lnTo>
                    <a:pt x="90158" y="313251"/>
                  </a:lnTo>
                  <a:lnTo>
                    <a:pt x="74168" y="322894"/>
                  </a:lnTo>
                  <a:lnTo>
                    <a:pt x="54362" y="328120"/>
                  </a:lnTo>
                  <a:lnTo>
                    <a:pt x="36152" y="328091"/>
                  </a:lnTo>
                  <a:lnTo>
                    <a:pt x="20533" y="320081"/>
                  </a:lnTo>
                  <a:lnTo>
                    <a:pt x="7946" y="307820"/>
                  </a:lnTo>
                  <a:lnTo>
                    <a:pt x="0" y="295315"/>
                  </a:lnTo>
                  <a:lnTo>
                    <a:pt x="422" y="289017"/>
                  </a:lnTo>
                  <a:lnTo>
                    <a:pt x="18197" y="263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98" name="SMARTInkShape-Group576"/>
          <p:cNvGrpSpPr/>
          <p:nvPr/>
        </p:nvGrpSpPr>
        <p:grpSpPr>
          <a:xfrm>
            <a:off x="6641127" y="4838700"/>
            <a:ext cx="908264" cy="468662"/>
            <a:chOff x="6641127" y="4838700"/>
            <a:chExt cx="908264" cy="468662"/>
          </a:xfrm>
        </p:grpSpPr>
        <p:sp>
          <p:nvSpPr>
            <p:cNvPr id="793" name="SMARTInkShape-2676"/>
            <p:cNvSpPr/>
            <p:nvPr>
              <p:custDataLst>
                <p:tags r:id="rId35"/>
              </p:custDataLst>
            </p:nvPr>
          </p:nvSpPr>
          <p:spPr>
            <a:xfrm>
              <a:off x="7404100" y="5011915"/>
              <a:ext cx="145291" cy="295447"/>
            </a:xfrm>
            <a:custGeom>
              <a:avLst/>
              <a:gdLst/>
              <a:ahLst/>
              <a:cxnLst/>
              <a:rect l="0" t="0" r="0" b="0"/>
              <a:pathLst>
                <a:path w="145291" h="295447">
                  <a:moveTo>
                    <a:pt x="139700" y="10935"/>
                  </a:moveTo>
                  <a:lnTo>
                    <a:pt x="139700" y="10935"/>
                  </a:lnTo>
                  <a:lnTo>
                    <a:pt x="139700" y="4194"/>
                  </a:lnTo>
                  <a:lnTo>
                    <a:pt x="138289" y="2207"/>
                  </a:lnTo>
                  <a:lnTo>
                    <a:pt x="135937" y="883"/>
                  </a:lnTo>
                  <a:lnTo>
                    <a:pt x="132958" y="0"/>
                  </a:lnTo>
                  <a:lnTo>
                    <a:pt x="129561" y="822"/>
                  </a:lnTo>
                  <a:lnTo>
                    <a:pt x="117332" y="9428"/>
                  </a:lnTo>
                  <a:lnTo>
                    <a:pt x="102028" y="25070"/>
                  </a:lnTo>
                  <a:lnTo>
                    <a:pt x="93104" y="42404"/>
                  </a:lnTo>
                  <a:lnTo>
                    <a:pt x="90768" y="52203"/>
                  </a:lnTo>
                  <a:lnTo>
                    <a:pt x="91556" y="56086"/>
                  </a:lnTo>
                  <a:lnTo>
                    <a:pt x="96195" y="62281"/>
                  </a:lnTo>
                  <a:lnTo>
                    <a:pt x="100113" y="62805"/>
                  </a:lnTo>
                  <a:lnTo>
                    <a:pt x="110112" y="59624"/>
                  </a:lnTo>
                  <a:lnTo>
                    <a:pt x="124270" y="46528"/>
                  </a:lnTo>
                  <a:lnTo>
                    <a:pt x="142205" y="20717"/>
                  </a:lnTo>
                  <a:lnTo>
                    <a:pt x="143487" y="17456"/>
                  </a:lnTo>
                  <a:lnTo>
                    <a:pt x="144342" y="16694"/>
                  </a:lnTo>
                  <a:lnTo>
                    <a:pt x="144911" y="17596"/>
                  </a:lnTo>
                  <a:lnTo>
                    <a:pt x="145290" y="19609"/>
                  </a:lnTo>
                  <a:lnTo>
                    <a:pt x="140831" y="47351"/>
                  </a:lnTo>
                  <a:lnTo>
                    <a:pt x="137145" y="78861"/>
                  </a:lnTo>
                  <a:lnTo>
                    <a:pt x="134469" y="97141"/>
                  </a:lnTo>
                  <a:lnTo>
                    <a:pt x="131274" y="116384"/>
                  </a:lnTo>
                  <a:lnTo>
                    <a:pt x="127733" y="136267"/>
                  </a:lnTo>
                  <a:lnTo>
                    <a:pt x="123961" y="155167"/>
                  </a:lnTo>
                  <a:lnTo>
                    <a:pt x="120035" y="173412"/>
                  </a:lnTo>
                  <a:lnTo>
                    <a:pt x="116006" y="191220"/>
                  </a:lnTo>
                  <a:lnTo>
                    <a:pt x="111909" y="208030"/>
                  </a:lnTo>
                  <a:lnTo>
                    <a:pt x="107767" y="224176"/>
                  </a:lnTo>
                  <a:lnTo>
                    <a:pt x="98696" y="253170"/>
                  </a:lnTo>
                  <a:lnTo>
                    <a:pt x="82395" y="283242"/>
                  </a:lnTo>
                  <a:lnTo>
                    <a:pt x="72838" y="293768"/>
                  </a:lnTo>
                  <a:lnTo>
                    <a:pt x="66903" y="295446"/>
                  </a:lnTo>
                  <a:lnTo>
                    <a:pt x="52783" y="293546"/>
                  </a:lnTo>
                  <a:lnTo>
                    <a:pt x="38981" y="280474"/>
                  </a:lnTo>
                  <a:lnTo>
                    <a:pt x="25792" y="258435"/>
                  </a:lnTo>
                  <a:lnTo>
                    <a:pt x="12874" y="227474"/>
                  </a:lnTo>
                  <a:lnTo>
                    <a:pt x="0" y="1950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4" name="SMARTInkShape-2677"/>
            <p:cNvSpPr/>
            <p:nvPr>
              <p:custDataLst>
                <p:tags r:id="rId36"/>
              </p:custDataLst>
            </p:nvPr>
          </p:nvSpPr>
          <p:spPr>
            <a:xfrm>
              <a:off x="7454900" y="495300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6350" y="0"/>
                  </a:moveTo>
                  <a:lnTo>
                    <a:pt x="6350" y="0"/>
                  </a:lnTo>
                  <a:lnTo>
                    <a:pt x="6350" y="3371"/>
                  </a:lnTo>
                  <a:lnTo>
                    <a:pt x="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5" name="SMARTInkShape-2678"/>
            <p:cNvSpPr/>
            <p:nvPr>
              <p:custDataLst>
                <p:tags r:id="rId37"/>
              </p:custDataLst>
            </p:nvPr>
          </p:nvSpPr>
          <p:spPr>
            <a:xfrm>
              <a:off x="6962936" y="4838700"/>
              <a:ext cx="460215" cy="454585"/>
            </a:xfrm>
            <a:custGeom>
              <a:avLst/>
              <a:gdLst/>
              <a:ahLst/>
              <a:cxnLst/>
              <a:rect l="0" t="0" r="0" b="0"/>
              <a:pathLst>
                <a:path w="460215" h="454585">
                  <a:moveTo>
                    <a:pt x="123664" y="0"/>
                  </a:moveTo>
                  <a:lnTo>
                    <a:pt x="123664" y="0"/>
                  </a:lnTo>
                  <a:lnTo>
                    <a:pt x="120293" y="3371"/>
                  </a:lnTo>
                  <a:lnTo>
                    <a:pt x="108084" y="25693"/>
                  </a:lnTo>
                  <a:lnTo>
                    <a:pt x="93221" y="54928"/>
                  </a:lnTo>
                  <a:lnTo>
                    <a:pt x="84319" y="72603"/>
                  </a:lnTo>
                  <a:lnTo>
                    <a:pt x="74856" y="91440"/>
                  </a:lnTo>
                  <a:lnTo>
                    <a:pt x="65020" y="111055"/>
                  </a:lnTo>
                  <a:lnTo>
                    <a:pt x="54935" y="131186"/>
                  </a:lnTo>
                  <a:lnTo>
                    <a:pt x="45388" y="150957"/>
                  </a:lnTo>
                  <a:lnTo>
                    <a:pt x="36203" y="170488"/>
                  </a:lnTo>
                  <a:lnTo>
                    <a:pt x="27257" y="189859"/>
                  </a:lnTo>
                  <a:lnTo>
                    <a:pt x="13553" y="220789"/>
                  </a:lnTo>
                  <a:lnTo>
                    <a:pt x="1668" y="252391"/>
                  </a:lnTo>
                  <a:lnTo>
                    <a:pt x="0" y="259276"/>
                  </a:lnTo>
                  <a:lnTo>
                    <a:pt x="299" y="263162"/>
                  </a:lnTo>
                  <a:lnTo>
                    <a:pt x="1909" y="265047"/>
                  </a:lnTo>
                  <a:lnTo>
                    <a:pt x="4395" y="265599"/>
                  </a:lnTo>
                  <a:lnTo>
                    <a:pt x="12799" y="260566"/>
                  </a:lnTo>
                  <a:lnTo>
                    <a:pt x="32072" y="240088"/>
                  </a:lnTo>
                  <a:lnTo>
                    <a:pt x="44398" y="222847"/>
                  </a:lnTo>
                  <a:lnTo>
                    <a:pt x="46831" y="221941"/>
                  </a:lnTo>
                  <a:lnTo>
                    <a:pt x="49158" y="222045"/>
                  </a:lnTo>
                  <a:lnTo>
                    <a:pt x="50710" y="224230"/>
                  </a:lnTo>
                  <a:lnTo>
                    <a:pt x="52434" y="232302"/>
                  </a:lnTo>
                  <a:lnTo>
                    <a:pt x="50589" y="259095"/>
                  </a:lnTo>
                  <a:lnTo>
                    <a:pt x="58111" y="279028"/>
                  </a:lnTo>
                  <a:lnTo>
                    <a:pt x="65366" y="291935"/>
                  </a:lnTo>
                  <a:lnTo>
                    <a:pt x="77058" y="300964"/>
                  </a:lnTo>
                  <a:lnTo>
                    <a:pt x="91661" y="306622"/>
                  </a:lnTo>
                  <a:lnTo>
                    <a:pt x="107559" y="309138"/>
                  </a:lnTo>
                  <a:lnTo>
                    <a:pt x="114338" y="307692"/>
                  </a:lnTo>
                  <a:lnTo>
                    <a:pt x="125634" y="300441"/>
                  </a:lnTo>
                  <a:lnTo>
                    <a:pt x="139927" y="281087"/>
                  </a:lnTo>
                  <a:lnTo>
                    <a:pt x="146357" y="257479"/>
                  </a:lnTo>
                  <a:lnTo>
                    <a:pt x="144891" y="235980"/>
                  </a:lnTo>
                  <a:lnTo>
                    <a:pt x="142754" y="231404"/>
                  </a:lnTo>
                  <a:lnTo>
                    <a:pt x="139919" y="228352"/>
                  </a:lnTo>
                  <a:lnTo>
                    <a:pt x="136617" y="226318"/>
                  </a:lnTo>
                  <a:lnTo>
                    <a:pt x="133005" y="226373"/>
                  </a:lnTo>
                  <a:lnTo>
                    <a:pt x="125228" y="230197"/>
                  </a:lnTo>
                  <a:lnTo>
                    <a:pt x="112917" y="247026"/>
                  </a:lnTo>
                  <a:lnTo>
                    <a:pt x="107074" y="269886"/>
                  </a:lnTo>
                  <a:lnTo>
                    <a:pt x="108715" y="291162"/>
                  </a:lnTo>
                  <a:lnTo>
                    <a:pt x="111580" y="296414"/>
                  </a:lnTo>
                  <a:lnTo>
                    <a:pt x="120410" y="304129"/>
                  </a:lnTo>
                  <a:lnTo>
                    <a:pt x="125728" y="305764"/>
                  </a:lnTo>
                  <a:lnTo>
                    <a:pt x="137281" y="305699"/>
                  </a:lnTo>
                  <a:lnTo>
                    <a:pt x="159056" y="294953"/>
                  </a:lnTo>
                  <a:lnTo>
                    <a:pt x="186629" y="266585"/>
                  </a:lnTo>
                  <a:lnTo>
                    <a:pt x="204644" y="239306"/>
                  </a:lnTo>
                  <a:lnTo>
                    <a:pt x="216896" y="213886"/>
                  </a:lnTo>
                  <a:lnTo>
                    <a:pt x="217568" y="213146"/>
                  </a:lnTo>
                  <a:lnTo>
                    <a:pt x="218017" y="213358"/>
                  </a:lnTo>
                  <a:lnTo>
                    <a:pt x="218316" y="214206"/>
                  </a:lnTo>
                  <a:lnTo>
                    <a:pt x="213809" y="241426"/>
                  </a:lnTo>
                  <a:lnTo>
                    <a:pt x="209070" y="271656"/>
                  </a:lnTo>
                  <a:lnTo>
                    <a:pt x="210541" y="279015"/>
                  </a:lnTo>
                  <a:lnTo>
                    <a:pt x="211921" y="281260"/>
                  </a:lnTo>
                  <a:lnTo>
                    <a:pt x="213545" y="282756"/>
                  </a:lnTo>
                  <a:lnTo>
                    <a:pt x="215335" y="283754"/>
                  </a:lnTo>
                  <a:lnTo>
                    <a:pt x="222968" y="281100"/>
                  </a:lnTo>
                  <a:lnTo>
                    <a:pt x="239165" y="269791"/>
                  </a:lnTo>
                  <a:lnTo>
                    <a:pt x="263601" y="243635"/>
                  </a:lnTo>
                  <a:lnTo>
                    <a:pt x="280437" y="218985"/>
                  </a:lnTo>
                  <a:lnTo>
                    <a:pt x="280391" y="219368"/>
                  </a:lnTo>
                  <a:lnTo>
                    <a:pt x="271467" y="247176"/>
                  </a:lnTo>
                  <a:lnTo>
                    <a:pt x="267435" y="260139"/>
                  </a:lnTo>
                  <a:lnTo>
                    <a:pt x="267489" y="265854"/>
                  </a:lnTo>
                  <a:lnTo>
                    <a:pt x="271312" y="275966"/>
                  </a:lnTo>
                  <a:lnTo>
                    <a:pt x="277715" y="283283"/>
                  </a:lnTo>
                  <a:lnTo>
                    <a:pt x="281398" y="286222"/>
                  </a:lnTo>
                  <a:lnTo>
                    <a:pt x="303436" y="290358"/>
                  </a:lnTo>
                  <a:lnTo>
                    <a:pt x="322332" y="285681"/>
                  </a:lnTo>
                  <a:lnTo>
                    <a:pt x="341782" y="275842"/>
                  </a:lnTo>
                  <a:lnTo>
                    <a:pt x="367895" y="253729"/>
                  </a:lnTo>
                  <a:lnTo>
                    <a:pt x="387234" y="227264"/>
                  </a:lnTo>
                  <a:lnTo>
                    <a:pt x="392501" y="214836"/>
                  </a:lnTo>
                  <a:lnTo>
                    <a:pt x="391789" y="210958"/>
                  </a:lnTo>
                  <a:lnTo>
                    <a:pt x="389197" y="208372"/>
                  </a:lnTo>
                  <a:lnTo>
                    <a:pt x="385353" y="206648"/>
                  </a:lnTo>
                  <a:lnTo>
                    <a:pt x="371674" y="210377"/>
                  </a:lnTo>
                  <a:lnTo>
                    <a:pt x="346021" y="226258"/>
                  </a:lnTo>
                  <a:lnTo>
                    <a:pt x="331145" y="240259"/>
                  </a:lnTo>
                  <a:lnTo>
                    <a:pt x="322181" y="253537"/>
                  </a:lnTo>
                  <a:lnTo>
                    <a:pt x="319609" y="264613"/>
                  </a:lnTo>
                  <a:lnTo>
                    <a:pt x="319910" y="269542"/>
                  </a:lnTo>
                  <a:lnTo>
                    <a:pt x="321523" y="272122"/>
                  </a:lnTo>
                  <a:lnTo>
                    <a:pt x="324008" y="273137"/>
                  </a:lnTo>
                  <a:lnTo>
                    <a:pt x="327077" y="273108"/>
                  </a:lnTo>
                  <a:lnTo>
                    <a:pt x="348251" y="266325"/>
                  </a:lnTo>
                  <a:lnTo>
                    <a:pt x="373496" y="248637"/>
                  </a:lnTo>
                  <a:lnTo>
                    <a:pt x="400830" y="218786"/>
                  </a:lnTo>
                  <a:lnTo>
                    <a:pt x="410319" y="203977"/>
                  </a:lnTo>
                  <a:lnTo>
                    <a:pt x="410723" y="201601"/>
                  </a:lnTo>
                  <a:lnTo>
                    <a:pt x="410287" y="200017"/>
                  </a:lnTo>
                  <a:lnTo>
                    <a:pt x="408585" y="201078"/>
                  </a:lnTo>
                  <a:lnTo>
                    <a:pt x="402931" y="207900"/>
                  </a:lnTo>
                  <a:lnTo>
                    <a:pt x="391814" y="233755"/>
                  </a:lnTo>
                  <a:lnTo>
                    <a:pt x="383718" y="263818"/>
                  </a:lnTo>
                  <a:lnTo>
                    <a:pt x="379583" y="281711"/>
                  </a:lnTo>
                  <a:lnTo>
                    <a:pt x="376121" y="300697"/>
                  </a:lnTo>
                  <a:lnTo>
                    <a:pt x="373108" y="320409"/>
                  </a:lnTo>
                  <a:lnTo>
                    <a:pt x="370393" y="340606"/>
                  </a:lnTo>
                  <a:lnTo>
                    <a:pt x="367172" y="359009"/>
                  </a:lnTo>
                  <a:lnTo>
                    <a:pt x="363614" y="376217"/>
                  </a:lnTo>
                  <a:lnTo>
                    <a:pt x="355192" y="407097"/>
                  </a:lnTo>
                  <a:lnTo>
                    <a:pt x="344393" y="432580"/>
                  </a:lnTo>
                  <a:lnTo>
                    <a:pt x="332538" y="448139"/>
                  </a:lnTo>
                  <a:lnTo>
                    <a:pt x="326413" y="453276"/>
                  </a:lnTo>
                  <a:lnTo>
                    <a:pt x="320213" y="454584"/>
                  </a:lnTo>
                  <a:lnTo>
                    <a:pt x="313963" y="453339"/>
                  </a:lnTo>
                  <a:lnTo>
                    <a:pt x="307680" y="450393"/>
                  </a:lnTo>
                  <a:lnTo>
                    <a:pt x="296936" y="435830"/>
                  </a:lnTo>
                  <a:lnTo>
                    <a:pt x="288868" y="414541"/>
                  </a:lnTo>
                  <a:lnTo>
                    <a:pt x="285283" y="388617"/>
                  </a:lnTo>
                  <a:lnTo>
                    <a:pt x="287452" y="364394"/>
                  </a:lnTo>
                  <a:lnTo>
                    <a:pt x="294531" y="343281"/>
                  </a:lnTo>
                  <a:lnTo>
                    <a:pt x="314383" y="319494"/>
                  </a:lnTo>
                  <a:lnTo>
                    <a:pt x="339550" y="298335"/>
                  </a:lnTo>
                  <a:lnTo>
                    <a:pt x="361430" y="282642"/>
                  </a:lnTo>
                  <a:lnTo>
                    <a:pt x="383385" y="266259"/>
                  </a:lnTo>
                  <a:lnTo>
                    <a:pt x="413696" y="243051"/>
                  </a:lnTo>
                  <a:lnTo>
                    <a:pt x="442480" y="219617"/>
                  </a:lnTo>
                  <a:lnTo>
                    <a:pt x="453862" y="212532"/>
                  </a:lnTo>
                  <a:lnTo>
                    <a:pt x="455979" y="213655"/>
                  </a:lnTo>
                  <a:lnTo>
                    <a:pt x="457391" y="216520"/>
                  </a:lnTo>
                  <a:lnTo>
                    <a:pt x="458332" y="220546"/>
                  </a:lnTo>
                  <a:lnTo>
                    <a:pt x="450408" y="251651"/>
                  </a:lnTo>
                  <a:lnTo>
                    <a:pt x="444217" y="276509"/>
                  </a:lnTo>
                  <a:lnTo>
                    <a:pt x="442774" y="296182"/>
                  </a:lnTo>
                  <a:lnTo>
                    <a:pt x="444937" y="304027"/>
                  </a:lnTo>
                  <a:lnTo>
                    <a:pt x="446502" y="304990"/>
                  </a:lnTo>
                  <a:lnTo>
                    <a:pt x="448250" y="304222"/>
                  </a:lnTo>
                  <a:lnTo>
                    <a:pt x="450122" y="302298"/>
                  </a:lnTo>
                  <a:lnTo>
                    <a:pt x="460214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6" name="SMARTInkShape-2679"/>
            <p:cNvSpPr/>
            <p:nvPr>
              <p:custDataLst>
                <p:tags r:id="rId38"/>
              </p:custDataLst>
            </p:nvPr>
          </p:nvSpPr>
          <p:spPr>
            <a:xfrm>
              <a:off x="6788150" y="5035550"/>
              <a:ext cx="76619" cy="122993"/>
            </a:xfrm>
            <a:custGeom>
              <a:avLst/>
              <a:gdLst/>
              <a:ahLst/>
              <a:cxnLst/>
              <a:rect l="0" t="0" r="0" b="0"/>
              <a:pathLst>
                <a:path w="76619" h="122993">
                  <a:moveTo>
                    <a:pt x="0" y="50800"/>
                  </a:moveTo>
                  <a:lnTo>
                    <a:pt x="0" y="50800"/>
                  </a:lnTo>
                  <a:lnTo>
                    <a:pt x="3371" y="54171"/>
                  </a:lnTo>
                  <a:lnTo>
                    <a:pt x="12830" y="83403"/>
                  </a:lnTo>
                  <a:lnTo>
                    <a:pt x="27960" y="106707"/>
                  </a:lnTo>
                  <a:lnTo>
                    <a:pt x="36181" y="113983"/>
                  </a:lnTo>
                  <a:lnTo>
                    <a:pt x="52113" y="122045"/>
                  </a:lnTo>
                  <a:lnTo>
                    <a:pt x="56614" y="122992"/>
                  </a:lnTo>
                  <a:lnTo>
                    <a:pt x="63497" y="122162"/>
                  </a:lnTo>
                  <a:lnTo>
                    <a:pt x="74709" y="114355"/>
                  </a:lnTo>
                  <a:lnTo>
                    <a:pt x="76618" y="109398"/>
                  </a:lnTo>
                  <a:lnTo>
                    <a:pt x="75932" y="88231"/>
                  </a:lnTo>
                  <a:lnTo>
                    <a:pt x="70554" y="59931"/>
                  </a:lnTo>
                  <a:lnTo>
                    <a:pt x="61749" y="31321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7" name="SMARTInkShape-2680"/>
            <p:cNvSpPr/>
            <p:nvPr>
              <p:custDataLst>
                <p:tags r:id="rId39"/>
              </p:custDataLst>
            </p:nvPr>
          </p:nvSpPr>
          <p:spPr>
            <a:xfrm>
              <a:off x="6641127" y="5067300"/>
              <a:ext cx="140674" cy="90733"/>
            </a:xfrm>
            <a:custGeom>
              <a:avLst/>
              <a:gdLst/>
              <a:ahLst/>
              <a:cxnLst/>
              <a:rect l="0" t="0" r="0" b="0"/>
              <a:pathLst>
                <a:path w="140674" h="90733">
                  <a:moveTo>
                    <a:pt x="77173" y="0"/>
                  </a:moveTo>
                  <a:lnTo>
                    <a:pt x="77173" y="0"/>
                  </a:lnTo>
                  <a:lnTo>
                    <a:pt x="56894" y="1411"/>
                  </a:lnTo>
                  <a:lnTo>
                    <a:pt x="41820" y="6742"/>
                  </a:lnTo>
                  <a:lnTo>
                    <a:pt x="17466" y="27790"/>
                  </a:lnTo>
                  <a:lnTo>
                    <a:pt x="2489" y="52998"/>
                  </a:lnTo>
                  <a:lnTo>
                    <a:pt x="0" y="68004"/>
                  </a:lnTo>
                  <a:lnTo>
                    <a:pt x="325" y="74969"/>
                  </a:lnTo>
                  <a:lnTo>
                    <a:pt x="3363" y="79613"/>
                  </a:lnTo>
                  <a:lnTo>
                    <a:pt x="8210" y="82709"/>
                  </a:lnTo>
                  <a:lnTo>
                    <a:pt x="14264" y="84772"/>
                  </a:lnTo>
                  <a:lnTo>
                    <a:pt x="36269" y="84306"/>
                  </a:lnTo>
                  <a:lnTo>
                    <a:pt x="50527" y="75804"/>
                  </a:lnTo>
                  <a:lnTo>
                    <a:pt x="76927" y="47351"/>
                  </a:lnTo>
                  <a:lnTo>
                    <a:pt x="84119" y="31157"/>
                  </a:lnTo>
                  <a:lnTo>
                    <a:pt x="88737" y="7879"/>
                  </a:lnTo>
                  <a:lnTo>
                    <a:pt x="87704" y="5959"/>
                  </a:lnTo>
                  <a:lnTo>
                    <a:pt x="85605" y="5383"/>
                  </a:lnTo>
                  <a:lnTo>
                    <a:pt x="82794" y="5705"/>
                  </a:lnTo>
                  <a:lnTo>
                    <a:pt x="80215" y="8742"/>
                  </a:lnTo>
                  <a:lnTo>
                    <a:pt x="71006" y="33895"/>
                  </a:lnTo>
                  <a:lnTo>
                    <a:pt x="68082" y="48931"/>
                  </a:lnTo>
                  <a:lnTo>
                    <a:pt x="69135" y="62669"/>
                  </a:lnTo>
                  <a:lnTo>
                    <a:pt x="73835" y="73949"/>
                  </a:lnTo>
                  <a:lnTo>
                    <a:pt x="77064" y="78933"/>
                  </a:lnTo>
                  <a:lnTo>
                    <a:pt x="86296" y="86352"/>
                  </a:lnTo>
                  <a:lnTo>
                    <a:pt x="91722" y="89319"/>
                  </a:lnTo>
                  <a:lnTo>
                    <a:pt x="105277" y="90732"/>
                  </a:lnTo>
                  <a:lnTo>
                    <a:pt x="112842" y="90121"/>
                  </a:lnTo>
                  <a:lnTo>
                    <a:pt x="125010" y="83798"/>
                  </a:lnTo>
                  <a:lnTo>
                    <a:pt x="140673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01" name="SMARTInkShape-Group577"/>
          <p:cNvGrpSpPr/>
          <p:nvPr/>
        </p:nvGrpSpPr>
        <p:grpSpPr>
          <a:xfrm>
            <a:off x="7722086" y="5011507"/>
            <a:ext cx="236973" cy="110615"/>
            <a:chOff x="7722086" y="5011507"/>
            <a:chExt cx="236973" cy="110615"/>
          </a:xfrm>
        </p:grpSpPr>
        <p:sp>
          <p:nvSpPr>
            <p:cNvPr id="799" name="SMARTInkShape-2681"/>
            <p:cNvSpPr/>
            <p:nvPr>
              <p:custDataLst>
                <p:tags r:id="rId33"/>
              </p:custDataLst>
            </p:nvPr>
          </p:nvSpPr>
          <p:spPr>
            <a:xfrm>
              <a:off x="7861300" y="5019181"/>
              <a:ext cx="97759" cy="102941"/>
            </a:xfrm>
            <a:custGeom>
              <a:avLst/>
              <a:gdLst/>
              <a:ahLst/>
              <a:cxnLst/>
              <a:rect l="0" t="0" r="0" b="0"/>
              <a:pathLst>
                <a:path w="97759" h="102941">
                  <a:moveTo>
                    <a:pt x="0" y="10019"/>
                  </a:moveTo>
                  <a:lnTo>
                    <a:pt x="0" y="10019"/>
                  </a:lnTo>
                  <a:lnTo>
                    <a:pt x="1882" y="30742"/>
                  </a:lnTo>
                  <a:lnTo>
                    <a:pt x="8838" y="58170"/>
                  </a:lnTo>
                  <a:lnTo>
                    <a:pt x="22076" y="88648"/>
                  </a:lnTo>
                  <a:lnTo>
                    <a:pt x="30038" y="97412"/>
                  </a:lnTo>
                  <a:lnTo>
                    <a:pt x="40160" y="101777"/>
                  </a:lnTo>
                  <a:lnTo>
                    <a:pt x="45824" y="102940"/>
                  </a:lnTo>
                  <a:lnTo>
                    <a:pt x="57760" y="100471"/>
                  </a:lnTo>
                  <a:lnTo>
                    <a:pt x="63907" y="97837"/>
                  </a:lnTo>
                  <a:lnTo>
                    <a:pt x="74499" y="87384"/>
                  </a:lnTo>
                  <a:lnTo>
                    <a:pt x="83205" y="72626"/>
                  </a:lnTo>
                  <a:lnTo>
                    <a:pt x="92073" y="44483"/>
                  </a:lnTo>
                  <a:lnTo>
                    <a:pt x="97758" y="16624"/>
                  </a:lnTo>
                  <a:lnTo>
                    <a:pt x="96835" y="6370"/>
                  </a:lnTo>
                  <a:lnTo>
                    <a:pt x="95601" y="3353"/>
                  </a:lnTo>
                  <a:lnTo>
                    <a:pt x="94073" y="1342"/>
                  </a:lnTo>
                  <a:lnTo>
                    <a:pt x="92349" y="0"/>
                  </a:lnTo>
                  <a:lnTo>
                    <a:pt x="91199" y="518"/>
                  </a:lnTo>
                  <a:lnTo>
                    <a:pt x="88900" y="100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0" name="SMARTInkShape-2682"/>
            <p:cNvSpPr/>
            <p:nvPr>
              <p:custDataLst>
                <p:tags r:id="rId34"/>
              </p:custDataLst>
            </p:nvPr>
          </p:nvSpPr>
          <p:spPr>
            <a:xfrm>
              <a:off x="7722086" y="5011507"/>
              <a:ext cx="113815" cy="100416"/>
            </a:xfrm>
            <a:custGeom>
              <a:avLst/>
              <a:gdLst/>
              <a:ahLst/>
              <a:cxnLst/>
              <a:rect l="0" t="0" r="0" b="0"/>
              <a:pathLst>
                <a:path w="113815" h="100416">
                  <a:moveTo>
                    <a:pt x="94764" y="24043"/>
                  </a:moveTo>
                  <a:lnTo>
                    <a:pt x="94764" y="24043"/>
                  </a:lnTo>
                  <a:lnTo>
                    <a:pt x="88022" y="13930"/>
                  </a:lnTo>
                  <a:lnTo>
                    <a:pt x="79067" y="7083"/>
                  </a:lnTo>
                  <a:lnTo>
                    <a:pt x="73716" y="4270"/>
                  </a:lnTo>
                  <a:lnTo>
                    <a:pt x="67326" y="3805"/>
                  </a:lnTo>
                  <a:lnTo>
                    <a:pt x="52701" y="7053"/>
                  </a:lnTo>
                  <a:lnTo>
                    <a:pt x="25229" y="26926"/>
                  </a:lnTo>
                  <a:lnTo>
                    <a:pt x="4859" y="55157"/>
                  </a:lnTo>
                  <a:lnTo>
                    <a:pt x="244" y="69856"/>
                  </a:lnTo>
                  <a:lnTo>
                    <a:pt x="0" y="75751"/>
                  </a:lnTo>
                  <a:lnTo>
                    <a:pt x="2660" y="80388"/>
                  </a:lnTo>
                  <a:lnTo>
                    <a:pt x="13142" y="87420"/>
                  </a:lnTo>
                  <a:lnTo>
                    <a:pt x="27208" y="89134"/>
                  </a:lnTo>
                  <a:lnTo>
                    <a:pt x="34910" y="88604"/>
                  </a:lnTo>
                  <a:lnTo>
                    <a:pt x="59233" y="77744"/>
                  </a:lnTo>
                  <a:lnTo>
                    <a:pt x="70271" y="65078"/>
                  </a:lnTo>
                  <a:lnTo>
                    <a:pt x="76822" y="49336"/>
                  </a:lnTo>
                  <a:lnTo>
                    <a:pt x="80511" y="22052"/>
                  </a:lnTo>
                  <a:lnTo>
                    <a:pt x="80898" y="2757"/>
                  </a:lnTo>
                  <a:lnTo>
                    <a:pt x="79876" y="679"/>
                  </a:lnTo>
                  <a:lnTo>
                    <a:pt x="78488" y="0"/>
                  </a:lnTo>
                  <a:lnTo>
                    <a:pt x="73184" y="6772"/>
                  </a:lnTo>
                  <a:lnTo>
                    <a:pt x="66828" y="19894"/>
                  </a:lnTo>
                  <a:lnTo>
                    <a:pt x="59989" y="46411"/>
                  </a:lnTo>
                  <a:lnTo>
                    <a:pt x="58141" y="63852"/>
                  </a:lnTo>
                  <a:lnTo>
                    <a:pt x="62965" y="79130"/>
                  </a:lnTo>
                  <a:lnTo>
                    <a:pt x="72165" y="91564"/>
                  </a:lnTo>
                  <a:lnTo>
                    <a:pt x="83309" y="99444"/>
                  </a:lnTo>
                  <a:lnTo>
                    <a:pt x="89243" y="100415"/>
                  </a:lnTo>
                  <a:lnTo>
                    <a:pt x="113814" y="938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15" name="SMARTInkShape-Group578"/>
          <p:cNvGrpSpPr/>
          <p:nvPr/>
        </p:nvGrpSpPr>
        <p:grpSpPr>
          <a:xfrm>
            <a:off x="4973344" y="5321300"/>
            <a:ext cx="2183107" cy="395105"/>
            <a:chOff x="4973344" y="5321300"/>
            <a:chExt cx="2183107" cy="395105"/>
          </a:xfrm>
        </p:grpSpPr>
        <p:sp>
          <p:nvSpPr>
            <p:cNvPr id="802" name="SMARTInkShape-2683"/>
            <p:cNvSpPr/>
            <p:nvPr>
              <p:custDataLst>
                <p:tags r:id="rId20"/>
              </p:custDataLst>
            </p:nvPr>
          </p:nvSpPr>
          <p:spPr>
            <a:xfrm>
              <a:off x="6719619" y="5420506"/>
              <a:ext cx="436832" cy="161278"/>
            </a:xfrm>
            <a:custGeom>
              <a:avLst/>
              <a:gdLst/>
              <a:ahLst/>
              <a:cxnLst/>
              <a:rect l="0" t="0" r="0" b="0"/>
              <a:pathLst>
                <a:path w="436832" h="161278">
                  <a:moveTo>
                    <a:pt x="62181" y="46844"/>
                  </a:moveTo>
                  <a:lnTo>
                    <a:pt x="62181" y="46844"/>
                  </a:lnTo>
                  <a:lnTo>
                    <a:pt x="53392" y="16070"/>
                  </a:lnTo>
                  <a:lnTo>
                    <a:pt x="49971" y="9394"/>
                  </a:lnTo>
                  <a:lnTo>
                    <a:pt x="45574" y="4943"/>
                  </a:lnTo>
                  <a:lnTo>
                    <a:pt x="35045" y="0"/>
                  </a:lnTo>
                  <a:lnTo>
                    <a:pt x="29979" y="92"/>
                  </a:lnTo>
                  <a:lnTo>
                    <a:pt x="20587" y="3957"/>
                  </a:lnTo>
                  <a:lnTo>
                    <a:pt x="13592" y="12261"/>
                  </a:lnTo>
                  <a:lnTo>
                    <a:pt x="10738" y="17439"/>
                  </a:lnTo>
                  <a:lnTo>
                    <a:pt x="9449" y="30718"/>
                  </a:lnTo>
                  <a:lnTo>
                    <a:pt x="14572" y="55942"/>
                  </a:lnTo>
                  <a:lnTo>
                    <a:pt x="23145" y="85758"/>
                  </a:lnTo>
                  <a:lnTo>
                    <a:pt x="28272" y="115055"/>
                  </a:lnTo>
                  <a:lnTo>
                    <a:pt x="27910" y="139726"/>
                  </a:lnTo>
                  <a:lnTo>
                    <a:pt x="24372" y="152331"/>
                  </a:lnTo>
                  <a:lnTo>
                    <a:pt x="18095" y="160284"/>
                  </a:lnTo>
                  <a:lnTo>
                    <a:pt x="15151" y="161277"/>
                  </a:lnTo>
                  <a:lnTo>
                    <a:pt x="12483" y="160527"/>
                  </a:lnTo>
                  <a:lnTo>
                    <a:pt x="10000" y="158615"/>
                  </a:lnTo>
                  <a:lnTo>
                    <a:pt x="3132" y="145813"/>
                  </a:lnTo>
                  <a:lnTo>
                    <a:pt x="0" y="125243"/>
                  </a:lnTo>
                  <a:lnTo>
                    <a:pt x="3030" y="113204"/>
                  </a:lnTo>
                  <a:lnTo>
                    <a:pt x="9080" y="103853"/>
                  </a:lnTo>
                  <a:lnTo>
                    <a:pt x="16474" y="97346"/>
                  </a:lnTo>
                  <a:lnTo>
                    <a:pt x="44267" y="86714"/>
                  </a:lnTo>
                  <a:lnTo>
                    <a:pt x="65509" y="79616"/>
                  </a:lnTo>
                  <a:lnTo>
                    <a:pt x="87178" y="71758"/>
                  </a:lnTo>
                  <a:lnTo>
                    <a:pt x="115449" y="57519"/>
                  </a:lnTo>
                  <a:lnTo>
                    <a:pt x="128895" y="45238"/>
                  </a:lnTo>
                  <a:lnTo>
                    <a:pt x="137221" y="30372"/>
                  </a:lnTo>
                  <a:lnTo>
                    <a:pt x="139513" y="16240"/>
                  </a:lnTo>
                  <a:lnTo>
                    <a:pt x="139135" y="9508"/>
                  </a:lnTo>
                  <a:lnTo>
                    <a:pt x="137473" y="5020"/>
                  </a:lnTo>
                  <a:lnTo>
                    <a:pt x="134953" y="2028"/>
                  </a:lnTo>
                  <a:lnTo>
                    <a:pt x="131862" y="34"/>
                  </a:lnTo>
                  <a:lnTo>
                    <a:pt x="126979" y="1526"/>
                  </a:lnTo>
                  <a:lnTo>
                    <a:pt x="114028" y="10710"/>
                  </a:lnTo>
                  <a:lnTo>
                    <a:pt x="94241" y="35118"/>
                  </a:lnTo>
                  <a:lnTo>
                    <a:pt x="81715" y="61322"/>
                  </a:lnTo>
                  <a:lnTo>
                    <a:pt x="81681" y="76562"/>
                  </a:lnTo>
                  <a:lnTo>
                    <a:pt x="86370" y="88980"/>
                  </a:lnTo>
                  <a:lnTo>
                    <a:pt x="93157" y="96851"/>
                  </a:lnTo>
                  <a:lnTo>
                    <a:pt x="97649" y="98526"/>
                  </a:lnTo>
                  <a:lnTo>
                    <a:pt x="108284" y="98507"/>
                  </a:lnTo>
                  <a:lnTo>
                    <a:pt x="118184" y="92383"/>
                  </a:lnTo>
                  <a:lnTo>
                    <a:pt x="141758" y="63790"/>
                  </a:lnTo>
                  <a:lnTo>
                    <a:pt x="161880" y="37911"/>
                  </a:lnTo>
                  <a:lnTo>
                    <a:pt x="180157" y="15133"/>
                  </a:lnTo>
                  <a:lnTo>
                    <a:pt x="187398" y="10006"/>
                  </a:lnTo>
                  <a:lnTo>
                    <a:pt x="185282" y="19231"/>
                  </a:lnTo>
                  <a:lnTo>
                    <a:pt x="172849" y="48955"/>
                  </a:lnTo>
                  <a:lnTo>
                    <a:pt x="171339" y="57426"/>
                  </a:lnTo>
                  <a:lnTo>
                    <a:pt x="171642" y="60248"/>
                  </a:lnTo>
                  <a:lnTo>
                    <a:pt x="172549" y="62130"/>
                  </a:lnTo>
                  <a:lnTo>
                    <a:pt x="173859" y="63384"/>
                  </a:lnTo>
                  <a:lnTo>
                    <a:pt x="176145" y="62810"/>
                  </a:lnTo>
                  <a:lnTo>
                    <a:pt x="203765" y="43379"/>
                  </a:lnTo>
                  <a:lnTo>
                    <a:pt x="235001" y="19284"/>
                  </a:lnTo>
                  <a:lnTo>
                    <a:pt x="237768" y="16956"/>
                  </a:lnTo>
                  <a:lnTo>
                    <a:pt x="237800" y="18452"/>
                  </a:lnTo>
                  <a:lnTo>
                    <a:pt x="230949" y="48514"/>
                  </a:lnTo>
                  <a:lnTo>
                    <a:pt x="231739" y="70857"/>
                  </a:lnTo>
                  <a:lnTo>
                    <a:pt x="236442" y="94254"/>
                  </a:lnTo>
                  <a:lnTo>
                    <a:pt x="239738" y="100323"/>
                  </a:lnTo>
                  <a:lnTo>
                    <a:pt x="249046" y="108947"/>
                  </a:lnTo>
                  <a:lnTo>
                    <a:pt x="262118" y="111370"/>
                  </a:lnTo>
                  <a:lnTo>
                    <a:pt x="277337" y="109388"/>
                  </a:lnTo>
                  <a:lnTo>
                    <a:pt x="293508" y="103804"/>
                  </a:lnTo>
                  <a:lnTo>
                    <a:pt x="315107" y="85985"/>
                  </a:lnTo>
                  <a:lnTo>
                    <a:pt x="338284" y="56089"/>
                  </a:lnTo>
                  <a:lnTo>
                    <a:pt x="349053" y="34490"/>
                  </a:lnTo>
                  <a:lnTo>
                    <a:pt x="354073" y="15954"/>
                  </a:lnTo>
                  <a:lnTo>
                    <a:pt x="353438" y="10022"/>
                  </a:lnTo>
                  <a:lnTo>
                    <a:pt x="351602" y="5363"/>
                  </a:lnTo>
                  <a:lnTo>
                    <a:pt x="348967" y="2962"/>
                  </a:lnTo>
                  <a:lnTo>
                    <a:pt x="345799" y="2067"/>
                  </a:lnTo>
                  <a:lnTo>
                    <a:pt x="342277" y="2176"/>
                  </a:lnTo>
                  <a:lnTo>
                    <a:pt x="334600" y="7942"/>
                  </a:lnTo>
                  <a:lnTo>
                    <a:pt x="314802" y="32260"/>
                  </a:lnTo>
                  <a:lnTo>
                    <a:pt x="296722" y="59377"/>
                  </a:lnTo>
                  <a:lnTo>
                    <a:pt x="291775" y="77579"/>
                  </a:lnTo>
                  <a:lnTo>
                    <a:pt x="291444" y="86384"/>
                  </a:lnTo>
                  <a:lnTo>
                    <a:pt x="296720" y="101812"/>
                  </a:lnTo>
                  <a:lnTo>
                    <a:pt x="301090" y="108889"/>
                  </a:lnTo>
                  <a:lnTo>
                    <a:pt x="313473" y="118634"/>
                  </a:lnTo>
                  <a:lnTo>
                    <a:pt x="320725" y="122222"/>
                  </a:lnTo>
                  <a:lnTo>
                    <a:pt x="341955" y="124324"/>
                  </a:lnTo>
                  <a:lnTo>
                    <a:pt x="367852" y="121496"/>
                  </a:lnTo>
                  <a:lnTo>
                    <a:pt x="395826" y="113183"/>
                  </a:lnTo>
                  <a:lnTo>
                    <a:pt x="427267" y="97081"/>
                  </a:lnTo>
                  <a:lnTo>
                    <a:pt x="436831" y="912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3" name="SMARTInkShape-2684"/>
            <p:cNvSpPr/>
            <p:nvPr>
              <p:custDataLst>
                <p:tags r:id="rId21"/>
              </p:custDataLst>
            </p:nvPr>
          </p:nvSpPr>
          <p:spPr>
            <a:xfrm>
              <a:off x="6423676" y="5348794"/>
              <a:ext cx="320159" cy="367611"/>
            </a:xfrm>
            <a:custGeom>
              <a:avLst/>
              <a:gdLst/>
              <a:ahLst/>
              <a:cxnLst/>
              <a:rect l="0" t="0" r="0" b="0"/>
              <a:pathLst>
                <a:path w="320159" h="367611">
                  <a:moveTo>
                    <a:pt x="78724" y="124906"/>
                  </a:moveTo>
                  <a:lnTo>
                    <a:pt x="78724" y="124906"/>
                  </a:lnTo>
                  <a:lnTo>
                    <a:pt x="71982" y="121535"/>
                  </a:lnTo>
                  <a:lnTo>
                    <a:pt x="64909" y="121762"/>
                  </a:lnTo>
                  <a:lnTo>
                    <a:pt x="61048" y="122810"/>
                  </a:lnTo>
                  <a:lnTo>
                    <a:pt x="52995" y="131500"/>
                  </a:lnTo>
                  <a:lnTo>
                    <a:pt x="42408" y="152260"/>
                  </a:lnTo>
                  <a:lnTo>
                    <a:pt x="35881" y="177816"/>
                  </a:lnTo>
                  <a:lnTo>
                    <a:pt x="36756" y="182052"/>
                  </a:lnTo>
                  <a:lnTo>
                    <a:pt x="41492" y="188639"/>
                  </a:lnTo>
                  <a:lnTo>
                    <a:pt x="45436" y="189973"/>
                  </a:lnTo>
                  <a:lnTo>
                    <a:pt x="55463" y="189573"/>
                  </a:lnTo>
                  <a:lnTo>
                    <a:pt x="76378" y="178638"/>
                  </a:lnTo>
                  <a:lnTo>
                    <a:pt x="93708" y="158622"/>
                  </a:lnTo>
                  <a:lnTo>
                    <a:pt x="110794" y="128691"/>
                  </a:lnTo>
                  <a:lnTo>
                    <a:pt x="114144" y="120003"/>
                  </a:lnTo>
                  <a:lnTo>
                    <a:pt x="114332" y="118815"/>
                  </a:lnTo>
                  <a:lnTo>
                    <a:pt x="112659" y="121258"/>
                  </a:lnTo>
                  <a:lnTo>
                    <a:pt x="100766" y="147286"/>
                  </a:lnTo>
                  <a:lnTo>
                    <a:pt x="92989" y="173423"/>
                  </a:lnTo>
                  <a:lnTo>
                    <a:pt x="88234" y="189706"/>
                  </a:lnTo>
                  <a:lnTo>
                    <a:pt x="82947" y="207617"/>
                  </a:lnTo>
                  <a:lnTo>
                    <a:pt x="77305" y="226613"/>
                  </a:lnTo>
                  <a:lnTo>
                    <a:pt x="71429" y="245627"/>
                  </a:lnTo>
                  <a:lnTo>
                    <a:pt x="65394" y="264653"/>
                  </a:lnTo>
                  <a:lnTo>
                    <a:pt x="59254" y="283689"/>
                  </a:lnTo>
                  <a:lnTo>
                    <a:pt x="46787" y="314244"/>
                  </a:lnTo>
                  <a:lnTo>
                    <a:pt x="34896" y="338173"/>
                  </a:lnTo>
                  <a:lnTo>
                    <a:pt x="20974" y="361428"/>
                  </a:lnTo>
                  <a:lnTo>
                    <a:pt x="14722" y="367610"/>
                  </a:lnTo>
                  <a:lnTo>
                    <a:pt x="12067" y="367142"/>
                  </a:lnTo>
                  <a:lnTo>
                    <a:pt x="9593" y="364713"/>
                  </a:lnTo>
                  <a:lnTo>
                    <a:pt x="7236" y="360977"/>
                  </a:lnTo>
                  <a:lnTo>
                    <a:pt x="549" y="332123"/>
                  </a:lnTo>
                  <a:lnTo>
                    <a:pt x="0" y="308019"/>
                  </a:lnTo>
                  <a:lnTo>
                    <a:pt x="3519" y="284606"/>
                  </a:lnTo>
                  <a:lnTo>
                    <a:pt x="12139" y="264793"/>
                  </a:lnTo>
                  <a:lnTo>
                    <a:pt x="32262" y="241143"/>
                  </a:lnTo>
                  <a:lnTo>
                    <a:pt x="62841" y="220730"/>
                  </a:lnTo>
                  <a:lnTo>
                    <a:pt x="88362" y="205829"/>
                  </a:lnTo>
                  <a:lnTo>
                    <a:pt x="114758" y="189094"/>
                  </a:lnTo>
                  <a:lnTo>
                    <a:pt x="138248" y="169897"/>
                  </a:lnTo>
                  <a:lnTo>
                    <a:pt x="160448" y="149604"/>
                  </a:lnTo>
                  <a:lnTo>
                    <a:pt x="179251" y="129533"/>
                  </a:lnTo>
                  <a:lnTo>
                    <a:pt x="193098" y="103778"/>
                  </a:lnTo>
                  <a:lnTo>
                    <a:pt x="196585" y="91762"/>
                  </a:lnTo>
                  <a:lnTo>
                    <a:pt x="196104" y="89404"/>
                  </a:lnTo>
                  <a:lnTo>
                    <a:pt x="194372" y="89244"/>
                  </a:lnTo>
                  <a:lnTo>
                    <a:pt x="187272" y="94240"/>
                  </a:lnTo>
                  <a:lnTo>
                    <a:pt x="159721" y="124206"/>
                  </a:lnTo>
                  <a:lnTo>
                    <a:pt x="141058" y="154567"/>
                  </a:lnTo>
                  <a:lnTo>
                    <a:pt x="137213" y="163730"/>
                  </a:lnTo>
                  <a:lnTo>
                    <a:pt x="136704" y="179555"/>
                  </a:lnTo>
                  <a:lnTo>
                    <a:pt x="138544" y="186739"/>
                  </a:lnTo>
                  <a:lnTo>
                    <a:pt x="143298" y="191528"/>
                  </a:lnTo>
                  <a:lnTo>
                    <a:pt x="157989" y="196849"/>
                  </a:lnTo>
                  <a:lnTo>
                    <a:pt x="178158" y="193569"/>
                  </a:lnTo>
                  <a:lnTo>
                    <a:pt x="201234" y="182940"/>
                  </a:lnTo>
                  <a:lnTo>
                    <a:pt x="225600" y="164104"/>
                  </a:lnTo>
                  <a:lnTo>
                    <a:pt x="250541" y="139740"/>
                  </a:lnTo>
                  <a:lnTo>
                    <a:pt x="275031" y="110332"/>
                  </a:lnTo>
                  <a:lnTo>
                    <a:pt x="286501" y="92613"/>
                  </a:lnTo>
                  <a:lnTo>
                    <a:pt x="297675" y="73744"/>
                  </a:lnTo>
                  <a:lnTo>
                    <a:pt x="305831" y="56226"/>
                  </a:lnTo>
                  <a:lnTo>
                    <a:pt x="311973" y="39608"/>
                  </a:lnTo>
                  <a:lnTo>
                    <a:pt x="319267" y="12912"/>
                  </a:lnTo>
                  <a:lnTo>
                    <a:pt x="320158" y="1048"/>
                  </a:lnTo>
                  <a:lnTo>
                    <a:pt x="316585" y="0"/>
                  </a:lnTo>
                  <a:lnTo>
                    <a:pt x="303209" y="4481"/>
                  </a:lnTo>
                  <a:lnTo>
                    <a:pt x="279860" y="21054"/>
                  </a:lnTo>
                  <a:lnTo>
                    <a:pt x="252785" y="45588"/>
                  </a:lnTo>
                  <a:lnTo>
                    <a:pt x="228992" y="75307"/>
                  </a:lnTo>
                  <a:lnTo>
                    <a:pt x="212302" y="105449"/>
                  </a:lnTo>
                  <a:lnTo>
                    <a:pt x="205876" y="120401"/>
                  </a:lnTo>
                  <a:lnTo>
                    <a:pt x="203709" y="133192"/>
                  </a:lnTo>
                  <a:lnTo>
                    <a:pt x="206945" y="154929"/>
                  </a:lnTo>
                  <a:lnTo>
                    <a:pt x="212183" y="162560"/>
                  </a:lnTo>
                  <a:lnTo>
                    <a:pt x="227409" y="172921"/>
                  </a:lnTo>
                  <a:lnTo>
                    <a:pt x="249700" y="174233"/>
                  </a:lnTo>
                  <a:lnTo>
                    <a:pt x="288274" y="1693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4" name="SMARTInkShape-2685"/>
            <p:cNvSpPr/>
            <p:nvPr>
              <p:custDataLst>
                <p:tags r:id="rId22"/>
              </p:custDataLst>
            </p:nvPr>
          </p:nvSpPr>
          <p:spPr>
            <a:xfrm>
              <a:off x="6324600" y="5450992"/>
              <a:ext cx="120651" cy="108029"/>
            </a:xfrm>
            <a:custGeom>
              <a:avLst/>
              <a:gdLst/>
              <a:ahLst/>
              <a:cxnLst/>
              <a:rect l="0" t="0" r="0" b="0"/>
              <a:pathLst>
                <a:path w="120651" h="108029">
                  <a:moveTo>
                    <a:pt x="0" y="3658"/>
                  </a:moveTo>
                  <a:lnTo>
                    <a:pt x="0" y="3658"/>
                  </a:lnTo>
                  <a:lnTo>
                    <a:pt x="6742" y="287"/>
                  </a:lnTo>
                  <a:lnTo>
                    <a:pt x="8728" y="0"/>
                  </a:lnTo>
                  <a:lnTo>
                    <a:pt x="10052" y="514"/>
                  </a:lnTo>
                  <a:lnTo>
                    <a:pt x="10935" y="1562"/>
                  </a:lnTo>
                  <a:lnTo>
                    <a:pt x="11647" y="28591"/>
                  </a:lnTo>
                  <a:lnTo>
                    <a:pt x="8233" y="57690"/>
                  </a:lnTo>
                  <a:lnTo>
                    <a:pt x="8319" y="86539"/>
                  </a:lnTo>
                  <a:lnTo>
                    <a:pt x="13340" y="99525"/>
                  </a:lnTo>
                  <a:lnTo>
                    <a:pt x="17360" y="103553"/>
                  </a:lnTo>
                  <a:lnTo>
                    <a:pt x="27471" y="108028"/>
                  </a:lnTo>
                  <a:lnTo>
                    <a:pt x="33836" y="107104"/>
                  </a:lnTo>
                  <a:lnTo>
                    <a:pt x="48435" y="100433"/>
                  </a:lnTo>
                  <a:lnTo>
                    <a:pt x="69148" y="81408"/>
                  </a:lnTo>
                  <a:lnTo>
                    <a:pt x="85321" y="54525"/>
                  </a:lnTo>
                  <a:lnTo>
                    <a:pt x="98968" y="22847"/>
                  </a:lnTo>
                  <a:lnTo>
                    <a:pt x="99846" y="20684"/>
                  </a:lnTo>
                  <a:lnTo>
                    <a:pt x="92608" y="46624"/>
                  </a:lnTo>
                  <a:lnTo>
                    <a:pt x="89998" y="66718"/>
                  </a:lnTo>
                  <a:lnTo>
                    <a:pt x="93151" y="79662"/>
                  </a:lnTo>
                  <a:lnTo>
                    <a:pt x="95967" y="86078"/>
                  </a:lnTo>
                  <a:lnTo>
                    <a:pt x="99961" y="90354"/>
                  </a:lnTo>
                  <a:lnTo>
                    <a:pt x="120650" y="989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5" name="SMARTInkShape-2686"/>
            <p:cNvSpPr/>
            <p:nvPr>
              <p:custDataLst>
                <p:tags r:id="rId23"/>
              </p:custDataLst>
            </p:nvPr>
          </p:nvSpPr>
          <p:spPr>
            <a:xfrm>
              <a:off x="6261100" y="53911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6" name="SMARTInkShape-2687"/>
            <p:cNvSpPr/>
            <p:nvPr>
              <p:custDataLst>
                <p:tags r:id="rId24"/>
              </p:custDataLst>
            </p:nvPr>
          </p:nvSpPr>
          <p:spPr>
            <a:xfrm>
              <a:off x="6121929" y="5321300"/>
              <a:ext cx="126472" cy="261001"/>
            </a:xfrm>
            <a:custGeom>
              <a:avLst/>
              <a:gdLst/>
              <a:ahLst/>
              <a:cxnLst/>
              <a:rect l="0" t="0" r="0" b="0"/>
              <a:pathLst>
                <a:path w="126472" h="261001">
                  <a:moveTo>
                    <a:pt x="75671" y="0"/>
                  </a:moveTo>
                  <a:lnTo>
                    <a:pt x="75671" y="0"/>
                  </a:lnTo>
                  <a:lnTo>
                    <a:pt x="79042" y="0"/>
                  </a:lnTo>
                  <a:lnTo>
                    <a:pt x="79330" y="2116"/>
                  </a:lnTo>
                  <a:lnTo>
                    <a:pt x="74952" y="18031"/>
                  </a:lnTo>
                  <a:lnTo>
                    <a:pt x="66179" y="39999"/>
                  </a:lnTo>
                  <a:lnTo>
                    <a:pt x="61582" y="54888"/>
                  </a:lnTo>
                  <a:lnTo>
                    <a:pt x="57106" y="71870"/>
                  </a:lnTo>
                  <a:lnTo>
                    <a:pt x="52711" y="90246"/>
                  </a:lnTo>
                  <a:lnTo>
                    <a:pt x="46959" y="110258"/>
                  </a:lnTo>
                  <a:lnTo>
                    <a:pt x="40301" y="131361"/>
                  </a:lnTo>
                  <a:lnTo>
                    <a:pt x="33041" y="153191"/>
                  </a:lnTo>
                  <a:lnTo>
                    <a:pt x="26790" y="172682"/>
                  </a:lnTo>
                  <a:lnTo>
                    <a:pt x="21212" y="190616"/>
                  </a:lnTo>
                  <a:lnTo>
                    <a:pt x="11956" y="220890"/>
                  </a:lnTo>
                  <a:lnTo>
                    <a:pt x="3484" y="248423"/>
                  </a:lnTo>
                  <a:lnTo>
                    <a:pt x="660" y="260265"/>
                  </a:lnTo>
                  <a:lnTo>
                    <a:pt x="264" y="261000"/>
                  </a:lnTo>
                  <a:lnTo>
                    <a:pt x="0" y="260783"/>
                  </a:lnTo>
                  <a:lnTo>
                    <a:pt x="281" y="238746"/>
                  </a:lnTo>
                  <a:lnTo>
                    <a:pt x="5277" y="208323"/>
                  </a:lnTo>
                  <a:lnTo>
                    <a:pt x="15486" y="177688"/>
                  </a:lnTo>
                  <a:lnTo>
                    <a:pt x="16498" y="173492"/>
                  </a:lnTo>
                  <a:lnTo>
                    <a:pt x="21384" y="166948"/>
                  </a:lnTo>
                  <a:lnTo>
                    <a:pt x="24662" y="164215"/>
                  </a:lnTo>
                  <a:lnTo>
                    <a:pt x="33951" y="161179"/>
                  </a:lnTo>
                  <a:lnTo>
                    <a:pt x="45134" y="160535"/>
                  </a:lnTo>
                  <a:lnTo>
                    <a:pt x="71443" y="163989"/>
                  </a:lnTo>
                  <a:lnTo>
                    <a:pt x="100236" y="164880"/>
                  </a:lnTo>
                  <a:lnTo>
                    <a:pt x="109636" y="163121"/>
                  </a:lnTo>
                  <a:lnTo>
                    <a:pt x="113132" y="161664"/>
                  </a:lnTo>
                  <a:lnTo>
                    <a:pt x="115461" y="159987"/>
                  </a:lnTo>
                  <a:lnTo>
                    <a:pt x="118050" y="156242"/>
                  </a:lnTo>
                  <a:lnTo>
                    <a:pt x="119507" y="150167"/>
                  </a:lnTo>
                  <a:lnTo>
                    <a:pt x="120068" y="140944"/>
                  </a:lnTo>
                  <a:lnTo>
                    <a:pt x="119380" y="140529"/>
                  </a:lnTo>
                  <a:lnTo>
                    <a:pt x="116734" y="140068"/>
                  </a:lnTo>
                  <a:lnTo>
                    <a:pt x="115747" y="140651"/>
                  </a:lnTo>
                  <a:lnTo>
                    <a:pt x="115087" y="141745"/>
                  </a:lnTo>
                  <a:lnTo>
                    <a:pt x="112945" y="146253"/>
                  </a:lnTo>
                  <a:lnTo>
                    <a:pt x="99542" y="172313"/>
                  </a:lnTo>
                  <a:lnTo>
                    <a:pt x="96150" y="190755"/>
                  </a:lnTo>
                  <a:lnTo>
                    <a:pt x="98515" y="212996"/>
                  </a:lnTo>
                  <a:lnTo>
                    <a:pt x="103698" y="225428"/>
                  </a:lnTo>
                  <a:lnTo>
                    <a:pt x="107056" y="230718"/>
                  </a:lnTo>
                  <a:lnTo>
                    <a:pt x="114550" y="236597"/>
                  </a:lnTo>
                  <a:lnTo>
                    <a:pt x="126471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7" name="SMARTInkShape-2688"/>
            <p:cNvSpPr/>
            <p:nvPr>
              <p:custDataLst>
                <p:tags r:id="rId25"/>
              </p:custDataLst>
            </p:nvPr>
          </p:nvSpPr>
          <p:spPr>
            <a:xfrm>
              <a:off x="5846059" y="5372100"/>
              <a:ext cx="199142" cy="238229"/>
            </a:xfrm>
            <a:custGeom>
              <a:avLst/>
              <a:gdLst/>
              <a:ahLst/>
              <a:cxnLst/>
              <a:rect l="0" t="0" r="0" b="0"/>
              <a:pathLst>
                <a:path w="199142" h="238229">
                  <a:moveTo>
                    <a:pt x="53091" y="0"/>
                  </a:moveTo>
                  <a:lnTo>
                    <a:pt x="53091" y="0"/>
                  </a:lnTo>
                  <a:lnTo>
                    <a:pt x="46610" y="26759"/>
                  </a:lnTo>
                  <a:lnTo>
                    <a:pt x="37511" y="50933"/>
                  </a:lnTo>
                  <a:lnTo>
                    <a:pt x="26411" y="78141"/>
                  </a:lnTo>
                  <a:lnTo>
                    <a:pt x="15833" y="106696"/>
                  </a:lnTo>
                  <a:lnTo>
                    <a:pt x="8780" y="135850"/>
                  </a:lnTo>
                  <a:lnTo>
                    <a:pt x="843" y="166546"/>
                  </a:lnTo>
                  <a:lnTo>
                    <a:pt x="0" y="176326"/>
                  </a:lnTo>
                  <a:lnTo>
                    <a:pt x="764" y="178934"/>
                  </a:lnTo>
                  <a:lnTo>
                    <a:pt x="3390" y="179967"/>
                  </a:lnTo>
                  <a:lnTo>
                    <a:pt x="11952" y="179232"/>
                  </a:lnTo>
                  <a:lnTo>
                    <a:pt x="32043" y="164740"/>
                  </a:lnTo>
                  <a:lnTo>
                    <a:pt x="58620" y="133921"/>
                  </a:lnTo>
                  <a:lnTo>
                    <a:pt x="67543" y="130077"/>
                  </a:lnTo>
                  <a:lnTo>
                    <a:pt x="76212" y="128367"/>
                  </a:lnTo>
                  <a:lnTo>
                    <a:pt x="79794" y="130028"/>
                  </a:lnTo>
                  <a:lnTo>
                    <a:pt x="85655" y="137518"/>
                  </a:lnTo>
                  <a:lnTo>
                    <a:pt x="86849" y="151665"/>
                  </a:lnTo>
                  <a:lnTo>
                    <a:pt x="81673" y="179464"/>
                  </a:lnTo>
                  <a:lnTo>
                    <a:pt x="74260" y="198295"/>
                  </a:lnTo>
                  <a:lnTo>
                    <a:pt x="63911" y="213720"/>
                  </a:lnTo>
                  <a:lnTo>
                    <a:pt x="42813" y="230933"/>
                  </a:lnTo>
                  <a:lnTo>
                    <a:pt x="28801" y="238228"/>
                  </a:lnTo>
                  <a:lnTo>
                    <a:pt x="25609" y="237841"/>
                  </a:lnTo>
                  <a:lnTo>
                    <a:pt x="22775" y="236172"/>
                  </a:lnTo>
                  <a:lnTo>
                    <a:pt x="20180" y="233648"/>
                  </a:lnTo>
                  <a:lnTo>
                    <a:pt x="19861" y="230554"/>
                  </a:lnTo>
                  <a:lnTo>
                    <a:pt x="23270" y="223354"/>
                  </a:lnTo>
                  <a:lnTo>
                    <a:pt x="31371" y="217332"/>
                  </a:lnTo>
                  <a:lnTo>
                    <a:pt x="61337" y="200435"/>
                  </a:lnTo>
                  <a:lnTo>
                    <a:pt x="88773" y="188897"/>
                  </a:lnTo>
                  <a:lnTo>
                    <a:pt x="117834" y="179990"/>
                  </a:lnTo>
                  <a:lnTo>
                    <a:pt x="139067" y="168728"/>
                  </a:lnTo>
                  <a:lnTo>
                    <a:pt x="155865" y="151457"/>
                  </a:lnTo>
                  <a:lnTo>
                    <a:pt x="156885" y="148244"/>
                  </a:lnTo>
                  <a:lnTo>
                    <a:pt x="156136" y="140910"/>
                  </a:lnTo>
                  <a:lnTo>
                    <a:pt x="154949" y="138390"/>
                  </a:lnTo>
                  <a:lnTo>
                    <a:pt x="153452" y="136709"/>
                  </a:lnTo>
                  <a:lnTo>
                    <a:pt x="151748" y="135590"/>
                  </a:lnTo>
                  <a:lnTo>
                    <a:pt x="135867" y="140755"/>
                  </a:lnTo>
                  <a:lnTo>
                    <a:pt x="124922" y="153104"/>
                  </a:lnTo>
                  <a:lnTo>
                    <a:pt x="116766" y="168941"/>
                  </a:lnTo>
                  <a:lnTo>
                    <a:pt x="113141" y="183035"/>
                  </a:lnTo>
                  <a:lnTo>
                    <a:pt x="114291" y="189757"/>
                  </a:lnTo>
                  <a:lnTo>
                    <a:pt x="121213" y="202870"/>
                  </a:lnTo>
                  <a:lnTo>
                    <a:pt x="127434" y="207213"/>
                  </a:lnTo>
                  <a:lnTo>
                    <a:pt x="143753" y="212039"/>
                  </a:lnTo>
                  <a:lnTo>
                    <a:pt x="164645" y="212303"/>
                  </a:lnTo>
                  <a:lnTo>
                    <a:pt x="199141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8" name="SMARTInkShape-2689"/>
            <p:cNvSpPr/>
            <p:nvPr>
              <p:custDataLst>
                <p:tags r:id="rId26"/>
              </p:custDataLst>
            </p:nvPr>
          </p:nvSpPr>
          <p:spPr>
            <a:xfrm>
              <a:off x="5525141" y="5383368"/>
              <a:ext cx="253360" cy="245551"/>
            </a:xfrm>
            <a:custGeom>
              <a:avLst/>
              <a:gdLst/>
              <a:ahLst/>
              <a:cxnLst/>
              <a:rect l="0" t="0" r="0" b="0"/>
              <a:pathLst>
                <a:path w="253360" h="245551">
                  <a:moveTo>
                    <a:pt x="81909" y="160182"/>
                  </a:moveTo>
                  <a:lnTo>
                    <a:pt x="81909" y="160182"/>
                  </a:lnTo>
                  <a:lnTo>
                    <a:pt x="73120" y="129408"/>
                  </a:lnTo>
                  <a:lnTo>
                    <a:pt x="69700" y="122732"/>
                  </a:lnTo>
                  <a:lnTo>
                    <a:pt x="65303" y="120399"/>
                  </a:lnTo>
                  <a:lnTo>
                    <a:pt x="60255" y="120960"/>
                  </a:lnTo>
                  <a:lnTo>
                    <a:pt x="46885" y="129344"/>
                  </a:lnTo>
                  <a:lnTo>
                    <a:pt x="18380" y="158570"/>
                  </a:lnTo>
                  <a:lnTo>
                    <a:pt x="5225" y="184395"/>
                  </a:lnTo>
                  <a:lnTo>
                    <a:pt x="320" y="208573"/>
                  </a:lnTo>
                  <a:lnTo>
                    <a:pt x="0" y="219959"/>
                  </a:lnTo>
                  <a:lnTo>
                    <a:pt x="3314" y="228962"/>
                  </a:lnTo>
                  <a:lnTo>
                    <a:pt x="16404" y="242727"/>
                  </a:lnTo>
                  <a:lnTo>
                    <a:pt x="24833" y="245550"/>
                  </a:lnTo>
                  <a:lnTo>
                    <a:pt x="43607" y="244925"/>
                  </a:lnTo>
                  <a:lnTo>
                    <a:pt x="70638" y="233269"/>
                  </a:lnTo>
                  <a:lnTo>
                    <a:pt x="82309" y="220417"/>
                  </a:lnTo>
                  <a:lnTo>
                    <a:pt x="89143" y="205297"/>
                  </a:lnTo>
                  <a:lnTo>
                    <a:pt x="92284" y="180919"/>
                  </a:lnTo>
                  <a:lnTo>
                    <a:pt x="89059" y="159349"/>
                  </a:lnTo>
                  <a:lnTo>
                    <a:pt x="87382" y="156804"/>
                  </a:lnTo>
                  <a:lnTo>
                    <a:pt x="85558" y="155814"/>
                  </a:lnTo>
                  <a:lnTo>
                    <a:pt x="82930" y="157269"/>
                  </a:lnTo>
                  <a:lnTo>
                    <a:pt x="76248" y="164532"/>
                  </a:lnTo>
                  <a:lnTo>
                    <a:pt x="67924" y="183891"/>
                  </a:lnTo>
                  <a:lnTo>
                    <a:pt x="66991" y="197531"/>
                  </a:lnTo>
                  <a:lnTo>
                    <a:pt x="67731" y="204131"/>
                  </a:lnTo>
                  <a:lnTo>
                    <a:pt x="71046" y="209943"/>
                  </a:lnTo>
                  <a:lnTo>
                    <a:pt x="82255" y="220163"/>
                  </a:lnTo>
                  <a:lnTo>
                    <a:pt x="96645" y="223764"/>
                  </a:lnTo>
                  <a:lnTo>
                    <a:pt x="104433" y="223737"/>
                  </a:lnTo>
                  <a:lnTo>
                    <a:pt x="120612" y="218061"/>
                  </a:lnTo>
                  <a:lnTo>
                    <a:pt x="145587" y="201085"/>
                  </a:lnTo>
                  <a:lnTo>
                    <a:pt x="161716" y="184712"/>
                  </a:lnTo>
                  <a:lnTo>
                    <a:pt x="175940" y="163323"/>
                  </a:lnTo>
                  <a:lnTo>
                    <a:pt x="191198" y="134061"/>
                  </a:lnTo>
                  <a:lnTo>
                    <a:pt x="199218" y="117368"/>
                  </a:lnTo>
                  <a:lnTo>
                    <a:pt x="206682" y="99184"/>
                  </a:lnTo>
                  <a:lnTo>
                    <a:pt x="213775" y="80005"/>
                  </a:lnTo>
                  <a:lnTo>
                    <a:pt x="220619" y="60164"/>
                  </a:lnTo>
                  <a:lnTo>
                    <a:pt x="228224" y="28711"/>
                  </a:lnTo>
                  <a:lnTo>
                    <a:pt x="230625" y="2459"/>
                  </a:lnTo>
                  <a:lnTo>
                    <a:pt x="229736" y="0"/>
                  </a:lnTo>
                  <a:lnTo>
                    <a:pt x="211631" y="20136"/>
                  </a:lnTo>
                  <a:lnTo>
                    <a:pt x="193655" y="49726"/>
                  </a:lnTo>
                  <a:lnTo>
                    <a:pt x="183923" y="67495"/>
                  </a:lnTo>
                  <a:lnTo>
                    <a:pt x="175319" y="86397"/>
                  </a:lnTo>
                  <a:lnTo>
                    <a:pt x="167465" y="106054"/>
                  </a:lnTo>
                  <a:lnTo>
                    <a:pt x="160113" y="126213"/>
                  </a:lnTo>
                  <a:lnTo>
                    <a:pt x="155212" y="143885"/>
                  </a:lnTo>
                  <a:lnTo>
                    <a:pt x="149766" y="174811"/>
                  </a:lnTo>
                  <a:lnTo>
                    <a:pt x="154871" y="198904"/>
                  </a:lnTo>
                  <a:lnTo>
                    <a:pt x="160184" y="209280"/>
                  </a:lnTo>
                  <a:lnTo>
                    <a:pt x="167959" y="216197"/>
                  </a:lnTo>
                  <a:lnTo>
                    <a:pt x="187886" y="223884"/>
                  </a:lnTo>
                  <a:lnTo>
                    <a:pt x="212736" y="225418"/>
                  </a:lnTo>
                  <a:lnTo>
                    <a:pt x="253359" y="2236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9" name="SMARTInkShape-2690"/>
            <p:cNvSpPr/>
            <p:nvPr>
              <p:custDataLst>
                <p:tags r:id="rId27"/>
              </p:custDataLst>
            </p:nvPr>
          </p:nvSpPr>
          <p:spPr>
            <a:xfrm>
              <a:off x="5461000" y="54546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6350"/>
                  </a:moveTo>
                  <a:lnTo>
                    <a:pt x="635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0" name="SMARTInkShape-2691"/>
            <p:cNvSpPr/>
            <p:nvPr>
              <p:custDataLst>
                <p:tags r:id="rId28"/>
              </p:custDataLst>
            </p:nvPr>
          </p:nvSpPr>
          <p:spPr>
            <a:xfrm>
              <a:off x="5354386" y="5397500"/>
              <a:ext cx="119315" cy="241736"/>
            </a:xfrm>
            <a:custGeom>
              <a:avLst/>
              <a:gdLst/>
              <a:ahLst/>
              <a:cxnLst/>
              <a:rect l="0" t="0" r="0" b="0"/>
              <a:pathLst>
                <a:path w="119315" h="241736">
                  <a:moveTo>
                    <a:pt x="43114" y="0"/>
                  </a:moveTo>
                  <a:lnTo>
                    <a:pt x="43114" y="0"/>
                  </a:lnTo>
                  <a:lnTo>
                    <a:pt x="41702" y="23100"/>
                  </a:lnTo>
                  <a:lnTo>
                    <a:pt x="36372" y="48837"/>
                  </a:lnTo>
                  <a:lnTo>
                    <a:pt x="33680" y="64308"/>
                  </a:lnTo>
                  <a:lnTo>
                    <a:pt x="31181" y="80972"/>
                  </a:lnTo>
                  <a:lnTo>
                    <a:pt x="28809" y="98431"/>
                  </a:lnTo>
                  <a:lnTo>
                    <a:pt x="25816" y="115715"/>
                  </a:lnTo>
                  <a:lnTo>
                    <a:pt x="22410" y="132882"/>
                  </a:lnTo>
                  <a:lnTo>
                    <a:pt x="18728" y="149971"/>
                  </a:lnTo>
                  <a:lnTo>
                    <a:pt x="12755" y="178367"/>
                  </a:lnTo>
                  <a:lnTo>
                    <a:pt x="5426" y="208542"/>
                  </a:lnTo>
                  <a:lnTo>
                    <a:pt x="0" y="224637"/>
                  </a:lnTo>
                  <a:lnTo>
                    <a:pt x="3021" y="221195"/>
                  </a:lnTo>
                  <a:lnTo>
                    <a:pt x="5802" y="217313"/>
                  </a:lnTo>
                  <a:lnTo>
                    <a:pt x="15335" y="186441"/>
                  </a:lnTo>
                  <a:lnTo>
                    <a:pt x="24012" y="158079"/>
                  </a:lnTo>
                  <a:lnTo>
                    <a:pt x="26146" y="154069"/>
                  </a:lnTo>
                  <a:lnTo>
                    <a:pt x="28980" y="151396"/>
                  </a:lnTo>
                  <a:lnTo>
                    <a:pt x="35891" y="148426"/>
                  </a:lnTo>
                  <a:lnTo>
                    <a:pt x="61260" y="145814"/>
                  </a:lnTo>
                  <a:lnTo>
                    <a:pt x="89267" y="139235"/>
                  </a:lnTo>
                  <a:lnTo>
                    <a:pt x="111654" y="134512"/>
                  </a:lnTo>
                  <a:lnTo>
                    <a:pt x="114207" y="136241"/>
                  </a:lnTo>
                  <a:lnTo>
                    <a:pt x="117044" y="143807"/>
                  </a:lnTo>
                  <a:lnTo>
                    <a:pt x="113796" y="171686"/>
                  </a:lnTo>
                  <a:lnTo>
                    <a:pt x="108350" y="200291"/>
                  </a:lnTo>
                  <a:lnTo>
                    <a:pt x="103679" y="228287"/>
                  </a:lnTo>
                  <a:lnTo>
                    <a:pt x="104839" y="238573"/>
                  </a:lnTo>
                  <a:lnTo>
                    <a:pt x="106842" y="240894"/>
                  </a:lnTo>
                  <a:lnTo>
                    <a:pt x="109588" y="241735"/>
                  </a:lnTo>
                  <a:lnTo>
                    <a:pt x="119314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1" name="SMARTInkShape-2692"/>
            <p:cNvSpPr/>
            <p:nvPr>
              <p:custDataLst>
                <p:tags r:id="rId29"/>
              </p:custDataLst>
            </p:nvPr>
          </p:nvSpPr>
          <p:spPr>
            <a:xfrm>
              <a:off x="5276850" y="5514491"/>
              <a:ext cx="6351" cy="3660"/>
            </a:xfrm>
            <a:custGeom>
              <a:avLst/>
              <a:gdLst/>
              <a:ahLst/>
              <a:cxnLst/>
              <a:rect l="0" t="0" r="0" b="0"/>
              <a:pathLst>
                <a:path w="6351" h="3660">
                  <a:moveTo>
                    <a:pt x="6350" y="3659"/>
                  </a:moveTo>
                  <a:lnTo>
                    <a:pt x="6350" y="3659"/>
                  </a:lnTo>
                  <a:lnTo>
                    <a:pt x="2979" y="288"/>
                  </a:lnTo>
                  <a:lnTo>
                    <a:pt x="1986" y="0"/>
                  </a:lnTo>
                  <a:lnTo>
                    <a:pt x="1324" y="513"/>
                  </a:lnTo>
                  <a:lnTo>
                    <a:pt x="0" y="3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2" name="SMARTInkShape-2693"/>
            <p:cNvSpPr/>
            <p:nvPr>
              <p:custDataLst>
                <p:tags r:id="rId30"/>
              </p:custDataLst>
            </p:nvPr>
          </p:nvSpPr>
          <p:spPr>
            <a:xfrm>
              <a:off x="5080000" y="5568950"/>
              <a:ext cx="203201" cy="91428"/>
            </a:xfrm>
            <a:custGeom>
              <a:avLst/>
              <a:gdLst/>
              <a:ahLst/>
              <a:cxnLst/>
              <a:rect l="0" t="0" r="0" b="0"/>
              <a:pathLst>
                <a:path w="203201" h="91428">
                  <a:moveTo>
                    <a:pt x="0" y="0"/>
                  </a:moveTo>
                  <a:lnTo>
                    <a:pt x="0" y="0"/>
                  </a:lnTo>
                  <a:lnTo>
                    <a:pt x="0" y="28561"/>
                  </a:lnTo>
                  <a:lnTo>
                    <a:pt x="0" y="53149"/>
                  </a:lnTo>
                  <a:lnTo>
                    <a:pt x="1412" y="57305"/>
                  </a:lnTo>
                  <a:lnTo>
                    <a:pt x="6742" y="63804"/>
                  </a:lnTo>
                  <a:lnTo>
                    <a:pt x="13815" y="67163"/>
                  </a:lnTo>
                  <a:lnTo>
                    <a:pt x="17676" y="68058"/>
                  </a:lnTo>
                  <a:lnTo>
                    <a:pt x="36596" y="62577"/>
                  </a:lnTo>
                  <a:lnTo>
                    <a:pt x="48251" y="53917"/>
                  </a:lnTo>
                  <a:lnTo>
                    <a:pt x="62743" y="35261"/>
                  </a:lnTo>
                  <a:lnTo>
                    <a:pt x="80045" y="4628"/>
                  </a:lnTo>
                  <a:lnTo>
                    <a:pt x="80880" y="3085"/>
                  </a:lnTo>
                  <a:lnTo>
                    <a:pt x="81437" y="3468"/>
                  </a:lnTo>
                  <a:lnTo>
                    <a:pt x="82484" y="34639"/>
                  </a:lnTo>
                  <a:lnTo>
                    <a:pt x="83932" y="49262"/>
                  </a:lnTo>
                  <a:lnTo>
                    <a:pt x="96359" y="75896"/>
                  </a:lnTo>
                  <a:lnTo>
                    <a:pt x="104210" y="86648"/>
                  </a:lnTo>
                  <a:lnTo>
                    <a:pt x="112402" y="91427"/>
                  </a:lnTo>
                  <a:lnTo>
                    <a:pt x="124511" y="89788"/>
                  </a:lnTo>
                  <a:lnTo>
                    <a:pt x="139299" y="82945"/>
                  </a:lnTo>
                  <a:lnTo>
                    <a:pt x="155279" y="70496"/>
                  </a:lnTo>
                  <a:lnTo>
                    <a:pt x="173401" y="44248"/>
                  </a:lnTo>
                  <a:lnTo>
                    <a:pt x="191077" y="17501"/>
                  </a:lnTo>
                  <a:lnTo>
                    <a:pt x="199609" y="1814"/>
                  </a:lnTo>
                  <a:lnTo>
                    <a:pt x="200806" y="1209"/>
                  </a:lnTo>
                  <a:lnTo>
                    <a:pt x="201604" y="2923"/>
                  </a:lnTo>
                  <a:lnTo>
                    <a:pt x="202136" y="6183"/>
                  </a:lnTo>
                  <a:lnTo>
                    <a:pt x="198626" y="31691"/>
                  </a:lnTo>
                  <a:lnTo>
                    <a:pt x="199082" y="62025"/>
                  </a:lnTo>
                  <a:lnTo>
                    <a:pt x="2032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3" name="SMARTInkShape-2694"/>
            <p:cNvSpPr/>
            <p:nvPr>
              <p:custDataLst>
                <p:tags r:id="rId31"/>
              </p:custDataLst>
            </p:nvPr>
          </p:nvSpPr>
          <p:spPr>
            <a:xfrm>
              <a:off x="5003800" y="546735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63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4" name="SMARTInkShape-2695"/>
            <p:cNvSpPr/>
            <p:nvPr>
              <p:custDataLst>
                <p:tags r:id="rId32"/>
              </p:custDataLst>
            </p:nvPr>
          </p:nvSpPr>
          <p:spPr>
            <a:xfrm>
              <a:off x="4973344" y="5588000"/>
              <a:ext cx="17757" cy="95251"/>
            </a:xfrm>
            <a:custGeom>
              <a:avLst/>
              <a:gdLst/>
              <a:ahLst/>
              <a:cxnLst/>
              <a:rect l="0" t="0" r="0" b="0"/>
              <a:pathLst>
                <a:path w="17757" h="95251">
                  <a:moveTo>
                    <a:pt x="5056" y="0"/>
                  </a:moveTo>
                  <a:lnTo>
                    <a:pt x="5056" y="0"/>
                  </a:lnTo>
                  <a:lnTo>
                    <a:pt x="692" y="30417"/>
                  </a:lnTo>
                  <a:lnTo>
                    <a:pt x="0" y="62164"/>
                  </a:lnTo>
                  <a:lnTo>
                    <a:pt x="2338" y="76076"/>
                  </a:lnTo>
                  <a:lnTo>
                    <a:pt x="7611" y="85082"/>
                  </a:lnTo>
                  <a:lnTo>
                    <a:pt x="17756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412714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Tvungne</a:t>
            </a:r>
            <a:r>
              <a:rPr lang="en-US" dirty="0" smtClean="0"/>
              <a:t> </a:t>
            </a:r>
            <a:r>
              <a:rPr lang="en-US" dirty="0" err="1" smtClean="0"/>
              <a:t>svingninger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833" y="1931349"/>
            <a:ext cx="2392517" cy="3585805"/>
          </a:xfrm>
          <a:prstGeom prst="rect">
            <a:avLst/>
          </a:prstGeom>
        </p:spPr>
      </p:pic>
      <p:grpSp>
        <p:nvGrpSpPr>
          <p:cNvPr id="62" name="SMARTInkShape-Group579"/>
          <p:cNvGrpSpPr/>
          <p:nvPr/>
        </p:nvGrpSpPr>
        <p:grpSpPr>
          <a:xfrm>
            <a:off x="2641600" y="3562350"/>
            <a:ext cx="2514601" cy="577851"/>
            <a:chOff x="2641600" y="3562350"/>
            <a:chExt cx="2514601" cy="577851"/>
          </a:xfrm>
        </p:grpSpPr>
        <p:sp>
          <p:nvSpPr>
            <p:cNvPr id="56" name="SMARTInkShape-2696"/>
            <p:cNvSpPr/>
            <p:nvPr>
              <p:custDataLst>
                <p:tags r:id="rId17"/>
              </p:custDataLst>
            </p:nvPr>
          </p:nvSpPr>
          <p:spPr>
            <a:xfrm>
              <a:off x="2641600" y="4114804"/>
              <a:ext cx="2514601" cy="25397"/>
            </a:xfrm>
            <a:custGeom>
              <a:avLst/>
              <a:gdLst/>
              <a:ahLst/>
              <a:cxnLst/>
              <a:rect l="0" t="0" r="0" b="0"/>
              <a:pathLst>
                <a:path w="2514601" h="25397">
                  <a:moveTo>
                    <a:pt x="0" y="25396"/>
                  </a:moveTo>
                  <a:lnTo>
                    <a:pt x="0" y="25396"/>
                  </a:lnTo>
                  <a:lnTo>
                    <a:pt x="14503" y="24691"/>
                  </a:lnTo>
                  <a:lnTo>
                    <a:pt x="42684" y="19929"/>
                  </a:lnTo>
                  <a:lnTo>
                    <a:pt x="66348" y="19308"/>
                  </a:lnTo>
                  <a:lnTo>
                    <a:pt x="94604" y="15752"/>
                  </a:lnTo>
                  <a:lnTo>
                    <a:pt x="118717" y="12173"/>
                  </a:lnTo>
                  <a:lnTo>
                    <a:pt x="145897" y="8936"/>
                  </a:lnTo>
                  <a:lnTo>
                    <a:pt x="174439" y="7497"/>
                  </a:lnTo>
                  <a:lnTo>
                    <a:pt x="203588" y="4976"/>
                  </a:lnTo>
                  <a:lnTo>
                    <a:pt x="233006" y="2209"/>
                  </a:lnTo>
                  <a:lnTo>
                    <a:pt x="262543" y="980"/>
                  </a:lnTo>
                  <a:lnTo>
                    <a:pt x="292134" y="433"/>
                  </a:lnTo>
                  <a:lnTo>
                    <a:pt x="322454" y="190"/>
                  </a:lnTo>
                  <a:lnTo>
                    <a:pt x="338442" y="125"/>
                  </a:lnTo>
                  <a:lnTo>
                    <a:pt x="354744" y="82"/>
                  </a:lnTo>
                  <a:lnTo>
                    <a:pt x="386029" y="34"/>
                  </a:lnTo>
                  <a:lnTo>
                    <a:pt x="416396" y="13"/>
                  </a:lnTo>
                  <a:lnTo>
                    <a:pt x="446356" y="4"/>
                  </a:lnTo>
                  <a:lnTo>
                    <a:pt x="478016" y="1881"/>
                  </a:lnTo>
                  <a:lnTo>
                    <a:pt x="494360" y="3369"/>
                  </a:lnTo>
                  <a:lnTo>
                    <a:pt x="510901" y="4362"/>
                  </a:lnTo>
                  <a:lnTo>
                    <a:pt x="527573" y="5023"/>
                  </a:lnTo>
                  <a:lnTo>
                    <a:pt x="544332" y="5464"/>
                  </a:lnTo>
                  <a:lnTo>
                    <a:pt x="561855" y="5758"/>
                  </a:lnTo>
                  <a:lnTo>
                    <a:pt x="579887" y="5954"/>
                  </a:lnTo>
                  <a:lnTo>
                    <a:pt x="598258" y="6085"/>
                  </a:lnTo>
                  <a:lnTo>
                    <a:pt x="616855" y="6172"/>
                  </a:lnTo>
                  <a:lnTo>
                    <a:pt x="635603" y="6230"/>
                  </a:lnTo>
                  <a:lnTo>
                    <a:pt x="654452" y="6268"/>
                  </a:lnTo>
                  <a:lnTo>
                    <a:pt x="673368" y="6294"/>
                  </a:lnTo>
                  <a:lnTo>
                    <a:pt x="692329" y="6311"/>
                  </a:lnTo>
                  <a:lnTo>
                    <a:pt x="711319" y="6323"/>
                  </a:lnTo>
                  <a:lnTo>
                    <a:pt x="731035" y="6330"/>
                  </a:lnTo>
                  <a:lnTo>
                    <a:pt x="751234" y="6336"/>
                  </a:lnTo>
                  <a:lnTo>
                    <a:pt x="771756" y="6339"/>
                  </a:lnTo>
                  <a:lnTo>
                    <a:pt x="792493" y="6341"/>
                  </a:lnTo>
                  <a:lnTo>
                    <a:pt x="813374" y="6343"/>
                  </a:lnTo>
                  <a:lnTo>
                    <a:pt x="834349" y="6344"/>
                  </a:lnTo>
                  <a:lnTo>
                    <a:pt x="856094" y="6344"/>
                  </a:lnTo>
                  <a:lnTo>
                    <a:pt x="878351" y="6345"/>
                  </a:lnTo>
                  <a:lnTo>
                    <a:pt x="900951" y="6345"/>
                  </a:lnTo>
                  <a:lnTo>
                    <a:pt x="923778" y="6345"/>
                  </a:lnTo>
                  <a:lnTo>
                    <a:pt x="946758" y="6346"/>
                  </a:lnTo>
                  <a:lnTo>
                    <a:pt x="969838" y="6346"/>
                  </a:lnTo>
                  <a:lnTo>
                    <a:pt x="992281" y="6346"/>
                  </a:lnTo>
                  <a:lnTo>
                    <a:pt x="1014299" y="6346"/>
                  </a:lnTo>
                  <a:lnTo>
                    <a:pt x="1036032" y="6346"/>
                  </a:lnTo>
                  <a:lnTo>
                    <a:pt x="1058283" y="6346"/>
                  </a:lnTo>
                  <a:lnTo>
                    <a:pt x="1080877" y="6346"/>
                  </a:lnTo>
                  <a:lnTo>
                    <a:pt x="1103702" y="6346"/>
                  </a:lnTo>
                  <a:lnTo>
                    <a:pt x="1125973" y="6346"/>
                  </a:lnTo>
                  <a:lnTo>
                    <a:pt x="1147876" y="6346"/>
                  </a:lnTo>
                  <a:lnTo>
                    <a:pt x="1169534" y="6346"/>
                  </a:lnTo>
                  <a:lnTo>
                    <a:pt x="1191734" y="6346"/>
                  </a:lnTo>
                  <a:lnTo>
                    <a:pt x="1214295" y="6346"/>
                  </a:lnTo>
                  <a:lnTo>
                    <a:pt x="1237097" y="6346"/>
                  </a:lnTo>
                  <a:lnTo>
                    <a:pt x="1260059" y="6346"/>
                  </a:lnTo>
                  <a:lnTo>
                    <a:pt x="1283128" y="6346"/>
                  </a:lnTo>
                  <a:lnTo>
                    <a:pt x="1306269" y="6346"/>
                  </a:lnTo>
                  <a:lnTo>
                    <a:pt x="1328751" y="7051"/>
                  </a:lnTo>
                  <a:lnTo>
                    <a:pt x="1350795" y="8227"/>
                  </a:lnTo>
                  <a:lnTo>
                    <a:pt x="1372547" y="9717"/>
                  </a:lnTo>
                  <a:lnTo>
                    <a:pt x="1394809" y="10710"/>
                  </a:lnTo>
                  <a:lnTo>
                    <a:pt x="1417412" y="11372"/>
                  </a:lnTo>
                  <a:lnTo>
                    <a:pt x="1440241" y="11813"/>
                  </a:lnTo>
                  <a:lnTo>
                    <a:pt x="1463222" y="12108"/>
                  </a:lnTo>
                  <a:lnTo>
                    <a:pt x="1486303" y="12303"/>
                  </a:lnTo>
                  <a:lnTo>
                    <a:pt x="1509452" y="12434"/>
                  </a:lnTo>
                  <a:lnTo>
                    <a:pt x="1532646" y="12522"/>
                  </a:lnTo>
                  <a:lnTo>
                    <a:pt x="1555870" y="12580"/>
                  </a:lnTo>
                  <a:lnTo>
                    <a:pt x="1579113" y="12618"/>
                  </a:lnTo>
                  <a:lnTo>
                    <a:pt x="1601664" y="12644"/>
                  </a:lnTo>
                  <a:lnTo>
                    <a:pt x="1623754" y="12662"/>
                  </a:lnTo>
                  <a:lnTo>
                    <a:pt x="1645536" y="12673"/>
                  </a:lnTo>
                  <a:lnTo>
                    <a:pt x="1667113" y="12680"/>
                  </a:lnTo>
                  <a:lnTo>
                    <a:pt x="1688553" y="12686"/>
                  </a:lnTo>
                  <a:lnTo>
                    <a:pt x="1709902" y="12689"/>
                  </a:lnTo>
                  <a:lnTo>
                    <a:pt x="1731190" y="12691"/>
                  </a:lnTo>
                  <a:lnTo>
                    <a:pt x="1752438" y="12693"/>
                  </a:lnTo>
                  <a:lnTo>
                    <a:pt x="1773659" y="12694"/>
                  </a:lnTo>
                  <a:lnTo>
                    <a:pt x="1794861" y="11989"/>
                  </a:lnTo>
                  <a:lnTo>
                    <a:pt x="1816052" y="10813"/>
                  </a:lnTo>
                  <a:lnTo>
                    <a:pt x="1837234" y="9324"/>
                  </a:lnTo>
                  <a:lnTo>
                    <a:pt x="1857001" y="8332"/>
                  </a:lnTo>
                  <a:lnTo>
                    <a:pt x="1875823" y="7669"/>
                  </a:lnTo>
                  <a:lnTo>
                    <a:pt x="1894015" y="7229"/>
                  </a:lnTo>
                  <a:lnTo>
                    <a:pt x="1911082" y="6934"/>
                  </a:lnTo>
                  <a:lnTo>
                    <a:pt x="1927399" y="6738"/>
                  </a:lnTo>
                  <a:lnTo>
                    <a:pt x="1958700" y="6520"/>
                  </a:lnTo>
                  <a:lnTo>
                    <a:pt x="1989074" y="6423"/>
                  </a:lnTo>
                  <a:lnTo>
                    <a:pt x="2019037" y="6380"/>
                  </a:lnTo>
                  <a:lnTo>
                    <a:pt x="2047405" y="6362"/>
                  </a:lnTo>
                  <a:lnTo>
                    <a:pt x="2071772" y="6353"/>
                  </a:lnTo>
                  <a:lnTo>
                    <a:pt x="2096243" y="6349"/>
                  </a:lnTo>
                  <a:lnTo>
                    <a:pt x="2121231" y="6348"/>
                  </a:lnTo>
                  <a:lnTo>
                    <a:pt x="2146447" y="6346"/>
                  </a:lnTo>
                  <a:lnTo>
                    <a:pt x="2171765" y="6346"/>
                  </a:lnTo>
                  <a:lnTo>
                    <a:pt x="2198540" y="5641"/>
                  </a:lnTo>
                  <a:lnTo>
                    <a:pt x="2229255" y="2975"/>
                  </a:lnTo>
                  <a:lnTo>
                    <a:pt x="2257958" y="1320"/>
                  </a:lnTo>
                  <a:lnTo>
                    <a:pt x="2284826" y="584"/>
                  </a:lnTo>
                  <a:lnTo>
                    <a:pt x="2310878" y="258"/>
                  </a:lnTo>
                  <a:lnTo>
                    <a:pt x="2336567" y="112"/>
                  </a:lnTo>
                  <a:lnTo>
                    <a:pt x="2361391" y="48"/>
                  </a:lnTo>
                  <a:lnTo>
                    <a:pt x="2384183" y="19"/>
                  </a:lnTo>
                  <a:lnTo>
                    <a:pt x="2406072" y="6"/>
                  </a:lnTo>
                  <a:lnTo>
                    <a:pt x="2427560" y="0"/>
                  </a:lnTo>
                  <a:lnTo>
                    <a:pt x="2458785" y="703"/>
                  </a:lnTo>
                  <a:lnTo>
                    <a:pt x="2484813" y="4360"/>
                  </a:lnTo>
                  <a:lnTo>
                    <a:pt x="2508256" y="6085"/>
                  </a:lnTo>
                  <a:lnTo>
                    <a:pt x="2510370" y="6877"/>
                  </a:lnTo>
                  <a:lnTo>
                    <a:pt x="2511782" y="8111"/>
                  </a:lnTo>
                  <a:lnTo>
                    <a:pt x="2514600" y="126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2697"/>
            <p:cNvSpPr/>
            <p:nvPr>
              <p:custDataLst>
                <p:tags r:id="rId18"/>
              </p:custDataLst>
            </p:nvPr>
          </p:nvSpPr>
          <p:spPr>
            <a:xfrm>
              <a:off x="4451350" y="3606800"/>
              <a:ext cx="25401" cy="457201"/>
            </a:xfrm>
            <a:custGeom>
              <a:avLst/>
              <a:gdLst/>
              <a:ahLst/>
              <a:cxnLst/>
              <a:rect l="0" t="0" r="0" b="0"/>
              <a:pathLst>
                <a:path w="25401" h="457201">
                  <a:moveTo>
                    <a:pt x="25400" y="0"/>
                  </a:moveTo>
                  <a:lnTo>
                    <a:pt x="25400" y="0"/>
                  </a:lnTo>
                  <a:lnTo>
                    <a:pt x="23518" y="24485"/>
                  </a:lnTo>
                  <a:lnTo>
                    <a:pt x="20330" y="44749"/>
                  </a:lnTo>
                  <a:lnTo>
                    <a:pt x="16562" y="72570"/>
                  </a:lnTo>
                  <a:lnTo>
                    <a:pt x="14569" y="89302"/>
                  </a:lnTo>
                  <a:lnTo>
                    <a:pt x="12535" y="107512"/>
                  </a:lnTo>
                  <a:lnTo>
                    <a:pt x="10473" y="126708"/>
                  </a:lnTo>
                  <a:lnTo>
                    <a:pt x="9099" y="145855"/>
                  </a:lnTo>
                  <a:lnTo>
                    <a:pt x="8183" y="164971"/>
                  </a:lnTo>
                  <a:lnTo>
                    <a:pt x="7572" y="184064"/>
                  </a:lnTo>
                  <a:lnTo>
                    <a:pt x="7165" y="203143"/>
                  </a:lnTo>
                  <a:lnTo>
                    <a:pt x="6893" y="222212"/>
                  </a:lnTo>
                  <a:lnTo>
                    <a:pt x="6712" y="241274"/>
                  </a:lnTo>
                  <a:lnTo>
                    <a:pt x="5886" y="258922"/>
                  </a:lnTo>
                  <a:lnTo>
                    <a:pt x="4630" y="275625"/>
                  </a:lnTo>
                  <a:lnTo>
                    <a:pt x="2058" y="306650"/>
                  </a:lnTo>
                  <a:lnTo>
                    <a:pt x="915" y="334550"/>
                  </a:lnTo>
                  <a:lnTo>
                    <a:pt x="407" y="357298"/>
                  </a:lnTo>
                  <a:lnTo>
                    <a:pt x="121" y="385971"/>
                  </a:lnTo>
                  <a:lnTo>
                    <a:pt x="36" y="412341"/>
                  </a:lnTo>
                  <a:lnTo>
                    <a:pt x="7" y="439794"/>
                  </a:lnTo>
                  <a:lnTo>
                    <a:pt x="0" y="457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SMARTInkShape-2698"/>
            <p:cNvSpPr/>
            <p:nvPr>
              <p:custDataLst>
                <p:tags r:id="rId19"/>
              </p:custDataLst>
            </p:nvPr>
          </p:nvSpPr>
          <p:spPr>
            <a:xfrm>
              <a:off x="4495800" y="3568816"/>
              <a:ext cx="596901" cy="514214"/>
            </a:xfrm>
            <a:custGeom>
              <a:avLst/>
              <a:gdLst/>
              <a:ahLst/>
              <a:cxnLst/>
              <a:rect l="0" t="0" r="0" b="0"/>
              <a:pathLst>
                <a:path w="596901" h="514214">
                  <a:moveTo>
                    <a:pt x="0" y="6234"/>
                  </a:moveTo>
                  <a:lnTo>
                    <a:pt x="0" y="6234"/>
                  </a:lnTo>
                  <a:lnTo>
                    <a:pt x="3371" y="2863"/>
                  </a:lnTo>
                  <a:lnTo>
                    <a:pt x="8789" y="1208"/>
                  </a:lnTo>
                  <a:lnTo>
                    <a:pt x="35727" y="0"/>
                  </a:lnTo>
                  <a:lnTo>
                    <a:pt x="62092" y="1800"/>
                  </a:lnTo>
                  <a:lnTo>
                    <a:pt x="86158" y="5674"/>
                  </a:lnTo>
                  <a:lnTo>
                    <a:pt x="115668" y="12100"/>
                  </a:lnTo>
                  <a:lnTo>
                    <a:pt x="132851" y="15789"/>
                  </a:lnTo>
                  <a:lnTo>
                    <a:pt x="151362" y="19660"/>
                  </a:lnTo>
                  <a:lnTo>
                    <a:pt x="170758" y="23651"/>
                  </a:lnTo>
                  <a:lnTo>
                    <a:pt x="190038" y="27723"/>
                  </a:lnTo>
                  <a:lnTo>
                    <a:pt x="209242" y="31849"/>
                  </a:lnTo>
                  <a:lnTo>
                    <a:pt x="228395" y="36010"/>
                  </a:lnTo>
                  <a:lnTo>
                    <a:pt x="248219" y="39490"/>
                  </a:lnTo>
                  <a:lnTo>
                    <a:pt x="268490" y="42516"/>
                  </a:lnTo>
                  <a:lnTo>
                    <a:pt x="289060" y="45239"/>
                  </a:lnTo>
                  <a:lnTo>
                    <a:pt x="310535" y="47759"/>
                  </a:lnTo>
                  <a:lnTo>
                    <a:pt x="332611" y="50145"/>
                  </a:lnTo>
                  <a:lnTo>
                    <a:pt x="355091" y="52441"/>
                  </a:lnTo>
                  <a:lnTo>
                    <a:pt x="376427" y="54678"/>
                  </a:lnTo>
                  <a:lnTo>
                    <a:pt x="397002" y="56874"/>
                  </a:lnTo>
                  <a:lnTo>
                    <a:pt x="417068" y="59044"/>
                  </a:lnTo>
                  <a:lnTo>
                    <a:pt x="436090" y="61197"/>
                  </a:lnTo>
                  <a:lnTo>
                    <a:pt x="454416" y="63337"/>
                  </a:lnTo>
                  <a:lnTo>
                    <a:pt x="472277" y="65469"/>
                  </a:lnTo>
                  <a:lnTo>
                    <a:pt x="489124" y="66891"/>
                  </a:lnTo>
                  <a:lnTo>
                    <a:pt x="505294" y="67838"/>
                  </a:lnTo>
                  <a:lnTo>
                    <a:pt x="534314" y="69597"/>
                  </a:lnTo>
                  <a:lnTo>
                    <a:pt x="565813" y="73848"/>
                  </a:lnTo>
                  <a:lnTo>
                    <a:pt x="596897" y="76084"/>
                  </a:lnTo>
                  <a:lnTo>
                    <a:pt x="596900" y="100503"/>
                  </a:lnTo>
                  <a:lnTo>
                    <a:pt x="596900" y="130356"/>
                  </a:lnTo>
                  <a:lnTo>
                    <a:pt x="595018" y="157590"/>
                  </a:lnTo>
                  <a:lnTo>
                    <a:pt x="591830" y="188509"/>
                  </a:lnTo>
                  <a:lnTo>
                    <a:pt x="589993" y="204656"/>
                  </a:lnTo>
                  <a:lnTo>
                    <a:pt x="588063" y="221065"/>
                  </a:lnTo>
                  <a:lnTo>
                    <a:pt x="587480" y="237649"/>
                  </a:lnTo>
                  <a:lnTo>
                    <a:pt x="587798" y="254350"/>
                  </a:lnTo>
                  <a:lnTo>
                    <a:pt x="588714" y="271128"/>
                  </a:lnTo>
                  <a:lnTo>
                    <a:pt x="589327" y="287958"/>
                  </a:lnTo>
                  <a:lnTo>
                    <a:pt x="589735" y="304822"/>
                  </a:lnTo>
                  <a:lnTo>
                    <a:pt x="590007" y="321709"/>
                  </a:lnTo>
                  <a:lnTo>
                    <a:pt x="589482" y="337906"/>
                  </a:lnTo>
                  <a:lnTo>
                    <a:pt x="587018" y="369073"/>
                  </a:lnTo>
                  <a:lnTo>
                    <a:pt x="587334" y="397507"/>
                  </a:lnTo>
                  <a:lnTo>
                    <a:pt x="589121" y="423550"/>
                  </a:lnTo>
                  <a:lnTo>
                    <a:pt x="589914" y="446884"/>
                  </a:lnTo>
                  <a:lnTo>
                    <a:pt x="590362" y="473112"/>
                  </a:lnTo>
                  <a:lnTo>
                    <a:pt x="595551" y="500579"/>
                  </a:lnTo>
                  <a:lnTo>
                    <a:pt x="596898" y="514213"/>
                  </a:lnTo>
                  <a:lnTo>
                    <a:pt x="596900" y="5078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SMARTInkShape-2699"/>
            <p:cNvSpPr/>
            <p:nvPr>
              <p:custDataLst>
                <p:tags r:id="rId20"/>
              </p:custDataLst>
            </p:nvPr>
          </p:nvSpPr>
          <p:spPr>
            <a:xfrm>
              <a:off x="4483100" y="3562350"/>
              <a:ext cx="114301" cy="393701"/>
            </a:xfrm>
            <a:custGeom>
              <a:avLst/>
              <a:gdLst/>
              <a:ahLst/>
              <a:cxnLst/>
              <a:rect l="0" t="0" r="0" b="0"/>
              <a:pathLst>
                <a:path w="114301" h="393701">
                  <a:moveTo>
                    <a:pt x="114300" y="0"/>
                  </a:moveTo>
                  <a:lnTo>
                    <a:pt x="114300" y="0"/>
                  </a:lnTo>
                  <a:lnTo>
                    <a:pt x="112418" y="12552"/>
                  </a:lnTo>
                  <a:lnTo>
                    <a:pt x="107819" y="30273"/>
                  </a:lnTo>
                  <a:lnTo>
                    <a:pt x="98720" y="61668"/>
                  </a:lnTo>
                  <a:lnTo>
                    <a:pt x="92624" y="82034"/>
                  </a:lnTo>
                  <a:lnTo>
                    <a:pt x="85738" y="104784"/>
                  </a:lnTo>
                  <a:lnTo>
                    <a:pt x="78325" y="129122"/>
                  </a:lnTo>
                  <a:lnTo>
                    <a:pt x="69150" y="154520"/>
                  </a:lnTo>
                  <a:lnTo>
                    <a:pt x="58800" y="180625"/>
                  </a:lnTo>
                  <a:lnTo>
                    <a:pt x="47667" y="207200"/>
                  </a:lnTo>
                  <a:lnTo>
                    <a:pt x="38128" y="232677"/>
                  </a:lnTo>
                  <a:lnTo>
                    <a:pt x="29652" y="257424"/>
                  </a:lnTo>
                  <a:lnTo>
                    <a:pt x="21885" y="281682"/>
                  </a:lnTo>
                  <a:lnTo>
                    <a:pt x="15295" y="302794"/>
                  </a:lnTo>
                  <a:lnTo>
                    <a:pt x="9491" y="321807"/>
                  </a:lnTo>
                  <a:lnTo>
                    <a:pt x="1396" y="353281"/>
                  </a:lnTo>
                  <a:lnTo>
                    <a:pt x="100" y="380783"/>
                  </a:lnTo>
                  <a:lnTo>
                    <a:pt x="0" y="393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2700"/>
            <p:cNvSpPr/>
            <p:nvPr>
              <p:custDataLst>
                <p:tags r:id="rId21"/>
              </p:custDataLst>
            </p:nvPr>
          </p:nvSpPr>
          <p:spPr>
            <a:xfrm>
              <a:off x="4559884" y="3597631"/>
              <a:ext cx="138234" cy="383861"/>
            </a:xfrm>
            <a:custGeom>
              <a:avLst/>
              <a:gdLst/>
              <a:ahLst/>
              <a:cxnLst/>
              <a:rect l="0" t="0" r="0" b="0"/>
              <a:pathLst>
                <a:path w="138234" h="383861">
                  <a:moveTo>
                    <a:pt x="132766" y="21869"/>
                  </a:moveTo>
                  <a:lnTo>
                    <a:pt x="132766" y="21869"/>
                  </a:lnTo>
                  <a:lnTo>
                    <a:pt x="138233" y="0"/>
                  </a:lnTo>
                  <a:lnTo>
                    <a:pt x="128742" y="10999"/>
                  </a:lnTo>
                  <a:lnTo>
                    <a:pt x="114515" y="37734"/>
                  </a:lnTo>
                  <a:lnTo>
                    <a:pt x="105782" y="55729"/>
                  </a:lnTo>
                  <a:lnTo>
                    <a:pt x="95726" y="76898"/>
                  </a:lnTo>
                  <a:lnTo>
                    <a:pt x="84789" y="100183"/>
                  </a:lnTo>
                  <a:lnTo>
                    <a:pt x="73265" y="124878"/>
                  </a:lnTo>
                  <a:lnTo>
                    <a:pt x="62054" y="151220"/>
                  </a:lnTo>
                  <a:lnTo>
                    <a:pt x="51052" y="178658"/>
                  </a:lnTo>
                  <a:lnTo>
                    <a:pt x="40190" y="206828"/>
                  </a:lnTo>
                  <a:lnTo>
                    <a:pt x="31538" y="232664"/>
                  </a:lnTo>
                  <a:lnTo>
                    <a:pt x="24359" y="256944"/>
                  </a:lnTo>
                  <a:lnTo>
                    <a:pt x="18161" y="280185"/>
                  </a:lnTo>
                  <a:lnTo>
                    <a:pt x="13324" y="299913"/>
                  </a:lnTo>
                  <a:lnTo>
                    <a:pt x="9394" y="317299"/>
                  </a:lnTo>
                  <a:lnTo>
                    <a:pt x="3851" y="346493"/>
                  </a:lnTo>
                  <a:lnTo>
                    <a:pt x="730" y="375974"/>
                  </a:lnTo>
                  <a:lnTo>
                    <a:pt x="0" y="383860"/>
                  </a:lnTo>
                  <a:lnTo>
                    <a:pt x="1922" y="383846"/>
                  </a:lnTo>
                  <a:lnTo>
                    <a:pt x="18466" y="3711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2701"/>
            <p:cNvSpPr/>
            <p:nvPr>
              <p:custDataLst>
                <p:tags r:id="rId22"/>
              </p:custDataLst>
            </p:nvPr>
          </p:nvSpPr>
          <p:spPr>
            <a:xfrm>
              <a:off x="4655865" y="3658984"/>
              <a:ext cx="423383" cy="405017"/>
            </a:xfrm>
            <a:custGeom>
              <a:avLst/>
              <a:gdLst/>
              <a:ahLst/>
              <a:cxnLst/>
              <a:rect l="0" t="0" r="0" b="0"/>
              <a:pathLst>
                <a:path w="423383" h="405017">
                  <a:moveTo>
                    <a:pt x="43135" y="81166"/>
                  </a:moveTo>
                  <a:lnTo>
                    <a:pt x="43135" y="81166"/>
                  </a:lnTo>
                  <a:lnTo>
                    <a:pt x="63361" y="54198"/>
                  </a:lnTo>
                  <a:lnTo>
                    <a:pt x="80817" y="31550"/>
                  </a:lnTo>
                  <a:lnTo>
                    <a:pt x="106894" y="0"/>
                  </a:lnTo>
                  <a:lnTo>
                    <a:pt x="107513" y="245"/>
                  </a:lnTo>
                  <a:lnTo>
                    <a:pt x="107220" y="1818"/>
                  </a:lnTo>
                  <a:lnTo>
                    <a:pt x="93325" y="31001"/>
                  </a:lnTo>
                  <a:lnTo>
                    <a:pt x="85767" y="48428"/>
                  </a:lnTo>
                  <a:lnTo>
                    <a:pt x="77201" y="69219"/>
                  </a:lnTo>
                  <a:lnTo>
                    <a:pt x="67962" y="92251"/>
                  </a:lnTo>
                  <a:lnTo>
                    <a:pt x="58276" y="116778"/>
                  </a:lnTo>
                  <a:lnTo>
                    <a:pt x="48289" y="142302"/>
                  </a:lnTo>
                  <a:lnTo>
                    <a:pt x="38105" y="168490"/>
                  </a:lnTo>
                  <a:lnTo>
                    <a:pt x="29198" y="193710"/>
                  </a:lnTo>
                  <a:lnTo>
                    <a:pt x="21144" y="218284"/>
                  </a:lnTo>
                  <a:lnTo>
                    <a:pt x="13657" y="242428"/>
                  </a:lnTo>
                  <a:lnTo>
                    <a:pt x="8667" y="262757"/>
                  </a:lnTo>
                  <a:lnTo>
                    <a:pt x="5340" y="280544"/>
                  </a:lnTo>
                  <a:lnTo>
                    <a:pt x="1643" y="309478"/>
                  </a:lnTo>
                  <a:lnTo>
                    <a:pt x="0" y="329393"/>
                  </a:lnTo>
                  <a:lnTo>
                    <a:pt x="972" y="334845"/>
                  </a:lnTo>
                  <a:lnTo>
                    <a:pt x="3032" y="337774"/>
                  </a:lnTo>
                  <a:lnTo>
                    <a:pt x="5816" y="339022"/>
                  </a:lnTo>
                  <a:lnTo>
                    <a:pt x="9789" y="335620"/>
                  </a:lnTo>
                  <a:lnTo>
                    <a:pt x="26905" y="306372"/>
                  </a:lnTo>
                  <a:lnTo>
                    <a:pt x="35137" y="288453"/>
                  </a:lnTo>
                  <a:lnTo>
                    <a:pt x="44153" y="268041"/>
                  </a:lnTo>
                  <a:lnTo>
                    <a:pt x="54397" y="244555"/>
                  </a:lnTo>
                  <a:lnTo>
                    <a:pt x="65460" y="219020"/>
                  </a:lnTo>
                  <a:lnTo>
                    <a:pt x="77068" y="192119"/>
                  </a:lnTo>
                  <a:lnTo>
                    <a:pt x="89040" y="167834"/>
                  </a:lnTo>
                  <a:lnTo>
                    <a:pt x="101255" y="145295"/>
                  </a:lnTo>
                  <a:lnTo>
                    <a:pt x="113631" y="123918"/>
                  </a:lnTo>
                  <a:lnTo>
                    <a:pt x="125411" y="106140"/>
                  </a:lnTo>
                  <a:lnTo>
                    <a:pt x="147906" y="76978"/>
                  </a:lnTo>
                  <a:lnTo>
                    <a:pt x="166920" y="54211"/>
                  </a:lnTo>
                  <a:lnTo>
                    <a:pt x="170108" y="51907"/>
                  </a:lnTo>
                  <a:lnTo>
                    <a:pt x="172234" y="51782"/>
                  </a:lnTo>
                  <a:lnTo>
                    <a:pt x="173651" y="53110"/>
                  </a:lnTo>
                  <a:lnTo>
                    <a:pt x="168904" y="78576"/>
                  </a:lnTo>
                  <a:lnTo>
                    <a:pt x="160416" y="107531"/>
                  </a:lnTo>
                  <a:lnTo>
                    <a:pt x="155189" y="124143"/>
                  </a:lnTo>
                  <a:lnTo>
                    <a:pt x="148882" y="142979"/>
                  </a:lnTo>
                  <a:lnTo>
                    <a:pt x="141855" y="163297"/>
                  </a:lnTo>
                  <a:lnTo>
                    <a:pt x="134348" y="184603"/>
                  </a:lnTo>
                  <a:lnTo>
                    <a:pt x="127933" y="205863"/>
                  </a:lnTo>
                  <a:lnTo>
                    <a:pt x="122245" y="227092"/>
                  </a:lnTo>
                  <a:lnTo>
                    <a:pt x="117041" y="248300"/>
                  </a:lnTo>
                  <a:lnTo>
                    <a:pt x="113573" y="265966"/>
                  </a:lnTo>
                  <a:lnTo>
                    <a:pt x="109719" y="295003"/>
                  </a:lnTo>
                  <a:lnTo>
                    <a:pt x="110920" y="317700"/>
                  </a:lnTo>
                  <a:lnTo>
                    <a:pt x="114431" y="319994"/>
                  </a:lnTo>
                  <a:lnTo>
                    <a:pt x="119594" y="320113"/>
                  </a:lnTo>
                  <a:lnTo>
                    <a:pt x="125857" y="318780"/>
                  </a:lnTo>
                  <a:lnTo>
                    <a:pt x="144106" y="300367"/>
                  </a:lnTo>
                  <a:lnTo>
                    <a:pt x="154899" y="286567"/>
                  </a:lnTo>
                  <a:lnTo>
                    <a:pt x="166327" y="267489"/>
                  </a:lnTo>
                  <a:lnTo>
                    <a:pt x="178180" y="244892"/>
                  </a:lnTo>
                  <a:lnTo>
                    <a:pt x="190315" y="219950"/>
                  </a:lnTo>
                  <a:lnTo>
                    <a:pt x="203344" y="192738"/>
                  </a:lnTo>
                  <a:lnTo>
                    <a:pt x="216969" y="164014"/>
                  </a:lnTo>
                  <a:lnTo>
                    <a:pt x="230991" y="134281"/>
                  </a:lnTo>
                  <a:lnTo>
                    <a:pt x="243867" y="108815"/>
                  </a:lnTo>
                  <a:lnTo>
                    <a:pt x="255979" y="86193"/>
                  </a:lnTo>
                  <a:lnTo>
                    <a:pt x="267580" y="65467"/>
                  </a:lnTo>
                  <a:lnTo>
                    <a:pt x="284235" y="40558"/>
                  </a:lnTo>
                  <a:lnTo>
                    <a:pt x="294929" y="29251"/>
                  </a:lnTo>
                  <a:lnTo>
                    <a:pt x="297781" y="28211"/>
                  </a:lnTo>
                  <a:lnTo>
                    <a:pt x="299683" y="28930"/>
                  </a:lnTo>
                  <a:lnTo>
                    <a:pt x="295616" y="56909"/>
                  </a:lnTo>
                  <a:lnTo>
                    <a:pt x="290478" y="73461"/>
                  </a:lnTo>
                  <a:lnTo>
                    <a:pt x="283525" y="92963"/>
                  </a:lnTo>
                  <a:lnTo>
                    <a:pt x="275361" y="114431"/>
                  </a:lnTo>
                  <a:lnTo>
                    <a:pt x="264980" y="138620"/>
                  </a:lnTo>
                  <a:lnTo>
                    <a:pt x="253121" y="164624"/>
                  </a:lnTo>
                  <a:lnTo>
                    <a:pt x="240276" y="191838"/>
                  </a:lnTo>
                  <a:lnTo>
                    <a:pt x="227480" y="219153"/>
                  </a:lnTo>
                  <a:lnTo>
                    <a:pt x="214714" y="246535"/>
                  </a:lnTo>
                  <a:lnTo>
                    <a:pt x="201971" y="273962"/>
                  </a:lnTo>
                  <a:lnTo>
                    <a:pt x="192770" y="296480"/>
                  </a:lnTo>
                  <a:lnTo>
                    <a:pt x="185931" y="315725"/>
                  </a:lnTo>
                  <a:lnTo>
                    <a:pt x="177861" y="345575"/>
                  </a:lnTo>
                  <a:lnTo>
                    <a:pt x="176626" y="363546"/>
                  </a:lnTo>
                  <a:lnTo>
                    <a:pt x="178696" y="367492"/>
                  </a:lnTo>
                  <a:lnTo>
                    <a:pt x="182192" y="368711"/>
                  </a:lnTo>
                  <a:lnTo>
                    <a:pt x="186640" y="368112"/>
                  </a:lnTo>
                  <a:lnTo>
                    <a:pt x="199108" y="354277"/>
                  </a:lnTo>
                  <a:lnTo>
                    <a:pt x="214762" y="328137"/>
                  </a:lnTo>
                  <a:lnTo>
                    <a:pt x="223875" y="309314"/>
                  </a:lnTo>
                  <a:lnTo>
                    <a:pt x="233478" y="288298"/>
                  </a:lnTo>
                  <a:lnTo>
                    <a:pt x="245525" y="264409"/>
                  </a:lnTo>
                  <a:lnTo>
                    <a:pt x="259200" y="238606"/>
                  </a:lnTo>
                  <a:lnTo>
                    <a:pt x="273962" y="211526"/>
                  </a:lnTo>
                  <a:lnTo>
                    <a:pt x="289447" y="187122"/>
                  </a:lnTo>
                  <a:lnTo>
                    <a:pt x="305416" y="164504"/>
                  </a:lnTo>
                  <a:lnTo>
                    <a:pt x="321706" y="143075"/>
                  </a:lnTo>
                  <a:lnTo>
                    <a:pt x="349212" y="115501"/>
                  </a:lnTo>
                  <a:lnTo>
                    <a:pt x="377006" y="95808"/>
                  </a:lnTo>
                  <a:lnTo>
                    <a:pt x="382132" y="93044"/>
                  </a:lnTo>
                  <a:lnTo>
                    <a:pt x="384844" y="92612"/>
                  </a:lnTo>
                  <a:lnTo>
                    <a:pt x="385947" y="93736"/>
                  </a:lnTo>
                  <a:lnTo>
                    <a:pt x="385976" y="95896"/>
                  </a:lnTo>
                  <a:lnTo>
                    <a:pt x="375905" y="125904"/>
                  </a:lnTo>
                  <a:lnTo>
                    <a:pt x="369404" y="142036"/>
                  </a:lnTo>
                  <a:lnTo>
                    <a:pt x="361542" y="160551"/>
                  </a:lnTo>
                  <a:lnTo>
                    <a:pt x="352773" y="180656"/>
                  </a:lnTo>
                  <a:lnTo>
                    <a:pt x="342693" y="203232"/>
                  </a:lnTo>
                  <a:lnTo>
                    <a:pt x="331741" y="227454"/>
                  </a:lnTo>
                  <a:lnTo>
                    <a:pt x="320206" y="252775"/>
                  </a:lnTo>
                  <a:lnTo>
                    <a:pt x="308989" y="277416"/>
                  </a:lnTo>
                  <a:lnTo>
                    <a:pt x="297981" y="301605"/>
                  </a:lnTo>
                  <a:lnTo>
                    <a:pt x="287116" y="325492"/>
                  </a:lnTo>
                  <a:lnTo>
                    <a:pt x="279872" y="344239"/>
                  </a:lnTo>
                  <a:lnTo>
                    <a:pt x="271824" y="372595"/>
                  </a:lnTo>
                  <a:lnTo>
                    <a:pt x="272010" y="390842"/>
                  </a:lnTo>
                  <a:lnTo>
                    <a:pt x="274035" y="397683"/>
                  </a:lnTo>
                  <a:lnTo>
                    <a:pt x="277502" y="400833"/>
                  </a:lnTo>
                  <a:lnTo>
                    <a:pt x="281930" y="401522"/>
                  </a:lnTo>
                  <a:lnTo>
                    <a:pt x="286998" y="400570"/>
                  </a:lnTo>
                  <a:lnTo>
                    <a:pt x="300157" y="388223"/>
                  </a:lnTo>
                  <a:lnTo>
                    <a:pt x="316116" y="365802"/>
                  </a:lnTo>
                  <a:lnTo>
                    <a:pt x="325312" y="349946"/>
                  </a:lnTo>
                  <a:lnTo>
                    <a:pt x="334969" y="332319"/>
                  </a:lnTo>
                  <a:lnTo>
                    <a:pt x="345641" y="313512"/>
                  </a:lnTo>
                  <a:lnTo>
                    <a:pt x="356989" y="293919"/>
                  </a:lnTo>
                  <a:lnTo>
                    <a:pt x="368788" y="273801"/>
                  </a:lnTo>
                  <a:lnTo>
                    <a:pt x="389424" y="243923"/>
                  </a:lnTo>
                  <a:lnTo>
                    <a:pt x="411264" y="216879"/>
                  </a:lnTo>
                  <a:lnTo>
                    <a:pt x="421593" y="204791"/>
                  </a:lnTo>
                  <a:lnTo>
                    <a:pt x="422440" y="205211"/>
                  </a:lnTo>
                  <a:lnTo>
                    <a:pt x="423382" y="209440"/>
                  </a:lnTo>
                  <a:lnTo>
                    <a:pt x="417170" y="233238"/>
                  </a:lnTo>
                  <a:lnTo>
                    <a:pt x="408339" y="260937"/>
                  </a:lnTo>
                  <a:lnTo>
                    <a:pt x="403021" y="277213"/>
                  </a:lnTo>
                  <a:lnTo>
                    <a:pt x="398065" y="293708"/>
                  </a:lnTo>
                  <a:lnTo>
                    <a:pt x="393349" y="310350"/>
                  </a:lnTo>
                  <a:lnTo>
                    <a:pt x="385052" y="341070"/>
                  </a:lnTo>
                  <a:lnTo>
                    <a:pt x="379013" y="364131"/>
                  </a:lnTo>
                  <a:lnTo>
                    <a:pt x="374457" y="394745"/>
                  </a:lnTo>
                  <a:lnTo>
                    <a:pt x="373335" y="4050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6" name="SMARTInkShape-Group580"/>
          <p:cNvGrpSpPr/>
          <p:nvPr/>
        </p:nvGrpSpPr>
        <p:grpSpPr>
          <a:xfrm>
            <a:off x="2768600" y="3473450"/>
            <a:ext cx="1670051" cy="628651"/>
            <a:chOff x="2768600" y="3473450"/>
            <a:chExt cx="1670051" cy="628651"/>
          </a:xfrm>
        </p:grpSpPr>
        <p:sp>
          <p:nvSpPr>
            <p:cNvPr id="63" name="SMARTInkShape-2702"/>
            <p:cNvSpPr/>
            <p:nvPr>
              <p:custDataLst>
                <p:tags r:id="rId14"/>
              </p:custDataLst>
            </p:nvPr>
          </p:nvSpPr>
          <p:spPr>
            <a:xfrm>
              <a:off x="2952894" y="3595205"/>
              <a:ext cx="1485757" cy="321258"/>
            </a:xfrm>
            <a:custGeom>
              <a:avLst/>
              <a:gdLst/>
              <a:ahLst/>
              <a:cxnLst/>
              <a:rect l="0" t="0" r="0" b="0"/>
              <a:pathLst>
                <a:path w="1485757" h="321258">
                  <a:moveTo>
                    <a:pt x="1485756" y="227495"/>
                  </a:moveTo>
                  <a:lnTo>
                    <a:pt x="1485756" y="227495"/>
                  </a:lnTo>
                  <a:lnTo>
                    <a:pt x="1485756" y="224124"/>
                  </a:lnTo>
                  <a:lnTo>
                    <a:pt x="1485051" y="223131"/>
                  </a:lnTo>
                  <a:lnTo>
                    <a:pt x="1483874" y="222469"/>
                  </a:lnTo>
                  <a:lnTo>
                    <a:pt x="1476967" y="221537"/>
                  </a:lnTo>
                  <a:lnTo>
                    <a:pt x="1462221" y="223143"/>
                  </a:lnTo>
                  <a:lnTo>
                    <a:pt x="1438095" y="228086"/>
                  </a:lnTo>
                  <a:lnTo>
                    <a:pt x="1406723" y="234020"/>
                  </a:lnTo>
                  <a:lnTo>
                    <a:pt x="1382897" y="238156"/>
                  </a:lnTo>
                  <a:lnTo>
                    <a:pt x="1358197" y="242346"/>
                  </a:lnTo>
                  <a:lnTo>
                    <a:pt x="1327232" y="248672"/>
                  </a:lnTo>
                  <a:lnTo>
                    <a:pt x="1300183" y="255015"/>
                  </a:lnTo>
                  <a:lnTo>
                    <a:pt x="1281037" y="257992"/>
                  </a:lnTo>
                  <a:lnTo>
                    <a:pt x="1250200" y="252908"/>
                  </a:lnTo>
                  <a:lnTo>
                    <a:pt x="1244721" y="252895"/>
                  </a:lnTo>
                  <a:lnTo>
                    <a:pt x="1244458" y="259167"/>
                  </a:lnTo>
                  <a:lnTo>
                    <a:pt x="1247827" y="259222"/>
                  </a:lnTo>
                  <a:lnTo>
                    <a:pt x="1251364" y="257353"/>
                  </a:lnTo>
                  <a:lnTo>
                    <a:pt x="1269027" y="240947"/>
                  </a:lnTo>
                  <a:lnTo>
                    <a:pt x="1279857" y="224403"/>
                  </a:lnTo>
                  <a:lnTo>
                    <a:pt x="1285912" y="207529"/>
                  </a:lnTo>
                  <a:lnTo>
                    <a:pt x="1288315" y="180982"/>
                  </a:lnTo>
                  <a:lnTo>
                    <a:pt x="1288789" y="152141"/>
                  </a:lnTo>
                  <a:lnTo>
                    <a:pt x="1283813" y="121698"/>
                  </a:lnTo>
                  <a:lnTo>
                    <a:pt x="1276657" y="101133"/>
                  </a:lnTo>
                  <a:lnTo>
                    <a:pt x="1253400" y="72200"/>
                  </a:lnTo>
                  <a:lnTo>
                    <a:pt x="1229938" y="44845"/>
                  </a:lnTo>
                  <a:lnTo>
                    <a:pt x="1200472" y="22376"/>
                  </a:lnTo>
                  <a:lnTo>
                    <a:pt x="1185249" y="10948"/>
                  </a:lnTo>
                  <a:lnTo>
                    <a:pt x="1155285" y="2625"/>
                  </a:lnTo>
                  <a:lnTo>
                    <a:pt x="1136426" y="0"/>
                  </a:lnTo>
                  <a:lnTo>
                    <a:pt x="1117432" y="2593"/>
                  </a:lnTo>
                  <a:lnTo>
                    <a:pt x="1091346" y="15566"/>
                  </a:lnTo>
                  <a:lnTo>
                    <a:pt x="1061629" y="39661"/>
                  </a:lnTo>
                  <a:lnTo>
                    <a:pt x="1031796" y="71388"/>
                  </a:lnTo>
                  <a:lnTo>
                    <a:pt x="1010466" y="99789"/>
                  </a:lnTo>
                  <a:lnTo>
                    <a:pt x="994112" y="130546"/>
                  </a:lnTo>
                  <a:lnTo>
                    <a:pt x="976958" y="162002"/>
                  </a:lnTo>
                  <a:lnTo>
                    <a:pt x="965212" y="193665"/>
                  </a:lnTo>
                  <a:lnTo>
                    <a:pt x="957262" y="225389"/>
                  </a:lnTo>
                  <a:lnTo>
                    <a:pt x="957181" y="253761"/>
                  </a:lnTo>
                  <a:lnTo>
                    <a:pt x="964180" y="283562"/>
                  </a:lnTo>
                  <a:lnTo>
                    <a:pt x="974517" y="301963"/>
                  </a:lnTo>
                  <a:lnTo>
                    <a:pt x="986517" y="312511"/>
                  </a:lnTo>
                  <a:lnTo>
                    <a:pt x="999010" y="319399"/>
                  </a:lnTo>
                  <a:lnTo>
                    <a:pt x="1007428" y="321257"/>
                  </a:lnTo>
                  <a:lnTo>
                    <a:pt x="1015873" y="320203"/>
                  </a:lnTo>
                  <a:lnTo>
                    <a:pt x="1032793" y="313776"/>
                  </a:lnTo>
                  <a:lnTo>
                    <a:pt x="1039376" y="307940"/>
                  </a:lnTo>
                  <a:lnTo>
                    <a:pt x="1056661" y="282826"/>
                  </a:lnTo>
                  <a:lnTo>
                    <a:pt x="1071241" y="253999"/>
                  </a:lnTo>
                  <a:lnTo>
                    <a:pt x="1081124" y="224342"/>
                  </a:lnTo>
                  <a:lnTo>
                    <a:pt x="1087719" y="199671"/>
                  </a:lnTo>
                  <a:lnTo>
                    <a:pt x="1090771" y="171116"/>
                  </a:lnTo>
                  <a:lnTo>
                    <a:pt x="1088304" y="143684"/>
                  </a:lnTo>
                  <a:lnTo>
                    <a:pt x="1079733" y="117682"/>
                  </a:lnTo>
                  <a:lnTo>
                    <a:pt x="1063490" y="88681"/>
                  </a:lnTo>
                  <a:lnTo>
                    <a:pt x="1040631" y="62570"/>
                  </a:lnTo>
                  <a:lnTo>
                    <a:pt x="1020139" y="45278"/>
                  </a:lnTo>
                  <a:lnTo>
                    <a:pt x="996194" y="33099"/>
                  </a:lnTo>
                  <a:lnTo>
                    <a:pt x="966189" y="26034"/>
                  </a:lnTo>
                  <a:lnTo>
                    <a:pt x="934810" y="25344"/>
                  </a:lnTo>
                  <a:lnTo>
                    <a:pt x="909841" y="29466"/>
                  </a:lnTo>
                  <a:lnTo>
                    <a:pt x="884569" y="36567"/>
                  </a:lnTo>
                  <a:lnTo>
                    <a:pt x="859207" y="51450"/>
                  </a:lnTo>
                  <a:lnTo>
                    <a:pt x="834523" y="69265"/>
                  </a:lnTo>
                  <a:lnTo>
                    <a:pt x="806862" y="96129"/>
                  </a:lnTo>
                  <a:lnTo>
                    <a:pt x="789302" y="122014"/>
                  </a:lnTo>
                  <a:lnTo>
                    <a:pt x="777044" y="150145"/>
                  </a:lnTo>
                  <a:lnTo>
                    <a:pt x="768943" y="178236"/>
                  </a:lnTo>
                  <a:lnTo>
                    <a:pt x="765712" y="197841"/>
                  </a:lnTo>
                  <a:lnTo>
                    <a:pt x="767859" y="224039"/>
                  </a:lnTo>
                  <a:lnTo>
                    <a:pt x="774906" y="252212"/>
                  </a:lnTo>
                  <a:lnTo>
                    <a:pt x="779650" y="263880"/>
                  </a:lnTo>
                  <a:lnTo>
                    <a:pt x="798231" y="282999"/>
                  </a:lnTo>
                  <a:lnTo>
                    <a:pt x="804599" y="287441"/>
                  </a:lnTo>
                  <a:lnTo>
                    <a:pt x="812150" y="289942"/>
                  </a:lnTo>
                  <a:lnTo>
                    <a:pt x="814436" y="290293"/>
                  </a:lnTo>
                  <a:lnTo>
                    <a:pt x="824394" y="287416"/>
                  </a:lnTo>
                  <a:lnTo>
                    <a:pt x="836281" y="278724"/>
                  </a:lnTo>
                  <a:lnTo>
                    <a:pt x="845370" y="260470"/>
                  </a:lnTo>
                  <a:lnTo>
                    <a:pt x="854762" y="229017"/>
                  </a:lnTo>
                  <a:lnTo>
                    <a:pt x="861272" y="203330"/>
                  </a:lnTo>
                  <a:lnTo>
                    <a:pt x="866964" y="173690"/>
                  </a:lnTo>
                  <a:lnTo>
                    <a:pt x="868258" y="142565"/>
                  </a:lnTo>
                  <a:lnTo>
                    <a:pt x="865192" y="111706"/>
                  </a:lnTo>
                  <a:lnTo>
                    <a:pt x="863265" y="84375"/>
                  </a:lnTo>
                  <a:lnTo>
                    <a:pt x="860314" y="66990"/>
                  </a:lnTo>
                  <a:lnTo>
                    <a:pt x="852887" y="51737"/>
                  </a:lnTo>
                  <a:lnTo>
                    <a:pt x="834244" y="28070"/>
                  </a:lnTo>
                  <a:lnTo>
                    <a:pt x="817877" y="17574"/>
                  </a:lnTo>
                  <a:lnTo>
                    <a:pt x="796250" y="9995"/>
                  </a:lnTo>
                  <a:lnTo>
                    <a:pt x="782081" y="9238"/>
                  </a:lnTo>
                  <a:lnTo>
                    <a:pt x="758441" y="12778"/>
                  </a:lnTo>
                  <a:lnTo>
                    <a:pt x="730976" y="20177"/>
                  </a:lnTo>
                  <a:lnTo>
                    <a:pt x="704964" y="31307"/>
                  </a:lnTo>
                  <a:lnTo>
                    <a:pt x="679383" y="45422"/>
                  </a:lnTo>
                  <a:lnTo>
                    <a:pt x="653929" y="63010"/>
                  </a:lnTo>
                  <a:lnTo>
                    <a:pt x="623415" y="87916"/>
                  </a:lnTo>
                  <a:lnTo>
                    <a:pt x="600108" y="113623"/>
                  </a:lnTo>
                  <a:lnTo>
                    <a:pt x="585441" y="140211"/>
                  </a:lnTo>
                  <a:lnTo>
                    <a:pt x="576627" y="165963"/>
                  </a:lnTo>
                  <a:lnTo>
                    <a:pt x="569547" y="191468"/>
                  </a:lnTo>
                  <a:lnTo>
                    <a:pt x="569722" y="216898"/>
                  </a:lnTo>
                  <a:lnTo>
                    <a:pt x="570872" y="238937"/>
                  </a:lnTo>
                  <a:lnTo>
                    <a:pt x="576785" y="252336"/>
                  </a:lnTo>
                  <a:lnTo>
                    <a:pt x="603025" y="284038"/>
                  </a:lnTo>
                  <a:lnTo>
                    <a:pt x="611536" y="291431"/>
                  </a:lnTo>
                  <a:lnTo>
                    <a:pt x="620024" y="294716"/>
                  </a:lnTo>
                  <a:lnTo>
                    <a:pt x="636106" y="296566"/>
                  </a:lnTo>
                  <a:lnTo>
                    <a:pt x="648111" y="293236"/>
                  </a:lnTo>
                  <a:lnTo>
                    <a:pt x="659092" y="287052"/>
                  </a:lnTo>
                  <a:lnTo>
                    <a:pt x="681104" y="260729"/>
                  </a:lnTo>
                  <a:lnTo>
                    <a:pt x="699286" y="229069"/>
                  </a:lnTo>
                  <a:lnTo>
                    <a:pt x="707961" y="203345"/>
                  </a:lnTo>
                  <a:lnTo>
                    <a:pt x="714294" y="173694"/>
                  </a:lnTo>
                  <a:lnTo>
                    <a:pt x="715778" y="143272"/>
                  </a:lnTo>
                  <a:lnTo>
                    <a:pt x="711358" y="116070"/>
                  </a:lnTo>
                  <a:lnTo>
                    <a:pt x="700719" y="90842"/>
                  </a:lnTo>
                  <a:lnTo>
                    <a:pt x="675802" y="59817"/>
                  </a:lnTo>
                  <a:lnTo>
                    <a:pt x="648144" y="37191"/>
                  </a:lnTo>
                  <a:lnTo>
                    <a:pt x="617386" y="20283"/>
                  </a:lnTo>
                  <a:lnTo>
                    <a:pt x="587347" y="9940"/>
                  </a:lnTo>
                  <a:lnTo>
                    <a:pt x="559239" y="10007"/>
                  </a:lnTo>
                  <a:lnTo>
                    <a:pt x="531939" y="14495"/>
                  </a:lnTo>
                  <a:lnTo>
                    <a:pt x="502606" y="20294"/>
                  </a:lnTo>
                  <a:lnTo>
                    <a:pt x="478313" y="29851"/>
                  </a:lnTo>
                  <a:lnTo>
                    <a:pt x="446778" y="50793"/>
                  </a:lnTo>
                  <a:lnTo>
                    <a:pt x="417553" y="77193"/>
                  </a:lnTo>
                  <a:lnTo>
                    <a:pt x="396903" y="101117"/>
                  </a:lnTo>
                  <a:lnTo>
                    <a:pt x="387988" y="117705"/>
                  </a:lnTo>
                  <a:lnTo>
                    <a:pt x="382969" y="142910"/>
                  </a:lnTo>
                  <a:lnTo>
                    <a:pt x="381482" y="168958"/>
                  </a:lnTo>
                  <a:lnTo>
                    <a:pt x="381747" y="197294"/>
                  </a:lnTo>
                  <a:lnTo>
                    <a:pt x="389682" y="228428"/>
                  </a:lnTo>
                  <a:lnTo>
                    <a:pt x="397479" y="243432"/>
                  </a:lnTo>
                  <a:lnTo>
                    <a:pt x="422452" y="269139"/>
                  </a:lnTo>
                  <a:lnTo>
                    <a:pt x="442413" y="278953"/>
                  </a:lnTo>
                  <a:lnTo>
                    <a:pt x="456192" y="280234"/>
                  </a:lnTo>
                  <a:lnTo>
                    <a:pt x="482285" y="275307"/>
                  </a:lnTo>
                  <a:lnTo>
                    <a:pt x="504826" y="262828"/>
                  </a:lnTo>
                  <a:lnTo>
                    <a:pt x="527588" y="239649"/>
                  </a:lnTo>
                  <a:lnTo>
                    <a:pt x="540592" y="220278"/>
                  </a:lnTo>
                  <a:lnTo>
                    <a:pt x="548522" y="196272"/>
                  </a:lnTo>
                  <a:lnTo>
                    <a:pt x="550479" y="167836"/>
                  </a:lnTo>
                  <a:lnTo>
                    <a:pt x="546904" y="141928"/>
                  </a:lnTo>
                  <a:lnTo>
                    <a:pt x="537494" y="111972"/>
                  </a:lnTo>
                  <a:lnTo>
                    <a:pt x="526280" y="91196"/>
                  </a:lnTo>
                  <a:lnTo>
                    <a:pt x="516750" y="80840"/>
                  </a:lnTo>
                  <a:lnTo>
                    <a:pt x="489518" y="62693"/>
                  </a:lnTo>
                  <a:lnTo>
                    <a:pt x="468086" y="51665"/>
                  </a:lnTo>
                  <a:lnTo>
                    <a:pt x="438930" y="41617"/>
                  </a:lnTo>
                  <a:lnTo>
                    <a:pt x="415859" y="38365"/>
                  </a:lnTo>
                  <a:lnTo>
                    <a:pt x="391149" y="40772"/>
                  </a:lnTo>
                  <a:lnTo>
                    <a:pt x="365953" y="45953"/>
                  </a:lnTo>
                  <a:lnTo>
                    <a:pt x="337225" y="54025"/>
                  </a:lnTo>
                  <a:lnTo>
                    <a:pt x="311168" y="64296"/>
                  </a:lnTo>
                  <a:lnTo>
                    <a:pt x="285638" y="79704"/>
                  </a:lnTo>
                  <a:lnTo>
                    <a:pt x="255742" y="107452"/>
                  </a:lnTo>
                  <a:lnTo>
                    <a:pt x="237295" y="132365"/>
                  </a:lnTo>
                  <a:lnTo>
                    <a:pt x="225133" y="162032"/>
                  </a:lnTo>
                  <a:lnTo>
                    <a:pt x="217817" y="189007"/>
                  </a:lnTo>
                  <a:lnTo>
                    <a:pt x="217378" y="201217"/>
                  </a:lnTo>
                  <a:lnTo>
                    <a:pt x="224715" y="228355"/>
                  </a:lnTo>
                  <a:lnTo>
                    <a:pt x="234871" y="250569"/>
                  </a:lnTo>
                  <a:lnTo>
                    <a:pt x="243286" y="260902"/>
                  </a:lnTo>
                  <a:lnTo>
                    <a:pt x="246103" y="261761"/>
                  </a:lnTo>
                  <a:lnTo>
                    <a:pt x="252998" y="260833"/>
                  </a:lnTo>
                  <a:lnTo>
                    <a:pt x="271782" y="250546"/>
                  </a:lnTo>
                  <a:lnTo>
                    <a:pt x="277816" y="244560"/>
                  </a:lnTo>
                  <a:lnTo>
                    <a:pt x="293988" y="216796"/>
                  </a:lnTo>
                  <a:lnTo>
                    <a:pt x="297027" y="204177"/>
                  </a:lnTo>
                  <a:lnTo>
                    <a:pt x="295856" y="195729"/>
                  </a:lnTo>
                  <a:lnTo>
                    <a:pt x="288105" y="169507"/>
                  </a:lnTo>
                  <a:lnTo>
                    <a:pt x="282564" y="141856"/>
                  </a:lnTo>
                  <a:lnTo>
                    <a:pt x="276963" y="134635"/>
                  </a:lnTo>
                  <a:lnTo>
                    <a:pt x="249488" y="112100"/>
                  </a:lnTo>
                  <a:lnTo>
                    <a:pt x="228299" y="103519"/>
                  </a:lnTo>
                  <a:lnTo>
                    <a:pt x="200406" y="97102"/>
                  </a:lnTo>
                  <a:lnTo>
                    <a:pt x="169793" y="100104"/>
                  </a:lnTo>
                  <a:lnTo>
                    <a:pt x="138773" y="100461"/>
                  </a:lnTo>
                  <a:lnTo>
                    <a:pt x="107703" y="100490"/>
                  </a:lnTo>
                  <a:lnTo>
                    <a:pt x="77924" y="100494"/>
                  </a:lnTo>
                  <a:lnTo>
                    <a:pt x="50771" y="100495"/>
                  </a:lnTo>
                  <a:lnTo>
                    <a:pt x="19037" y="100495"/>
                  </a:lnTo>
                  <a:lnTo>
                    <a:pt x="0" y="100495"/>
                  </a:lnTo>
                  <a:lnTo>
                    <a:pt x="6206" y="1004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2703"/>
            <p:cNvSpPr/>
            <p:nvPr>
              <p:custDataLst>
                <p:tags r:id="rId15"/>
              </p:custDataLst>
            </p:nvPr>
          </p:nvSpPr>
          <p:spPr>
            <a:xfrm>
              <a:off x="2908300" y="3495192"/>
              <a:ext cx="22422" cy="574762"/>
            </a:xfrm>
            <a:custGeom>
              <a:avLst/>
              <a:gdLst/>
              <a:ahLst/>
              <a:cxnLst/>
              <a:rect l="0" t="0" r="0" b="0"/>
              <a:pathLst>
                <a:path w="22422" h="574762">
                  <a:moveTo>
                    <a:pt x="19050" y="3658"/>
                  </a:moveTo>
                  <a:lnTo>
                    <a:pt x="19050" y="3658"/>
                  </a:lnTo>
                  <a:lnTo>
                    <a:pt x="19050" y="0"/>
                  </a:lnTo>
                  <a:lnTo>
                    <a:pt x="19050" y="1562"/>
                  </a:lnTo>
                  <a:lnTo>
                    <a:pt x="20931" y="4608"/>
                  </a:lnTo>
                  <a:lnTo>
                    <a:pt x="22421" y="6407"/>
                  </a:lnTo>
                  <a:lnTo>
                    <a:pt x="22194" y="14053"/>
                  </a:lnTo>
                  <a:lnTo>
                    <a:pt x="19464" y="45113"/>
                  </a:lnTo>
                  <a:lnTo>
                    <a:pt x="19234" y="68178"/>
                  </a:lnTo>
                  <a:lnTo>
                    <a:pt x="19132" y="91130"/>
                  </a:lnTo>
                  <a:lnTo>
                    <a:pt x="18381" y="113795"/>
                  </a:lnTo>
                  <a:lnTo>
                    <a:pt x="15695" y="137980"/>
                  </a:lnTo>
                  <a:lnTo>
                    <a:pt x="14031" y="162840"/>
                  </a:lnTo>
                  <a:lnTo>
                    <a:pt x="13292" y="188000"/>
                  </a:lnTo>
                  <a:lnTo>
                    <a:pt x="12963" y="213293"/>
                  </a:lnTo>
                  <a:lnTo>
                    <a:pt x="12817" y="238646"/>
                  </a:lnTo>
                  <a:lnTo>
                    <a:pt x="12752" y="263319"/>
                  </a:lnTo>
                  <a:lnTo>
                    <a:pt x="12723" y="286044"/>
                  </a:lnTo>
                  <a:lnTo>
                    <a:pt x="12710" y="307903"/>
                  </a:lnTo>
                  <a:lnTo>
                    <a:pt x="12703" y="338162"/>
                  </a:lnTo>
                  <a:lnTo>
                    <a:pt x="14582" y="363120"/>
                  </a:lnTo>
                  <a:lnTo>
                    <a:pt x="18167" y="393888"/>
                  </a:lnTo>
                  <a:lnTo>
                    <a:pt x="18789" y="418750"/>
                  </a:lnTo>
                  <a:lnTo>
                    <a:pt x="14634" y="447366"/>
                  </a:lnTo>
                  <a:lnTo>
                    <a:pt x="11201" y="473401"/>
                  </a:lnTo>
                  <a:lnTo>
                    <a:pt x="6989" y="500923"/>
                  </a:lnTo>
                  <a:lnTo>
                    <a:pt x="6434" y="524225"/>
                  </a:lnTo>
                  <a:lnTo>
                    <a:pt x="11825" y="544444"/>
                  </a:lnTo>
                  <a:lnTo>
                    <a:pt x="6589" y="570635"/>
                  </a:lnTo>
                  <a:lnTo>
                    <a:pt x="5804" y="572143"/>
                  </a:lnTo>
                  <a:lnTo>
                    <a:pt x="4575" y="573148"/>
                  </a:lnTo>
                  <a:lnTo>
                    <a:pt x="904" y="574761"/>
                  </a:lnTo>
                  <a:lnTo>
                    <a:pt x="603" y="574188"/>
                  </a:lnTo>
                  <a:lnTo>
                    <a:pt x="0" y="5688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2704"/>
            <p:cNvSpPr/>
            <p:nvPr>
              <p:custDataLst>
                <p:tags r:id="rId16"/>
              </p:custDataLst>
            </p:nvPr>
          </p:nvSpPr>
          <p:spPr>
            <a:xfrm>
              <a:off x="2768600" y="3473450"/>
              <a:ext cx="146051" cy="628651"/>
            </a:xfrm>
            <a:custGeom>
              <a:avLst/>
              <a:gdLst/>
              <a:ahLst/>
              <a:cxnLst/>
              <a:rect l="0" t="0" r="0" b="0"/>
              <a:pathLst>
                <a:path w="146051" h="628651">
                  <a:moveTo>
                    <a:pt x="146050" y="0"/>
                  </a:moveTo>
                  <a:lnTo>
                    <a:pt x="146050" y="0"/>
                  </a:lnTo>
                  <a:lnTo>
                    <a:pt x="118162" y="0"/>
                  </a:lnTo>
                  <a:lnTo>
                    <a:pt x="87358" y="1881"/>
                  </a:lnTo>
                  <a:lnTo>
                    <a:pt x="58358" y="5762"/>
                  </a:lnTo>
                  <a:lnTo>
                    <a:pt x="48179" y="6881"/>
                  </a:lnTo>
                  <a:lnTo>
                    <a:pt x="39567" y="11794"/>
                  </a:lnTo>
                  <a:lnTo>
                    <a:pt x="38752" y="14179"/>
                  </a:lnTo>
                  <a:lnTo>
                    <a:pt x="37480" y="23478"/>
                  </a:lnTo>
                  <a:lnTo>
                    <a:pt x="33762" y="30397"/>
                  </a:lnTo>
                  <a:lnTo>
                    <a:pt x="27563" y="58239"/>
                  </a:lnTo>
                  <a:lnTo>
                    <a:pt x="22314" y="89043"/>
                  </a:lnTo>
                  <a:lnTo>
                    <a:pt x="20400" y="120104"/>
                  </a:lnTo>
                  <a:lnTo>
                    <a:pt x="23605" y="149259"/>
                  </a:lnTo>
                  <a:lnTo>
                    <a:pt x="24868" y="179535"/>
                  </a:lnTo>
                  <a:lnTo>
                    <a:pt x="25243" y="207399"/>
                  </a:lnTo>
                  <a:lnTo>
                    <a:pt x="25353" y="237683"/>
                  </a:lnTo>
                  <a:lnTo>
                    <a:pt x="26092" y="268294"/>
                  </a:lnTo>
                  <a:lnTo>
                    <a:pt x="29760" y="294846"/>
                  </a:lnTo>
                  <a:lnTo>
                    <a:pt x="31357" y="325020"/>
                  </a:lnTo>
                  <a:lnTo>
                    <a:pt x="31672" y="354577"/>
                  </a:lnTo>
                  <a:lnTo>
                    <a:pt x="31743" y="384772"/>
                  </a:lnTo>
                  <a:lnTo>
                    <a:pt x="26282" y="416060"/>
                  </a:lnTo>
                  <a:lnTo>
                    <a:pt x="25452" y="446563"/>
                  </a:lnTo>
                  <a:lnTo>
                    <a:pt x="24699" y="472012"/>
                  </a:lnTo>
                  <a:lnTo>
                    <a:pt x="13845" y="502512"/>
                  </a:lnTo>
                  <a:lnTo>
                    <a:pt x="12220" y="516349"/>
                  </a:lnTo>
                  <a:lnTo>
                    <a:pt x="7719" y="528490"/>
                  </a:lnTo>
                  <a:lnTo>
                    <a:pt x="6353" y="560113"/>
                  </a:lnTo>
                  <a:lnTo>
                    <a:pt x="6350" y="591008"/>
                  </a:lnTo>
                  <a:lnTo>
                    <a:pt x="6350" y="618358"/>
                  </a:lnTo>
                  <a:lnTo>
                    <a:pt x="5645" y="619672"/>
                  </a:lnTo>
                  <a:lnTo>
                    <a:pt x="4469" y="620548"/>
                  </a:lnTo>
                  <a:lnTo>
                    <a:pt x="2979" y="621132"/>
                  </a:lnTo>
                  <a:lnTo>
                    <a:pt x="1986" y="622227"/>
                  </a:lnTo>
                  <a:lnTo>
                    <a:pt x="883" y="625325"/>
                  </a:lnTo>
                  <a:lnTo>
                    <a:pt x="1294" y="626433"/>
                  </a:lnTo>
                  <a:lnTo>
                    <a:pt x="2274" y="627173"/>
                  </a:lnTo>
                  <a:lnTo>
                    <a:pt x="6344" y="628648"/>
                  </a:lnTo>
                  <a:lnTo>
                    <a:pt x="0" y="628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7" name="SMARTInkShape-2705"/>
          <p:cNvSpPr/>
          <p:nvPr>
            <p:custDataLst>
              <p:tags r:id="rId1"/>
            </p:custDataLst>
          </p:nvPr>
        </p:nvSpPr>
        <p:spPr>
          <a:xfrm>
            <a:off x="1086899" y="3357169"/>
            <a:ext cx="1275205" cy="1338373"/>
          </a:xfrm>
          <a:custGeom>
            <a:avLst/>
            <a:gdLst/>
            <a:ahLst/>
            <a:cxnLst/>
            <a:rect l="0" t="0" r="0" b="0"/>
            <a:pathLst>
              <a:path w="1275205" h="1338373">
                <a:moveTo>
                  <a:pt x="640301" y="33731"/>
                </a:moveTo>
                <a:lnTo>
                  <a:pt x="640301" y="33731"/>
                </a:lnTo>
                <a:lnTo>
                  <a:pt x="612671" y="26824"/>
                </a:lnTo>
                <a:lnTo>
                  <a:pt x="588840" y="20866"/>
                </a:lnTo>
                <a:lnTo>
                  <a:pt x="562024" y="16513"/>
                </a:lnTo>
                <a:lnTo>
                  <a:pt x="533617" y="15224"/>
                </a:lnTo>
                <a:lnTo>
                  <a:pt x="505445" y="14842"/>
                </a:lnTo>
                <a:lnTo>
                  <a:pt x="484409" y="16163"/>
                </a:lnTo>
                <a:lnTo>
                  <a:pt x="460949" y="21455"/>
                </a:lnTo>
                <a:lnTo>
                  <a:pt x="430683" y="25625"/>
                </a:lnTo>
                <a:lnTo>
                  <a:pt x="400470" y="36973"/>
                </a:lnTo>
                <a:lnTo>
                  <a:pt x="377782" y="45991"/>
                </a:lnTo>
                <a:lnTo>
                  <a:pt x="353587" y="55408"/>
                </a:lnTo>
                <a:lnTo>
                  <a:pt x="328723" y="66648"/>
                </a:lnTo>
                <a:lnTo>
                  <a:pt x="297666" y="81506"/>
                </a:lnTo>
                <a:lnTo>
                  <a:pt x="267219" y="101587"/>
                </a:lnTo>
                <a:lnTo>
                  <a:pt x="235855" y="125411"/>
                </a:lnTo>
                <a:lnTo>
                  <a:pt x="204220" y="153715"/>
                </a:lnTo>
                <a:lnTo>
                  <a:pt x="172503" y="184444"/>
                </a:lnTo>
                <a:lnTo>
                  <a:pt x="147506" y="212521"/>
                </a:lnTo>
                <a:lnTo>
                  <a:pt x="123322" y="238713"/>
                </a:lnTo>
                <a:lnTo>
                  <a:pt x="101654" y="267720"/>
                </a:lnTo>
                <a:lnTo>
                  <a:pt x="81828" y="298657"/>
                </a:lnTo>
                <a:lnTo>
                  <a:pt x="70828" y="321515"/>
                </a:lnTo>
                <a:lnTo>
                  <a:pt x="61235" y="345079"/>
                </a:lnTo>
                <a:lnTo>
                  <a:pt x="52268" y="367312"/>
                </a:lnTo>
                <a:lnTo>
                  <a:pt x="43579" y="390833"/>
                </a:lnTo>
                <a:lnTo>
                  <a:pt x="34308" y="416104"/>
                </a:lnTo>
                <a:lnTo>
                  <a:pt x="23132" y="443798"/>
                </a:lnTo>
                <a:lnTo>
                  <a:pt x="14872" y="470689"/>
                </a:lnTo>
                <a:lnTo>
                  <a:pt x="9555" y="496045"/>
                </a:lnTo>
                <a:lnTo>
                  <a:pt x="7192" y="519074"/>
                </a:lnTo>
                <a:lnTo>
                  <a:pt x="4260" y="542950"/>
                </a:lnTo>
                <a:lnTo>
                  <a:pt x="1311" y="568378"/>
                </a:lnTo>
                <a:lnTo>
                  <a:pt x="0" y="596142"/>
                </a:lnTo>
                <a:lnTo>
                  <a:pt x="1299" y="623064"/>
                </a:lnTo>
                <a:lnTo>
                  <a:pt x="3522" y="649140"/>
                </a:lnTo>
                <a:lnTo>
                  <a:pt x="4510" y="674840"/>
                </a:lnTo>
                <a:lnTo>
                  <a:pt x="6831" y="702255"/>
                </a:lnTo>
                <a:lnTo>
                  <a:pt x="10920" y="730197"/>
                </a:lnTo>
                <a:lnTo>
                  <a:pt x="17441" y="756727"/>
                </a:lnTo>
                <a:lnTo>
                  <a:pt x="26924" y="782629"/>
                </a:lnTo>
                <a:lnTo>
                  <a:pt x="37489" y="808958"/>
                </a:lnTo>
                <a:lnTo>
                  <a:pt x="46888" y="837123"/>
                </a:lnTo>
                <a:lnTo>
                  <a:pt x="57651" y="864222"/>
                </a:lnTo>
                <a:lnTo>
                  <a:pt x="70195" y="890377"/>
                </a:lnTo>
                <a:lnTo>
                  <a:pt x="85178" y="916112"/>
                </a:lnTo>
                <a:lnTo>
                  <a:pt x="99363" y="941662"/>
                </a:lnTo>
                <a:lnTo>
                  <a:pt x="114134" y="967128"/>
                </a:lnTo>
                <a:lnTo>
                  <a:pt x="132458" y="992557"/>
                </a:lnTo>
                <a:lnTo>
                  <a:pt x="148599" y="1017970"/>
                </a:lnTo>
                <a:lnTo>
                  <a:pt x="164239" y="1043376"/>
                </a:lnTo>
                <a:lnTo>
                  <a:pt x="182949" y="1068779"/>
                </a:lnTo>
                <a:lnTo>
                  <a:pt x="203024" y="1092298"/>
                </a:lnTo>
                <a:lnTo>
                  <a:pt x="223706" y="1114511"/>
                </a:lnTo>
                <a:lnTo>
                  <a:pt x="244657" y="1136142"/>
                </a:lnTo>
                <a:lnTo>
                  <a:pt x="265728" y="1157516"/>
                </a:lnTo>
                <a:lnTo>
                  <a:pt x="288263" y="1178069"/>
                </a:lnTo>
                <a:lnTo>
                  <a:pt x="314742" y="1196610"/>
                </a:lnTo>
                <a:lnTo>
                  <a:pt x="341091" y="1214259"/>
                </a:lnTo>
                <a:lnTo>
                  <a:pt x="366913" y="1230804"/>
                </a:lnTo>
                <a:lnTo>
                  <a:pt x="392501" y="1245214"/>
                </a:lnTo>
                <a:lnTo>
                  <a:pt x="419866" y="1258673"/>
                </a:lnTo>
                <a:lnTo>
                  <a:pt x="447786" y="1271710"/>
                </a:lnTo>
                <a:lnTo>
                  <a:pt x="474305" y="1284561"/>
                </a:lnTo>
                <a:lnTo>
                  <a:pt x="502085" y="1295446"/>
                </a:lnTo>
                <a:lnTo>
                  <a:pt x="531599" y="1305693"/>
                </a:lnTo>
                <a:lnTo>
                  <a:pt x="547372" y="1311389"/>
                </a:lnTo>
                <a:lnTo>
                  <a:pt x="563532" y="1317303"/>
                </a:lnTo>
                <a:lnTo>
                  <a:pt x="594657" y="1325755"/>
                </a:lnTo>
                <a:lnTo>
                  <a:pt x="624954" y="1331158"/>
                </a:lnTo>
                <a:lnTo>
                  <a:pt x="654882" y="1333560"/>
                </a:lnTo>
                <a:lnTo>
                  <a:pt x="686528" y="1336508"/>
                </a:lnTo>
                <a:lnTo>
                  <a:pt x="702869" y="1338283"/>
                </a:lnTo>
                <a:lnTo>
                  <a:pt x="734196" y="1338372"/>
                </a:lnTo>
                <a:lnTo>
                  <a:pt x="765288" y="1336766"/>
                </a:lnTo>
                <a:lnTo>
                  <a:pt x="781481" y="1336338"/>
                </a:lnTo>
                <a:lnTo>
                  <a:pt x="797921" y="1336052"/>
                </a:lnTo>
                <a:lnTo>
                  <a:pt x="814525" y="1335156"/>
                </a:lnTo>
                <a:lnTo>
                  <a:pt x="831240" y="1333853"/>
                </a:lnTo>
                <a:lnTo>
                  <a:pt x="848027" y="1332279"/>
                </a:lnTo>
                <a:lnTo>
                  <a:pt x="864157" y="1329819"/>
                </a:lnTo>
                <a:lnTo>
                  <a:pt x="895250" y="1323322"/>
                </a:lnTo>
                <a:lnTo>
                  <a:pt x="925532" y="1315730"/>
                </a:lnTo>
                <a:lnTo>
                  <a:pt x="954748" y="1307653"/>
                </a:lnTo>
                <a:lnTo>
                  <a:pt x="981844" y="1299359"/>
                </a:lnTo>
                <a:lnTo>
                  <a:pt x="1009880" y="1289088"/>
                </a:lnTo>
                <a:lnTo>
                  <a:pt x="1038097" y="1276762"/>
                </a:lnTo>
                <a:lnTo>
                  <a:pt x="1064749" y="1261876"/>
                </a:lnTo>
                <a:lnTo>
                  <a:pt x="1086943" y="1245853"/>
                </a:lnTo>
                <a:lnTo>
                  <a:pt x="1117186" y="1220965"/>
                </a:lnTo>
                <a:lnTo>
                  <a:pt x="1146607" y="1193835"/>
                </a:lnTo>
                <a:lnTo>
                  <a:pt x="1173199" y="1163454"/>
                </a:lnTo>
                <a:lnTo>
                  <a:pt x="1195189" y="1132110"/>
                </a:lnTo>
                <a:lnTo>
                  <a:pt x="1207240" y="1110333"/>
                </a:lnTo>
                <a:lnTo>
                  <a:pt x="1222004" y="1086543"/>
                </a:lnTo>
                <a:lnTo>
                  <a:pt x="1232328" y="1061858"/>
                </a:lnTo>
                <a:lnTo>
                  <a:pt x="1239974" y="1037482"/>
                </a:lnTo>
                <a:lnTo>
                  <a:pt x="1248076" y="1014889"/>
                </a:lnTo>
                <a:lnTo>
                  <a:pt x="1256381" y="989325"/>
                </a:lnTo>
                <a:lnTo>
                  <a:pt x="1263364" y="962206"/>
                </a:lnTo>
                <a:lnTo>
                  <a:pt x="1266468" y="936042"/>
                </a:lnTo>
                <a:lnTo>
                  <a:pt x="1269729" y="910302"/>
                </a:lnTo>
                <a:lnTo>
                  <a:pt x="1272825" y="884046"/>
                </a:lnTo>
                <a:lnTo>
                  <a:pt x="1274200" y="855913"/>
                </a:lnTo>
                <a:lnTo>
                  <a:pt x="1274812" y="826947"/>
                </a:lnTo>
                <a:lnTo>
                  <a:pt x="1275084" y="797610"/>
                </a:lnTo>
                <a:lnTo>
                  <a:pt x="1275204" y="768109"/>
                </a:lnTo>
                <a:lnTo>
                  <a:pt x="1273377" y="738534"/>
                </a:lnTo>
                <a:lnTo>
                  <a:pt x="1270213" y="709632"/>
                </a:lnTo>
                <a:lnTo>
                  <a:pt x="1266454" y="682676"/>
                </a:lnTo>
                <a:lnTo>
                  <a:pt x="1262432" y="654703"/>
                </a:lnTo>
                <a:lnTo>
                  <a:pt x="1257587" y="625807"/>
                </a:lnTo>
                <a:lnTo>
                  <a:pt x="1250730" y="596502"/>
                </a:lnTo>
                <a:lnTo>
                  <a:pt x="1244860" y="568896"/>
                </a:lnTo>
                <a:lnTo>
                  <a:pt x="1239194" y="541810"/>
                </a:lnTo>
                <a:lnTo>
                  <a:pt x="1231972" y="513309"/>
                </a:lnTo>
                <a:lnTo>
                  <a:pt x="1224059" y="484179"/>
                </a:lnTo>
                <a:lnTo>
                  <a:pt x="1215838" y="455474"/>
                </a:lnTo>
                <a:lnTo>
                  <a:pt x="1207480" y="428606"/>
                </a:lnTo>
                <a:lnTo>
                  <a:pt x="1197181" y="400671"/>
                </a:lnTo>
                <a:lnTo>
                  <a:pt x="1185548" y="372499"/>
                </a:lnTo>
                <a:lnTo>
                  <a:pt x="1173322" y="345867"/>
                </a:lnTo>
                <a:lnTo>
                  <a:pt x="1162714" y="321800"/>
                </a:lnTo>
                <a:lnTo>
                  <a:pt x="1151885" y="299345"/>
                </a:lnTo>
                <a:lnTo>
                  <a:pt x="1137664" y="277606"/>
                </a:lnTo>
                <a:lnTo>
                  <a:pt x="1123818" y="254303"/>
                </a:lnTo>
                <a:lnTo>
                  <a:pt x="1109903" y="230541"/>
                </a:lnTo>
                <a:lnTo>
                  <a:pt x="1094311" y="208220"/>
                </a:lnTo>
                <a:lnTo>
                  <a:pt x="1069666" y="179192"/>
                </a:lnTo>
                <a:lnTo>
                  <a:pt x="1044490" y="149346"/>
                </a:lnTo>
                <a:lnTo>
                  <a:pt x="1015785" y="124902"/>
                </a:lnTo>
                <a:lnTo>
                  <a:pt x="984938" y="104254"/>
                </a:lnTo>
                <a:lnTo>
                  <a:pt x="953455" y="84730"/>
                </a:lnTo>
                <a:lnTo>
                  <a:pt x="930469" y="70038"/>
                </a:lnTo>
                <a:lnTo>
                  <a:pt x="906848" y="55512"/>
                </a:lnTo>
                <a:lnTo>
                  <a:pt x="884591" y="44352"/>
                </a:lnTo>
                <a:lnTo>
                  <a:pt x="859176" y="32807"/>
                </a:lnTo>
                <a:lnTo>
                  <a:pt x="830006" y="22031"/>
                </a:lnTo>
                <a:lnTo>
                  <a:pt x="813338" y="18170"/>
                </a:lnTo>
                <a:lnTo>
                  <a:pt x="795876" y="14890"/>
                </a:lnTo>
                <a:lnTo>
                  <a:pt x="777884" y="11998"/>
                </a:lnTo>
                <a:lnTo>
                  <a:pt x="759540" y="9365"/>
                </a:lnTo>
                <a:lnTo>
                  <a:pt x="740960" y="6904"/>
                </a:lnTo>
                <a:lnTo>
                  <a:pt x="721518" y="4557"/>
                </a:lnTo>
                <a:lnTo>
                  <a:pt x="701502" y="2287"/>
                </a:lnTo>
                <a:lnTo>
                  <a:pt x="681101" y="69"/>
                </a:lnTo>
                <a:lnTo>
                  <a:pt x="659035" y="0"/>
                </a:lnTo>
                <a:lnTo>
                  <a:pt x="635857" y="1366"/>
                </a:lnTo>
                <a:lnTo>
                  <a:pt x="611938" y="3687"/>
                </a:lnTo>
                <a:lnTo>
                  <a:pt x="585409" y="7352"/>
                </a:lnTo>
                <a:lnTo>
                  <a:pt x="557140" y="11912"/>
                </a:lnTo>
                <a:lnTo>
                  <a:pt x="527710" y="17068"/>
                </a:lnTo>
                <a:lnTo>
                  <a:pt x="497507" y="25445"/>
                </a:lnTo>
                <a:lnTo>
                  <a:pt x="466789" y="35968"/>
                </a:lnTo>
                <a:lnTo>
                  <a:pt x="435726" y="47922"/>
                </a:lnTo>
                <a:lnTo>
                  <a:pt x="415018" y="55892"/>
                </a:lnTo>
                <a:lnTo>
                  <a:pt x="373601" y="7183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8" name="SMARTInkShape-2706"/>
          <p:cNvSpPr/>
          <p:nvPr>
            <p:custDataLst>
              <p:tags r:id="rId2"/>
            </p:custDataLst>
          </p:nvPr>
        </p:nvSpPr>
        <p:spPr>
          <a:xfrm>
            <a:off x="1458849" y="3668216"/>
            <a:ext cx="1410163" cy="825830"/>
          </a:xfrm>
          <a:custGeom>
            <a:avLst/>
            <a:gdLst/>
            <a:ahLst/>
            <a:cxnLst/>
            <a:rect l="0" t="0" r="0" b="0"/>
            <a:pathLst>
              <a:path w="1410163" h="825830">
                <a:moveTo>
                  <a:pt x="65151" y="751384"/>
                </a:moveTo>
                <a:lnTo>
                  <a:pt x="65151" y="751384"/>
                </a:lnTo>
                <a:lnTo>
                  <a:pt x="65151" y="744642"/>
                </a:lnTo>
                <a:lnTo>
                  <a:pt x="63270" y="739451"/>
                </a:lnTo>
                <a:lnTo>
                  <a:pt x="61780" y="737078"/>
                </a:lnTo>
                <a:lnTo>
                  <a:pt x="60082" y="735497"/>
                </a:lnTo>
                <a:lnTo>
                  <a:pt x="56313" y="733740"/>
                </a:lnTo>
                <a:lnTo>
                  <a:pt x="46853" y="732751"/>
                </a:lnTo>
                <a:lnTo>
                  <a:pt x="31742" y="739199"/>
                </a:lnTo>
                <a:lnTo>
                  <a:pt x="23727" y="748085"/>
                </a:lnTo>
                <a:lnTo>
                  <a:pt x="9461" y="774407"/>
                </a:lnTo>
                <a:lnTo>
                  <a:pt x="3965" y="795130"/>
                </a:lnTo>
                <a:lnTo>
                  <a:pt x="4561" y="806340"/>
                </a:lnTo>
                <a:lnTo>
                  <a:pt x="5708" y="811304"/>
                </a:lnTo>
                <a:lnTo>
                  <a:pt x="10745" y="818702"/>
                </a:lnTo>
                <a:lnTo>
                  <a:pt x="14064" y="821663"/>
                </a:lnTo>
                <a:lnTo>
                  <a:pt x="23396" y="824952"/>
                </a:lnTo>
                <a:lnTo>
                  <a:pt x="28847" y="825829"/>
                </a:lnTo>
                <a:lnTo>
                  <a:pt x="40549" y="823041"/>
                </a:lnTo>
                <a:lnTo>
                  <a:pt x="51395" y="817098"/>
                </a:lnTo>
                <a:lnTo>
                  <a:pt x="58567" y="809753"/>
                </a:lnTo>
                <a:lnTo>
                  <a:pt x="62225" y="798022"/>
                </a:lnTo>
                <a:lnTo>
                  <a:pt x="64573" y="770866"/>
                </a:lnTo>
                <a:lnTo>
                  <a:pt x="61609" y="754883"/>
                </a:lnTo>
                <a:lnTo>
                  <a:pt x="52891" y="741210"/>
                </a:lnTo>
                <a:lnTo>
                  <a:pt x="48511" y="738957"/>
                </a:lnTo>
                <a:lnTo>
                  <a:pt x="38000" y="738335"/>
                </a:lnTo>
                <a:lnTo>
                  <a:pt x="20182" y="745322"/>
                </a:lnTo>
                <a:lnTo>
                  <a:pt x="11533" y="752453"/>
                </a:lnTo>
                <a:lnTo>
                  <a:pt x="5338" y="761031"/>
                </a:lnTo>
                <a:lnTo>
                  <a:pt x="232" y="771899"/>
                </a:lnTo>
                <a:lnTo>
                  <a:pt x="0" y="776350"/>
                </a:lnTo>
                <a:lnTo>
                  <a:pt x="1256" y="780023"/>
                </a:lnTo>
                <a:lnTo>
                  <a:pt x="13411" y="794357"/>
                </a:lnTo>
                <a:lnTo>
                  <a:pt x="23106" y="798705"/>
                </a:lnTo>
                <a:lnTo>
                  <a:pt x="34470" y="799932"/>
                </a:lnTo>
                <a:lnTo>
                  <a:pt x="46576" y="798126"/>
                </a:lnTo>
                <a:lnTo>
                  <a:pt x="65292" y="786400"/>
                </a:lnTo>
                <a:lnTo>
                  <a:pt x="72269" y="777295"/>
                </a:lnTo>
                <a:lnTo>
                  <a:pt x="80120" y="759952"/>
                </a:lnTo>
                <a:lnTo>
                  <a:pt x="80506" y="749547"/>
                </a:lnTo>
                <a:lnTo>
                  <a:pt x="79621" y="743809"/>
                </a:lnTo>
                <a:lnTo>
                  <a:pt x="74875" y="735553"/>
                </a:lnTo>
                <a:lnTo>
                  <a:pt x="68767" y="730237"/>
                </a:lnTo>
                <a:lnTo>
                  <a:pt x="63701" y="727874"/>
                </a:lnTo>
                <a:lnTo>
                  <a:pt x="50140" y="729915"/>
                </a:lnTo>
                <a:lnTo>
                  <a:pt x="29345" y="745101"/>
                </a:lnTo>
                <a:lnTo>
                  <a:pt x="15423" y="764104"/>
                </a:lnTo>
                <a:lnTo>
                  <a:pt x="10200" y="779769"/>
                </a:lnTo>
                <a:lnTo>
                  <a:pt x="10878" y="783007"/>
                </a:lnTo>
                <a:lnTo>
                  <a:pt x="12742" y="785166"/>
                </a:lnTo>
                <a:lnTo>
                  <a:pt x="15395" y="786605"/>
                </a:lnTo>
                <a:lnTo>
                  <a:pt x="32613" y="788631"/>
                </a:lnTo>
                <a:lnTo>
                  <a:pt x="58960" y="782489"/>
                </a:lnTo>
                <a:lnTo>
                  <a:pt x="82367" y="768361"/>
                </a:lnTo>
                <a:lnTo>
                  <a:pt x="99337" y="754141"/>
                </a:lnTo>
                <a:lnTo>
                  <a:pt x="102053" y="749694"/>
                </a:lnTo>
                <a:lnTo>
                  <a:pt x="103158" y="745318"/>
                </a:lnTo>
                <a:lnTo>
                  <a:pt x="103189" y="740990"/>
                </a:lnTo>
                <a:lnTo>
                  <a:pt x="99460" y="732418"/>
                </a:lnTo>
                <a:lnTo>
                  <a:pt x="96491" y="728157"/>
                </a:lnTo>
                <a:lnTo>
                  <a:pt x="92394" y="725316"/>
                </a:lnTo>
                <a:lnTo>
                  <a:pt x="82198" y="722159"/>
                </a:lnTo>
                <a:lnTo>
                  <a:pt x="72492" y="722638"/>
                </a:lnTo>
                <a:lnTo>
                  <a:pt x="62769" y="725908"/>
                </a:lnTo>
                <a:lnTo>
                  <a:pt x="51393" y="732065"/>
                </a:lnTo>
                <a:lnTo>
                  <a:pt x="43044" y="741387"/>
                </a:lnTo>
                <a:lnTo>
                  <a:pt x="37687" y="751880"/>
                </a:lnTo>
                <a:lnTo>
                  <a:pt x="35306" y="761247"/>
                </a:lnTo>
                <a:lnTo>
                  <a:pt x="36082" y="765015"/>
                </a:lnTo>
                <a:lnTo>
                  <a:pt x="40707" y="771083"/>
                </a:lnTo>
                <a:lnTo>
                  <a:pt x="51245" y="778465"/>
                </a:lnTo>
                <a:lnTo>
                  <a:pt x="54469" y="779316"/>
                </a:lnTo>
                <a:lnTo>
                  <a:pt x="57324" y="779178"/>
                </a:lnTo>
                <a:lnTo>
                  <a:pt x="70347" y="773886"/>
                </a:lnTo>
                <a:lnTo>
                  <a:pt x="72848" y="771324"/>
                </a:lnTo>
                <a:lnTo>
                  <a:pt x="75628" y="764715"/>
                </a:lnTo>
                <a:lnTo>
                  <a:pt x="74981" y="757074"/>
                </a:lnTo>
                <a:lnTo>
                  <a:pt x="73821" y="753060"/>
                </a:lnTo>
                <a:lnTo>
                  <a:pt x="71637" y="750385"/>
                </a:lnTo>
                <a:lnTo>
                  <a:pt x="65447" y="747412"/>
                </a:lnTo>
                <a:lnTo>
                  <a:pt x="56110" y="747972"/>
                </a:lnTo>
                <a:lnTo>
                  <a:pt x="44905" y="751279"/>
                </a:lnTo>
                <a:lnTo>
                  <a:pt x="16302" y="768969"/>
                </a:lnTo>
                <a:lnTo>
                  <a:pt x="16357" y="770163"/>
                </a:lnTo>
                <a:lnTo>
                  <a:pt x="18300" y="773371"/>
                </a:lnTo>
                <a:lnTo>
                  <a:pt x="19806" y="774509"/>
                </a:lnTo>
                <a:lnTo>
                  <a:pt x="25958" y="776484"/>
                </a:lnTo>
                <a:lnTo>
                  <a:pt x="35793" y="776758"/>
                </a:lnTo>
                <a:lnTo>
                  <a:pt x="60301" y="761105"/>
                </a:lnTo>
                <a:lnTo>
                  <a:pt x="91893" y="734277"/>
                </a:lnTo>
                <a:lnTo>
                  <a:pt x="121991" y="712413"/>
                </a:lnTo>
                <a:lnTo>
                  <a:pt x="150275" y="693976"/>
                </a:lnTo>
                <a:lnTo>
                  <a:pt x="177548" y="675108"/>
                </a:lnTo>
                <a:lnTo>
                  <a:pt x="207658" y="656112"/>
                </a:lnTo>
                <a:lnTo>
                  <a:pt x="238217" y="637783"/>
                </a:lnTo>
                <a:lnTo>
                  <a:pt x="265459" y="623102"/>
                </a:lnTo>
                <a:lnTo>
                  <a:pt x="292110" y="608403"/>
                </a:lnTo>
                <a:lnTo>
                  <a:pt x="322036" y="588213"/>
                </a:lnTo>
                <a:lnTo>
                  <a:pt x="353245" y="571960"/>
                </a:lnTo>
                <a:lnTo>
                  <a:pt x="384130" y="554758"/>
                </a:lnTo>
                <a:lnTo>
                  <a:pt x="411468" y="540411"/>
                </a:lnTo>
                <a:lnTo>
                  <a:pt x="438148" y="526517"/>
                </a:lnTo>
                <a:lnTo>
                  <a:pt x="468082" y="510014"/>
                </a:lnTo>
                <a:lnTo>
                  <a:pt x="499294" y="495168"/>
                </a:lnTo>
                <a:lnTo>
                  <a:pt x="529474" y="479088"/>
                </a:lnTo>
                <a:lnTo>
                  <a:pt x="553154" y="467817"/>
                </a:lnTo>
                <a:lnTo>
                  <a:pt x="577731" y="453110"/>
                </a:lnTo>
                <a:lnTo>
                  <a:pt x="609438" y="437342"/>
                </a:lnTo>
                <a:lnTo>
                  <a:pt x="639664" y="417634"/>
                </a:lnTo>
                <a:lnTo>
                  <a:pt x="664433" y="404453"/>
                </a:lnTo>
                <a:lnTo>
                  <a:pt x="693723" y="387357"/>
                </a:lnTo>
                <a:lnTo>
                  <a:pt x="724072" y="370392"/>
                </a:lnTo>
                <a:lnTo>
                  <a:pt x="754030" y="353452"/>
                </a:lnTo>
                <a:lnTo>
                  <a:pt x="778753" y="340751"/>
                </a:lnTo>
                <a:lnTo>
                  <a:pt x="803952" y="328051"/>
                </a:lnTo>
                <a:lnTo>
                  <a:pt x="829293" y="315351"/>
                </a:lnTo>
                <a:lnTo>
                  <a:pt x="858070" y="298417"/>
                </a:lnTo>
                <a:lnTo>
                  <a:pt x="886019" y="281484"/>
                </a:lnTo>
                <a:lnTo>
                  <a:pt x="915136" y="264551"/>
                </a:lnTo>
                <a:lnTo>
                  <a:pt x="945634" y="247617"/>
                </a:lnTo>
                <a:lnTo>
                  <a:pt x="976536" y="228803"/>
                </a:lnTo>
                <a:lnTo>
                  <a:pt x="1002176" y="214839"/>
                </a:lnTo>
                <a:lnTo>
                  <a:pt x="1026942" y="204352"/>
                </a:lnTo>
                <a:lnTo>
                  <a:pt x="1056622" y="190426"/>
                </a:lnTo>
                <a:lnTo>
                  <a:pt x="1085878" y="174776"/>
                </a:lnTo>
                <a:lnTo>
                  <a:pt x="1112420" y="161202"/>
                </a:lnTo>
                <a:lnTo>
                  <a:pt x="1143302" y="147344"/>
                </a:lnTo>
                <a:lnTo>
                  <a:pt x="1174149" y="133449"/>
                </a:lnTo>
                <a:lnTo>
                  <a:pt x="1201356" y="121296"/>
                </a:lnTo>
                <a:lnTo>
                  <a:pt x="1230484" y="105517"/>
                </a:lnTo>
                <a:lnTo>
                  <a:pt x="1257640" y="93881"/>
                </a:lnTo>
                <a:lnTo>
                  <a:pt x="1286167" y="80469"/>
                </a:lnTo>
                <a:lnTo>
                  <a:pt x="1316083" y="65588"/>
                </a:lnTo>
                <a:lnTo>
                  <a:pt x="1339618" y="54766"/>
                </a:lnTo>
                <a:lnTo>
                  <a:pt x="1344898" y="53015"/>
                </a:lnTo>
                <a:lnTo>
                  <a:pt x="1360502" y="41949"/>
                </a:lnTo>
                <a:lnTo>
                  <a:pt x="1362635" y="41361"/>
                </a:lnTo>
                <a:lnTo>
                  <a:pt x="1392298" y="21136"/>
                </a:lnTo>
                <a:lnTo>
                  <a:pt x="1388929" y="21135"/>
                </a:lnTo>
                <a:lnTo>
                  <a:pt x="1387937" y="20429"/>
                </a:lnTo>
                <a:lnTo>
                  <a:pt x="1387275" y="19253"/>
                </a:lnTo>
                <a:lnTo>
                  <a:pt x="1385958" y="14807"/>
                </a:lnTo>
                <a:lnTo>
                  <a:pt x="1382582" y="14791"/>
                </a:lnTo>
                <a:lnTo>
                  <a:pt x="1379045" y="16668"/>
                </a:lnTo>
                <a:lnTo>
                  <a:pt x="1375120" y="20560"/>
                </a:lnTo>
                <a:lnTo>
                  <a:pt x="1369650" y="29980"/>
                </a:lnTo>
                <a:lnTo>
                  <a:pt x="1368123" y="35178"/>
                </a:lnTo>
                <a:lnTo>
                  <a:pt x="1368421" y="37552"/>
                </a:lnTo>
                <a:lnTo>
                  <a:pt x="1372475" y="45212"/>
                </a:lnTo>
                <a:lnTo>
                  <a:pt x="1374788" y="45946"/>
                </a:lnTo>
                <a:lnTo>
                  <a:pt x="1378650" y="46418"/>
                </a:lnTo>
                <a:lnTo>
                  <a:pt x="1382690" y="39758"/>
                </a:lnTo>
                <a:lnTo>
                  <a:pt x="1385307" y="25571"/>
                </a:lnTo>
                <a:lnTo>
                  <a:pt x="1385665" y="20048"/>
                </a:lnTo>
                <a:lnTo>
                  <a:pt x="1383942" y="15242"/>
                </a:lnTo>
                <a:lnTo>
                  <a:pt x="1382495" y="12972"/>
                </a:lnTo>
                <a:lnTo>
                  <a:pt x="1380825" y="11460"/>
                </a:lnTo>
                <a:lnTo>
                  <a:pt x="1377088" y="9779"/>
                </a:lnTo>
                <a:lnTo>
                  <a:pt x="1375103" y="10036"/>
                </a:lnTo>
                <a:lnTo>
                  <a:pt x="1371017" y="12203"/>
                </a:lnTo>
                <a:lnTo>
                  <a:pt x="1364750" y="17390"/>
                </a:lnTo>
                <a:lnTo>
                  <a:pt x="1362417" y="21351"/>
                </a:lnTo>
                <a:lnTo>
                  <a:pt x="1361795" y="23395"/>
                </a:lnTo>
                <a:lnTo>
                  <a:pt x="1362086" y="25464"/>
                </a:lnTo>
                <a:lnTo>
                  <a:pt x="1364291" y="29644"/>
                </a:lnTo>
                <a:lnTo>
                  <a:pt x="1369499" y="35963"/>
                </a:lnTo>
                <a:lnTo>
                  <a:pt x="1373465" y="38308"/>
                </a:lnTo>
                <a:lnTo>
                  <a:pt x="1375510" y="38933"/>
                </a:lnTo>
                <a:lnTo>
                  <a:pt x="1377579" y="38645"/>
                </a:lnTo>
                <a:lnTo>
                  <a:pt x="1381760" y="36442"/>
                </a:lnTo>
                <a:lnTo>
                  <a:pt x="1388080" y="31236"/>
                </a:lnTo>
                <a:lnTo>
                  <a:pt x="1390425" y="25388"/>
                </a:lnTo>
                <a:lnTo>
                  <a:pt x="1391930" y="10137"/>
                </a:lnTo>
                <a:lnTo>
                  <a:pt x="1390255" y="3782"/>
                </a:lnTo>
                <a:lnTo>
                  <a:pt x="1388821" y="1099"/>
                </a:lnTo>
                <a:lnTo>
                  <a:pt x="1387158" y="16"/>
                </a:lnTo>
                <a:lnTo>
                  <a:pt x="1385345" y="0"/>
                </a:lnTo>
                <a:lnTo>
                  <a:pt x="1373994" y="5043"/>
                </a:lnTo>
                <a:lnTo>
                  <a:pt x="1368172" y="10690"/>
                </a:lnTo>
                <a:lnTo>
                  <a:pt x="1365632" y="14171"/>
                </a:lnTo>
                <a:lnTo>
                  <a:pt x="1362809" y="23683"/>
                </a:lnTo>
                <a:lnTo>
                  <a:pt x="1362260" y="33556"/>
                </a:lnTo>
                <a:lnTo>
                  <a:pt x="1364368" y="40296"/>
                </a:lnTo>
                <a:lnTo>
                  <a:pt x="1369538" y="45643"/>
                </a:lnTo>
                <a:lnTo>
                  <a:pt x="1376540" y="49666"/>
                </a:lnTo>
                <a:lnTo>
                  <a:pt x="1384355" y="51453"/>
                </a:lnTo>
                <a:lnTo>
                  <a:pt x="1390651" y="50367"/>
                </a:lnTo>
                <a:lnTo>
                  <a:pt x="1393318" y="49089"/>
                </a:lnTo>
                <a:lnTo>
                  <a:pt x="1395096" y="47532"/>
                </a:lnTo>
                <a:lnTo>
                  <a:pt x="1397071" y="43920"/>
                </a:lnTo>
                <a:lnTo>
                  <a:pt x="1398512" y="19464"/>
                </a:lnTo>
                <a:lnTo>
                  <a:pt x="1397148" y="15082"/>
                </a:lnTo>
                <a:lnTo>
                  <a:pt x="1391868" y="8331"/>
                </a:lnTo>
                <a:lnTo>
                  <a:pt x="1386699" y="4861"/>
                </a:lnTo>
                <a:lnTo>
                  <a:pt x="1384333" y="3935"/>
                </a:lnTo>
                <a:lnTo>
                  <a:pt x="1381345" y="4729"/>
                </a:lnTo>
                <a:lnTo>
                  <a:pt x="1374261" y="9374"/>
                </a:lnTo>
                <a:lnTo>
                  <a:pt x="1365711" y="19923"/>
                </a:lnTo>
                <a:lnTo>
                  <a:pt x="1362844" y="27887"/>
                </a:lnTo>
                <a:lnTo>
                  <a:pt x="1362080" y="31986"/>
                </a:lnTo>
                <a:lnTo>
                  <a:pt x="1363112" y="38422"/>
                </a:lnTo>
                <a:lnTo>
                  <a:pt x="1364375" y="41126"/>
                </a:lnTo>
                <a:lnTo>
                  <a:pt x="1369542" y="46012"/>
                </a:lnTo>
                <a:lnTo>
                  <a:pt x="1384356" y="54897"/>
                </a:lnTo>
                <a:lnTo>
                  <a:pt x="1387710" y="55637"/>
                </a:lnTo>
                <a:lnTo>
                  <a:pt x="1390651" y="55425"/>
                </a:lnTo>
                <a:lnTo>
                  <a:pt x="1393318" y="54578"/>
                </a:lnTo>
                <a:lnTo>
                  <a:pt x="1395096" y="53308"/>
                </a:lnTo>
                <a:lnTo>
                  <a:pt x="1396281" y="51755"/>
                </a:lnTo>
                <a:lnTo>
                  <a:pt x="1397071" y="50015"/>
                </a:lnTo>
                <a:lnTo>
                  <a:pt x="1398610" y="20142"/>
                </a:lnTo>
                <a:lnTo>
                  <a:pt x="1397918" y="18356"/>
                </a:lnTo>
                <a:lnTo>
                  <a:pt x="1396752" y="17165"/>
                </a:lnTo>
                <a:lnTo>
                  <a:pt x="1395268" y="16372"/>
                </a:lnTo>
                <a:lnTo>
                  <a:pt x="1393573" y="17253"/>
                </a:lnTo>
                <a:lnTo>
                  <a:pt x="1389809" y="21996"/>
                </a:lnTo>
                <a:lnTo>
                  <a:pt x="1387666" y="28808"/>
                </a:lnTo>
                <a:lnTo>
                  <a:pt x="1386290" y="41308"/>
                </a:lnTo>
                <a:lnTo>
                  <a:pt x="1387588" y="43755"/>
                </a:lnTo>
                <a:lnTo>
                  <a:pt x="1394746" y="50571"/>
                </a:lnTo>
                <a:lnTo>
                  <a:pt x="1396915" y="54913"/>
                </a:lnTo>
                <a:lnTo>
                  <a:pt x="1398199" y="55648"/>
                </a:lnTo>
                <a:lnTo>
                  <a:pt x="1399761" y="55432"/>
                </a:lnTo>
                <a:lnTo>
                  <a:pt x="1405330" y="51757"/>
                </a:lnTo>
                <a:lnTo>
                  <a:pt x="1407337" y="50016"/>
                </a:lnTo>
                <a:lnTo>
                  <a:pt x="1409567" y="44319"/>
                </a:lnTo>
                <a:lnTo>
                  <a:pt x="1410162" y="40824"/>
                </a:lnTo>
                <a:lnTo>
                  <a:pt x="1408941" y="33177"/>
                </a:lnTo>
                <a:lnTo>
                  <a:pt x="1404287" y="22821"/>
                </a:lnTo>
                <a:lnTo>
                  <a:pt x="1400450" y="18356"/>
                </a:lnTo>
                <a:lnTo>
                  <a:pt x="1396393" y="16372"/>
                </a:lnTo>
                <a:lnTo>
                  <a:pt x="1394324" y="16548"/>
                </a:lnTo>
                <a:lnTo>
                  <a:pt x="1390143" y="18625"/>
                </a:lnTo>
                <a:lnTo>
                  <a:pt x="1383822" y="27132"/>
                </a:lnTo>
                <a:lnTo>
                  <a:pt x="1383121" y="30072"/>
                </a:lnTo>
                <a:lnTo>
                  <a:pt x="1383359" y="32737"/>
                </a:lnTo>
                <a:lnTo>
                  <a:pt x="1385951" y="4018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6" name="SMARTInkShape-Group583"/>
          <p:cNvGrpSpPr/>
          <p:nvPr/>
        </p:nvGrpSpPr>
        <p:grpSpPr>
          <a:xfrm>
            <a:off x="812800" y="2946400"/>
            <a:ext cx="660401" cy="862098"/>
            <a:chOff x="812800" y="2946400"/>
            <a:chExt cx="660401" cy="862098"/>
          </a:xfrm>
        </p:grpSpPr>
        <p:sp>
          <p:nvSpPr>
            <p:cNvPr id="69" name="SMARTInkShape-2707"/>
            <p:cNvSpPr/>
            <p:nvPr>
              <p:custDataLst>
                <p:tags r:id="rId7"/>
              </p:custDataLst>
            </p:nvPr>
          </p:nvSpPr>
          <p:spPr>
            <a:xfrm>
              <a:off x="965200" y="3181555"/>
              <a:ext cx="508001" cy="507796"/>
            </a:xfrm>
            <a:custGeom>
              <a:avLst/>
              <a:gdLst/>
              <a:ahLst/>
              <a:cxnLst/>
              <a:rect l="0" t="0" r="0" b="0"/>
              <a:pathLst>
                <a:path w="508001" h="507796">
                  <a:moveTo>
                    <a:pt x="0" y="507795"/>
                  </a:moveTo>
                  <a:lnTo>
                    <a:pt x="0" y="507795"/>
                  </a:lnTo>
                  <a:lnTo>
                    <a:pt x="8789" y="476402"/>
                  </a:lnTo>
                  <a:lnTo>
                    <a:pt x="16606" y="452920"/>
                  </a:lnTo>
                  <a:lnTo>
                    <a:pt x="27136" y="423669"/>
                  </a:lnTo>
                  <a:lnTo>
                    <a:pt x="34319" y="407967"/>
                  </a:lnTo>
                  <a:lnTo>
                    <a:pt x="42635" y="391854"/>
                  </a:lnTo>
                  <a:lnTo>
                    <a:pt x="51707" y="375467"/>
                  </a:lnTo>
                  <a:lnTo>
                    <a:pt x="62693" y="357488"/>
                  </a:lnTo>
                  <a:lnTo>
                    <a:pt x="74957" y="338446"/>
                  </a:lnTo>
                  <a:lnTo>
                    <a:pt x="88071" y="318695"/>
                  </a:lnTo>
                  <a:lnTo>
                    <a:pt x="102458" y="297768"/>
                  </a:lnTo>
                  <a:lnTo>
                    <a:pt x="117695" y="276054"/>
                  </a:lnTo>
                  <a:lnTo>
                    <a:pt x="133496" y="253818"/>
                  </a:lnTo>
                  <a:lnTo>
                    <a:pt x="150381" y="233349"/>
                  </a:lnTo>
                  <a:lnTo>
                    <a:pt x="167987" y="214059"/>
                  </a:lnTo>
                  <a:lnTo>
                    <a:pt x="186075" y="195554"/>
                  </a:lnTo>
                  <a:lnTo>
                    <a:pt x="204483" y="176868"/>
                  </a:lnTo>
                  <a:lnTo>
                    <a:pt x="223106" y="158060"/>
                  </a:lnTo>
                  <a:lnTo>
                    <a:pt x="241870" y="139172"/>
                  </a:lnTo>
                  <a:lnTo>
                    <a:pt x="261436" y="121640"/>
                  </a:lnTo>
                  <a:lnTo>
                    <a:pt x="281535" y="105015"/>
                  </a:lnTo>
                  <a:lnTo>
                    <a:pt x="301990" y="88991"/>
                  </a:lnTo>
                  <a:lnTo>
                    <a:pt x="321271" y="74782"/>
                  </a:lnTo>
                  <a:lnTo>
                    <a:pt x="339770" y="61780"/>
                  </a:lnTo>
                  <a:lnTo>
                    <a:pt x="357747" y="49585"/>
                  </a:lnTo>
                  <a:lnTo>
                    <a:pt x="375375" y="39339"/>
                  </a:lnTo>
                  <a:lnTo>
                    <a:pt x="392773" y="30390"/>
                  </a:lnTo>
                  <a:lnTo>
                    <a:pt x="410015" y="22309"/>
                  </a:lnTo>
                  <a:lnTo>
                    <a:pt x="438581" y="9566"/>
                  </a:lnTo>
                  <a:lnTo>
                    <a:pt x="460919" y="1315"/>
                  </a:lnTo>
                  <a:lnTo>
                    <a:pt x="475551" y="0"/>
                  </a:lnTo>
                  <a:lnTo>
                    <a:pt x="484877" y="1768"/>
                  </a:lnTo>
                  <a:lnTo>
                    <a:pt x="494093" y="4848"/>
                  </a:lnTo>
                  <a:lnTo>
                    <a:pt x="496612" y="5280"/>
                  </a:lnTo>
                  <a:lnTo>
                    <a:pt x="501292" y="7642"/>
                  </a:lnTo>
                  <a:lnTo>
                    <a:pt x="508000" y="124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SMARTInkShape-2708"/>
            <p:cNvSpPr/>
            <p:nvPr>
              <p:custDataLst>
                <p:tags r:id="rId8"/>
              </p:custDataLst>
            </p:nvPr>
          </p:nvSpPr>
          <p:spPr>
            <a:xfrm>
              <a:off x="844550" y="3676650"/>
              <a:ext cx="114036" cy="82451"/>
            </a:xfrm>
            <a:custGeom>
              <a:avLst/>
              <a:gdLst/>
              <a:ahLst/>
              <a:cxnLst/>
              <a:rect l="0" t="0" r="0" b="0"/>
              <a:pathLst>
                <a:path w="114036" h="82451">
                  <a:moveTo>
                    <a:pt x="0" y="0"/>
                  </a:moveTo>
                  <a:lnTo>
                    <a:pt x="0" y="0"/>
                  </a:lnTo>
                  <a:lnTo>
                    <a:pt x="27437" y="22368"/>
                  </a:lnTo>
                  <a:lnTo>
                    <a:pt x="56089" y="45105"/>
                  </a:lnTo>
                  <a:lnTo>
                    <a:pt x="87349" y="69806"/>
                  </a:lnTo>
                  <a:lnTo>
                    <a:pt x="107820" y="82450"/>
                  </a:lnTo>
                  <a:lnTo>
                    <a:pt x="111283" y="79149"/>
                  </a:lnTo>
                  <a:lnTo>
                    <a:pt x="112959" y="75629"/>
                  </a:lnTo>
                  <a:lnTo>
                    <a:pt x="114035" y="70992"/>
                  </a:lnTo>
                  <a:lnTo>
                    <a:pt x="113418" y="70611"/>
                  </a:lnTo>
                  <a:lnTo>
                    <a:pt x="108026" y="69859"/>
                  </a:lnTo>
                  <a:lnTo>
                    <a:pt x="10795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2709"/>
            <p:cNvSpPr/>
            <p:nvPr>
              <p:custDataLst>
                <p:tags r:id="rId9"/>
              </p:custDataLst>
            </p:nvPr>
          </p:nvSpPr>
          <p:spPr>
            <a:xfrm>
              <a:off x="812800" y="3695700"/>
              <a:ext cx="133351" cy="112798"/>
            </a:xfrm>
            <a:custGeom>
              <a:avLst/>
              <a:gdLst/>
              <a:ahLst/>
              <a:cxnLst/>
              <a:rect l="0" t="0" r="0" b="0"/>
              <a:pathLst>
                <a:path w="133351" h="112798">
                  <a:moveTo>
                    <a:pt x="0" y="0"/>
                  </a:moveTo>
                  <a:lnTo>
                    <a:pt x="0" y="0"/>
                  </a:lnTo>
                  <a:lnTo>
                    <a:pt x="26732" y="27437"/>
                  </a:lnTo>
                  <a:lnTo>
                    <a:pt x="51063" y="57970"/>
                  </a:lnTo>
                  <a:lnTo>
                    <a:pt x="72881" y="87807"/>
                  </a:lnTo>
                  <a:lnTo>
                    <a:pt x="96007" y="109227"/>
                  </a:lnTo>
                  <a:lnTo>
                    <a:pt x="100996" y="112045"/>
                  </a:lnTo>
                  <a:lnTo>
                    <a:pt x="103314" y="112797"/>
                  </a:lnTo>
                  <a:lnTo>
                    <a:pt x="104859" y="112592"/>
                  </a:lnTo>
                  <a:lnTo>
                    <a:pt x="105890" y="111751"/>
                  </a:lnTo>
                  <a:lnTo>
                    <a:pt x="114677" y="85680"/>
                  </a:lnTo>
                  <a:lnTo>
                    <a:pt x="124227" y="56281"/>
                  </a:lnTo>
                  <a:lnTo>
                    <a:pt x="127633" y="27797"/>
                  </a:lnTo>
                  <a:lnTo>
                    <a:pt x="1333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2710"/>
            <p:cNvSpPr/>
            <p:nvPr>
              <p:custDataLst>
                <p:tags r:id="rId10"/>
              </p:custDataLst>
            </p:nvPr>
          </p:nvSpPr>
          <p:spPr>
            <a:xfrm>
              <a:off x="1007501" y="3001305"/>
              <a:ext cx="191775" cy="171562"/>
            </a:xfrm>
            <a:custGeom>
              <a:avLst/>
              <a:gdLst/>
              <a:ahLst/>
              <a:cxnLst/>
              <a:rect l="0" t="0" r="0" b="0"/>
              <a:pathLst>
                <a:path w="191775" h="171562">
                  <a:moveTo>
                    <a:pt x="21199" y="103845"/>
                  </a:moveTo>
                  <a:lnTo>
                    <a:pt x="21199" y="103845"/>
                  </a:lnTo>
                  <a:lnTo>
                    <a:pt x="12361" y="89539"/>
                  </a:lnTo>
                  <a:lnTo>
                    <a:pt x="10368" y="89369"/>
                  </a:lnTo>
                  <a:lnTo>
                    <a:pt x="8334" y="90666"/>
                  </a:lnTo>
                  <a:lnTo>
                    <a:pt x="4192" y="96576"/>
                  </a:lnTo>
                  <a:lnTo>
                    <a:pt x="0" y="106259"/>
                  </a:lnTo>
                  <a:lnTo>
                    <a:pt x="1429" y="121381"/>
                  </a:lnTo>
                  <a:lnTo>
                    <a:pt x="13845" y="153091"/>
                  </a:lnTo>
                  <a:lnTo>
                    <a:pt x="21693" y="162891"/>
                  </a:lnTo>
                  <a:lnTo>
                    <a:pt x="25762" y="166493"/>
                  </a:lnTo>
                  <a:lnTo>
                    <a:pt x="35927" y="170494"/>
                  </a:lnTo>
                  <a:lnTo>
                    <a:pt x="41601" y="171561"/>
                  </a:lnTo>
                  <a:lnTo>
                    <a:pt x="46795" y="170861"/>
                  </a:lnTo>
                  <a:lnTo>
                    <a:pt x="56329" y="166321"/>
                  </a:lnTo>
                  <a:lnTo>
                    <a:pt x="69629" y="152460"/>
                  </a:lnTo>
                  <a:lnTo>
                    <a:pt x="74474" y="139092"/>
                  </a:lnTo>
                  <a:lnTo>
                    <a:pt x="78009" y="108472"/>
                  </a:lnTo>
                  <a:lnTo>
                    <a:pt x="78122" y="106930"/>
                  </a:lnTo>
                  <a:lnTo>
                    <a:pt x="78903" y="105901"/>
                  </a:lnTo>
                  <a:lnTo>
                    <a:pt x="81653" y="104759"/>
                  </a:lnTo>
                  <a:lnTo>
                    <a:pt x="90538" y="104116"/>
                  </a:lnTo>
                  <a:lnTo>
                    <a:pt x="117218" y="108906"/>
                  </a:lnTo>
                  <a:lnTo>
                    <a:pt x="145372" y="109941"/>
                  </a:lnTo>
                  <a:lnTo>
                    <a:pt x="172335" y="105075"/>
                  </a:lnTo>
                  <a:lnTo>
                    <a:pt x="186003" y="99349"/>
                  </a:lnTo>
                  <a:lnTo>
                    <a:pt x="189695" y="95261"/>
                  </a:lnTo>
                  <a:lnTo>
                    <a:pt x="191774" y="78881"/>
                  </a:lnTo>
                  <a:lnTo>
                    <a:pt x="185648" y="56153"/>
                  </a:lnTo>
                  <a:lnTo>
                    <a:pt x="168154" y="31545"/>
                  </a:lnTo>
                  <a:lnTo>
                    <a:pt x="141725" y="9750"/>
                  </a:lnTo>
                  <a:lnTo>
                    <a:pt x="123685" y="2053"/>
                  </a:lnTo>
                  <a:lnTo>
                    <a:pt x="114923" y="0"/>
                  </a:lnTo>
                  <a:lnTo>
                    <a:pt x="99543" y="1483"/>
                  </a:lnTo>
                  <a:lnTo>
                    <a:pt x="86358" y="6845"/>
                  </a:lnTo>
                  <a:lnTo>
                    <a:pt x="65649" y="212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2711"/>
            <p:cNvSpPr/>
            <p:nvPr>
              <p:custDataLst>
                <p:tags r:id="rId11"/>
              </p:custDataLst>
            </p:nvPr>
          </p:nvSpPr>
          <p:spPr>
            <a:xfrm>
              <a:off x="1251028" y="3006416"/>
              <a:ext cx="31673" cy="84635"/>
            </a:xfrm>
            <a:custGeom>
              <a:avLst/>
              <a:gdLst/>
              <a:ahLst/>
              <a:cxnLst/>
              <a:rect l="0" t="0" r="0" b="0"/>
              <a:pathLst>
                <a:path w="31673" h="84635">
                  <a:moveTo>
                    <a:pt x="6272" y="9834"/>
                  </a:moveTo>
                  <a:lnTo>
                    <a:pt x="6272" y="9834"/>
                  </a:lnTo>
                  <a:lnTo>
                    <a:pt x="805" y="4367"/>
                  </a:lnTo>
                  <a:lnTo>
                    <a:pt x="96" y="0"/>
                  </a:lnTo>
                  <a:lnTo>
                    <a:pt x="0" y="1465"/>
                  </a:lnTo>
                  <a:lnTo>
                    <a:pt x="8767" y="27725"/>
                  </a:lnTo>
                  <a:lnTo>
                    <a:pt x="19022" y="58600"/>
                  </a:lnTo>
                  <a:lnTo>
                    <a:pt x="31301" y="84634"/>
                  </a:lnTo>
                  <a:lnTo>
                    <a:pt x="31425" y="84395"/>
                  </a:lnTo>
                  <a:lnTo>
                    <a:pt x="31672" y="796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2712"/>
            <p:cNvSpPr/>
            <p:nvPr>
              <p:custDataLst>
                <p:tags r:id="rId12"/>
              </p:custDataLst>
            </p:nvPr>
          </p:nvSpPr>
          <p:spPr>
            <a:xfrm>
              <a:off x="1193800" y="2946400"/>
              <a:ext cx="100045" cy="69851"/>
            </a:xfrm>
            <a:custGeom>
              <a:avLst/>
              <a:gdLst/>
              <a:ahLst/>
              <a:cxnLst/>
              <a:rect l="0" t="0" r="0" b="0"/>
              <a:pathLst>
                <a:path w="100045" h="69851">
                  <a:moveTo>
                    <a:pt x="0" y="69850"/>
                  </a:moveTo>
                  <a:lnTo>
                    <a:pt x="0" y="69850"/>
                  </a:lnTo>
                  <a:lnTo>
                    <a:pt x="0" y="66479"/>
                  </a:lnTo>
                  <a:lnTo>
                    <a:pt x="5645" y="62942"/>
                  </a:lnTo>
                  <a:lnTo>
                    <a:pt x="36857" y="43410"/>
                  </a:lnTo>
                  <a:lnTo>
                    <a:pt x="65136" y="25612"/>
                  </a:lnTo>
                  <a:lnTo>
                    <a:pt x="96348" y="4617"/>
                  </a:lnTo>
                  <a:lnTo>
                    <a:pt x="100044" y="1368"/>
                  </a:lnTo>
                  <a:lnTo>
                    <a:pt x="99857" y="912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2713"/>
            <p:cNvSpPr/>
            <p:nvPr>
              <p:custDataLst>
                <p:tags r:id="rId13"/>
              </p:custDataLst>
            </p:nvPr>
          </p:nvSpPr>
          <p:spPr>
            <a:xfrm>
              <a:off x="1212850" y="3020361"/>
              <a:ext cx="95251" cy="40340"/>
            </a:xfrm>
            <a:custGeom>
              <a:avLst/>
              <a:gdLst/>
              <a:ahLst/>
              <a:cxnLst/>
              <a:rect l="0" t="0" r="0" b="0"/>
              <a:pathLst>
                <a:path w="95251" h="40340">
                  <a:moveTo>
                    <a:pt x="0" y="40339"/>
                  </a:moveTo>
                  <a:lnTo>
                    <a:pt x="0" y="40339"/>
                  </a:lnTo>
                  <a:lnTo>
                    <a:pt x="3371" y="36968"/>
                  </a:lnTo>
                  <a:lnTo>
                    <a:pt x="8789" y="35313"/>
                  </a:lnTo>
                  <a:lnTo>
                    <a:pt x="19773" y="32500"/>
                  </a:lnTo>
                  <a:lnTo>
                    <a:pt x="51421" y="21158"/>
                  </a:lnTo>
                  <a:lnTo>
                    <a:pt x="63071" y="16292"/>
                  </a:lnTo>
                  <a:lnTo>
                    <a:pt x="86448" y="997"/>
                  </a:lnTo>
                  <a:lnTo>
                    <a:pt x="89382" y="0"/>
                  </a:lnTo>
                  <a:lnTo>
                    <a:pt x="91338" y="41"/>
                  </a:lnTo>
                  <a:lnTo>
                    <a:pt x="95250" y="22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0" name="SMARTInkShape-Group584"/>
          <p:cNvGrpSpPr/>
          <p:nvPr/>
        </p:nvGrpSpPr>
        <p:grpSpPr>
          <a:xfrm>
            <a:off x="825500" y="3714750"/>
            <a:ext cx="190385" cy="270359"/>
            <a:chOff x="825500" y="3714750"/>
            <a:chExt cx="190385" cy="270359"/>
          </a:xfrm>
        </p:grpSpPr>
        <p:sp>
          <p:nvSpPr>
            <p:cNvPr id="77" name="SMARTInkShape-2714"/>
            <p:cNvSpPr/>
            <p:nvPr>
              <p:custDataLst>
                <p:tags r:id="rId4"/>
              </p:custDataLst>
            </p:nvPr>
          </p:nvSpPr>
          <p:spPr>
            <a:xfrm>
              <a:off x="825500" y="3714750"/>
              <a:ext cx="190385" cy="234924"/>
            </a:xfrm>
            <a:custGeom>
              <a:avLst/>
              <a:gdLst/>
              <a:ahLst/>
              <a:cxnLst/>
              <a:rect l="0" t="0" r="0" b="0"/>
              <a:pathLst>
                <a:path w="190385" h="234924">
                  <a:moveTo>
                    <a:pt x="0" y="0"/>
                  </a:moveTo>
                  <a:lnTo>
                    <a:pt x="0" y="0"/>
                  </a:lnTo>
                  <a:lnTo>
                    <a:pt x="5775" y="5069"/>
                  </a:lnTo>
                  <a:lnTo>
                    <a:pt x="15901" y="10126"/>
                  </a:lnTo>
                  <a:lnTo>
                    <a:pt x="46087" y="12474"/>
                  </a:lnTo>
                  <a:lnTo>
                    <a:pt x="69551" y="14044"/>
                  </a:lnTo>
                  <a:lnTo>
                    <a:pt x="98533" y="22819"/>
                  </a:lnTo>
                  <a:lnTo>
                    <a:pt x="128757" y="33651"/>
                  </a:lnTo>
                  <a:lnTo>
                    <a:pt x="154488" y="42348"/>
                  </a:lnTo>
                  <a:lnTo>
                    <a:pt x="185646" y="59861"/>
                  </a:lnTo>
                  <a:lnTo>
                    <a:pt x="190374" y="63405"/>
                  </a:lnTo>
                  <a:lnTo>
                    <a:pt x="184227" y="63499"/>
                  </a:lnTo>
                  <a:lnTo>
                    <a:pt x="184157" y="58033"/>
                  </a:lnTo>
                  <a:lnTo>
                    <a:pt x="184150" y="68967"/>
                  </a:lnTo>
                  <a:lnTo>
                    <a:pt x="180779" y="72960"/>
                  </a:lnTo>
                  <a:lnTo>
                    <a:pt x="179124" y="78522"/>
                  </a:lnTo>
                  <a:lnTo>
                    <a:pt x="177269" y="92603"/>
                  </a:lnTo>
                  <a:lnTo>
                    <a:pt x="172077" y="100032"/>
                  </a:lnTo>
                  <a:lnTo>
                    <a:pt x="143957" y="129037"/>
                  </a:lnTo>
                  <a:lnTo>
                    <a:pt x="117818" y="158371"/>
                  </a:lnTo>
                  <a:lnTo>
                    <a:pt x="87328" y="187261"/>
                  </a:lnTo>
                  <a:lnTo>
                    <a:pt x="62013" y="205726"/>
                  </a:lnTo>
                  <a:lnTo>
                    <a:pt x="31777" y="234923"/>
                  </a:lnTo>
                  <a:lnTo>
                    <a:pt x="59692" y="207009"/>
                  </a:lnTo>
                  <a:lnTo>
                    <a:pt x="86090" y="177465"/>
                  </a:lnTo>
                  <a:lnTo>
                    <a:pt x="113745" y="152334"/>
                  </a:lnTo>
                  <a:lnTo>
                    <a:pt x="143954" y="126987"/>
                  </a:lnTo>
                  <a:lnTo>
                    <a:pt x="170782" y="98619"/>
                  </a:lnTo>
                  <a:lnTo>
                    <a:pt x="190384" y="76322"/>
                  </a:lnTo>
                  <a:lnTo>
                    <a:pt x="187095" y="76236"/>
                  </a:lnTo>
                  <a:lnTo>
                    <a:pt x="17145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2715"/>
            <p:cNvSpPr/>
            <p:nvPr>
              <p:custDataLst>
                <p:tags r:id="rId5"/>
              </p:custDataLst>
            </p:nvPr>
          </p:nvSpPr>
          <p:spPr>
            <a:xfrm>
              <a:off x="844812" y="3730396"/>
              <a:ext cx="25139" cy="254713"/>
            </a:xfrm>
            <a:custGeom>
              <a:avLst/>
              <a:gdLst/>
              <a:ahLst/>
              <a:cxnLst/>
              <a:rect l="0" t="0" r="0" b="0"/>
              <a:pathLst>
                <a:path w="25139" h="254713">
                  <a:moveTo>
                    <a:pt x="25138" y="251054"/>
                  </a:moveTo>
                  <a:lnTo>
                    <a:pt x="25138" y="251054"/>
                  </a:lnTo>
                  <a:lnTo>
                    <a:pt x="25138" y="254425"/>
                  </a:lnTo>
                  <a:lnTo>
                    <a:pt x="24433" y="254712"/>
                  </a:lnTo>
                  <a:lnTo>
                    <a:pt x="21767" y="253150"/>
                  </a:lnTo>
                  <a:lnTo>
                    <a:pt x="16300" y="248304"/>
                  </a:lnTo>
                  <a:lnTo>
                    <a:pt x="13582" y="232287"/>
                  </a:lnTo>
                  <a:lnTo>
                    <a:pt x="12777" y="209667"/>
                  </a:lnTo>
                  <a:lnTo>
                    <a:pt x="9168" y="178348"/>
                  </a:lnTo>
                  <a:lnTo>
                    <a:pt x="5575" y="156416"/>
                  </a:lnTo>
                  <a:lnTo>
                    <a:pt x="2332" y="134909"/>
                  </a:lnTo>
                  <a:lnTo>
                    <a:pt x="891" y="113591"/>
                  </a:lnTo>
                  <a:lnTo>
                    <a:pt x="2132" y="92357"/>
                  </a:lnTo>
                  <a:lnTo>
                    <a:pt x="4916" y="66214"/>
                  </a:lnTo>
                  <a:lnTo>
                    <a:pt x="7622" y="49531"/>
                  </a:lnTo>
                  <a:lnTo>
                    <a:pt x="11487" y="31252"/>
                  </a:lnTo>
                  <a:lnTo>
                    <a:pt x="12437" y="0"/>
                  </a:lnTo>
                  <a:lnTo>
                    <a:pt x="12438" y="6187"/>
                  </a:lnTo>
                  <a:lnTo>
                    <a:pt x="10557" y="10050"/>
                  </a:lnTo>
                  <a:lnTo>
                    <a:pt x="9067" y="12068"/>
                  </a:lnTo>
                  <a:lnTo>
                    <a:pt x="6971" y="21650"/>
                  </a:lnTo>
                  <a:lnTo>
                    <a:pt x="6262" y="49786"/>
                  </a:lnTo>
                  <a:lnTo>
                    <a:pt x="6166" y="73642"/>
                  </a:lnTo>
                  <a:lnTo>
                    <a:pt x="8004" y="98826"/>
                  </a:lnTo>
                  <a:lnTo>
                    <a:pt x="10467" y="123425"/>
                  </a:lnTo>
                  <a:lnTo>
                    <a:pt x="11562" y="146117"/>
                  </a:lnTo>
                  <a:lnTo>
                    <a:pt x="12179" y="171984"/>
                  </a:lnTo>
                  <a:lnTo>
                    <a:pt x="11681" y="194617"/>
                  </a:lnTo>
                  <a:lnTo>
                    <a:pt x="6348" y="224365"/>
                  </a:lnTo>
                  <a:lnTo>
                    <a:pt x="6095" y="237894"/>
                  </a:lnTo>
                  <a:lnTo>
                    <a:pt x="6089" y="213895"/>
                  </a:lnTo>
                  <a:lnTo>
                    <a:pt x="2717" y="187441"/>
                  </a:lnTo>
                  <a:lnTo>
                    <a:pt x="1062" y="163750"/>
                  </a:lnTo>
                  <a:lnTo>
                    <a:pt x="327" y="137463"/>
                  </a:lnTo>
                  <a:lnTo>
                    <a:pt x="0" y="111669"/>
                  </a:lnTo>
                  <a:lnTo>
                    <a:pt x="1736" y="87976"/>
                  </a:lnTo>
                  <a:lnTo>
                    <a:pt x="4799" y="60447"/>
                  </a:lnTo>
                  <a:lnTo>
                    <a:pt x="6624" y="35271"/>
                  </a:lnTo>
                  <a:lnTo>
                    <a:pt x="7856" y="33115"/>
                  </a:lnTo>
                  <a:lnTo>
                    <a:pt x="9384" y="31678"/>
                  </a:lnTo>
                  <a:lnTo>
                    <a:pt x="11081" y="28200"/>
                  </a:lnTo>
                  <a:lnTo>
                    <a:pt x="12170" y="23589"/>
                  </a:lnTo>
                  <a:lnTo>
                    <a:pt x="12319" y="24840"/>
                  </a:lnTo>
                  <a:lnTo>
                    <a:pt x="12438" y="288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2716"/>
            <p:cNvSpPr/>
            <p:nvPr>
              <p:custDataLst>
                <p:tags r:id="rId6"/>
              </p:custDataLst>
            </p:nvPr>
          </p:nvSpPr>
          <p:spPr>
            <a:xfrm>
              <a:off x="857250" y="3752967"/>
              <a:ext cx="139701" cy="151394"/>
            </a:xfrm>
            <a:custGeom>
              <a:avLst/>
              <a:gdLst/>
              <a:ahLst/>
              <a:cxnLst/>
              <a:rect l="0" t="0" r="0" b="0"/>
              <a:pathLst>
                <a:path w="139701" h="151394">
                  <a:moveTo>
                    <a:pt x="0" y="139583"/>
                  </a:moveTo>
                  <a:lnTo>
                    <a:pt x="0" y="139583"/>
                  </a:lnTo>
                  <a:lnTo>
                    <a:pt x="0" y="145671"/>
                  </a:lnTo>
                  <a:lnTo>
                    <a:pt x="10139" y="146587"/>
                  </a:lnTo>
                  <a:lnTo>
                    <a:pt x="29854" y="151393"/>
                  </a:lnTo>
                  <a:lnTo>
                    <a:pt x="36317" y="150006"/>
                  </a:lnTo>
                  <a:lnTo>
                    <a:pt x="43974" y="146171"/>
                  </a:lnTo>
                  <a:lnTo>
                    <a:pt x="15294" y="144054"/>
                  </a:lnTo>
                  <a:lnTo>
                    <a:pt x="8117" y="140466"/>
                  </a:lnTo>
                  <a:lnTo>
                    <a:pt x="8233" y="140172"/>
                  </a:lnTo>
                  <a:lnTo>
                    <a:pt x="12474" y="139757"/>
                  </a:lnTo>
                  <a:lnTo>
                    <a:pt x="43361" y="139593"/>
                  </a:lnTo>
                  <a:lnTo>
                    <a:pt x="61810" y="139583"/>
                  </a:lnTo>
                  <a:lnTo>
                    <a:pt x="61668" y="138878"/>
                  </a:lnTo>
                  <a:lnTo>
                    <a:pt x="59629" y="136212"/>
                  </a:lnTo>
                  <a:lnTo>
                    <a:pt x="46795" y="128752"/>
                  </a:lnTo>
                  <a:lnTo>
                    <a:pt x="26490" y="118602"/>
                  </a:lnTo>
                  <a:lnTo>
                    <a:pt x="15424" y="109960"/>
                  </a:lnTo>
                  <a:lnTo>
                    <a:pt x="15222" y="109252"/>
                  </a:lnTo>
                  <a:lnTo>
                    <a:pt x="15792" y="108779"/>
                  </a:lnTo>
                  <a:lnTo>
                    <a:pt x="16878" y="108463"/>
                  </a:lnTo>
                  <a:lnTo>
                    <a:pt x="46577" y="115696"/>
                  </a:lnTo>
                  <a:lnTo>
                    <a:pt x="56684" y="117678"/>
                  </a:lnTo>
                  <a:lnTo>
                    <a:pt x="71348" y="114783"/>
                  </a:lnTo>
                  <a:lnTo>
                    <a:pt x="72260" y="113171"/>
                  </a:lnTo>
                  <a:lnTo>
                    <a:pt x="71391" y="107619"/>
                  </a:lnTo>
                  <a:lnTo>
                    <a:pt x="66772" y="102328"/>
                  </a:lnTo>
                  <a:lnTo>
                    <a:pt x="36569" y="79527"/>
                  </a:lnTo>
                  <a:lnTo>
                    <a:pt x="27010" y="76536"/>
                  </a:lnTo>
                  <a:lnTo>
                    <a:pt x="35990" y="76217"/>
                  </a:lnTo>
                  <a:lnTo>
                    <a:pt x="64755" y="84933"/>
                  </a:lnTo>
                  <a:lnTo>
                    <a:pt x="76180" y="87642"/>
                  </a:lnTo>
                  <a:lnTo>
                    <a:pt x="79009" y="87317"/>
                  </a:lnTo>
                  <a:lnTo>
                    <a:pt x="87458" y="83216"/>
                  </a:lnTo>
                  <a:lnTo>
                    <a:pt x="86378" y="79018"/>
                  </a:lnTo>
                  <a:lnTo>
                    <a:pt x="85102" y="75923"/>
                  </a:lnTo>
                  <a:lnTo>
                    <a:pt x="79921" y="70603"/>
                  </a:lnTo>
                  <a:lnTo>
                    <a:pt x="71504" y="65886"/>
                  </a:lnTo>
                  <a:lnTo>
                    <a:pt x="44986" y="57109"/>
                  </a:lnTo>
                  <a:lnTo>
                    <a:pt x="34105" y="52834"/>
                  </a:lnTo>
                  <a:lnTo>
                    <a:pt x="29269" y="48582"/>
                  </a:lnTo>
                  <a:lnTo>
                    <a:pt x="28685" y="47871"/>
                  </a:lnTo>
                  <a:lnTo>
                    <a:pt x="32645" y="50242"/>
                  </a:lnTo>
                  <a:lnTo>
                    <a:pt x="61475" y="59370"/>
                  </a:lnTo>
                  <a:lnTo>
                    <a:pt x="82725" y="67660"/>
                  </a:lnTo>
                  <a:lnTo>
                    <a:pt x="89213" y="71869"/>
                  </a:lnTo>
                  <a:lnTo>
                    <a:pt x="91931" y="72568"/>
                  </a:lnTo>
                  <a:lnTo>
                    <a:pt x="94448" y="72328"/>
                  </a:lnTo>
                  <a:lnTo>
                    <a:pt x="100187" y="70245"/>
                  </a:lnTo>
                  <a:lnTo>
                    <a:pt x="99953" y="69369"/>
                  </a:lnTo>
                  <a:lnTo>
                    <a:pt x="89267" y="57569"/>
                  </a:lnTo>
                  <a:lnTo>
                    <a:pt x="60831" y="37775"/>
                  </a:lnTo>
                  <a:lnTo>
                    <a:pt x="32477" y="24380"/>
                  </a:lnTo>
                  <a:lnTo>
                    <a:pt x="23029" y="20546"/>
                  </a:lnTo>
                  <a:lnTo>
                    <a:pt x="52482" y="30564"/>
                  </a:lnTo>
                  <a:lnTo>
                    <a:pt x="79537" y="43076"/>
                  </a:lnTo>
                  <a:lnTo>
                    <a:pt x="95517" y="49180"/>
                  </a:lnTo>
                  <a:lnTo>
                    <a:pt x="106533" y="50551"/>
                  </a:lnTo>
                  <a:lnTo>
                    <a:pt x="107006" y="49890"/>
                  </a:lnTo>
                  <a:lnTo>
                    <a:pt x="107530" y="47273"/>
                  </a:lnTo>
                  <a:lnTo>
                    <a:pt x="106965" y="46293"/>
                  </a:lnTo>
                  <a:lnTo>
                    <a:pt x="105882" y="45640"/>
                  </a:lnTo>
                  <a:lnTo>
                    <a:pt x="104455" y="45204"/>
                  </a:lnTo>
                  <a:lnTo>
                    <a:pt x="90614" y="35071"/>
                  </a:lnTo>
                  <a:lnTo>
                    <a:pt x="60886" y="23340"/>
                  </a:lnTo>
                  <a:lnTo>
                    <a:pt x="51686" y="19320"/>
                  </a:lnTo>
                  <a:lnTo>
                    <a:pt x="83345" y="29787"/>
                  </a:lnTo>
                  <a:lnTo>
                    <a:pt x="114405" y="40135"/>
                  </a:lnTo>
                  <a:lnTo>
                    <a:pt x="134733" y="43965"/>
                  </a:lnTo>
                  <a:lnTo>
                    <a:pt x="136388" y="43382"/>
                  </a:lnTo>
                  <a:lnTo>
                    <a:pt x="137492" y="42287"/>
                  </a:lnTo>
                  <a:lnTo>
                    <a:pt x="138228" y="40853"/>
                  </a:lnTo>
                  <a:lnTo>
                    <a:pt x="137308" y="39191"/>
                  </a:lnTo>
                  <a:lnTo>
                    <a:pt x="132522" y="35462"/>
                  </a:lnTo>
                  <a:lnTo>
                    <a:pt x="105123" y="23348"/>
                  </a:lnTo>
                  <a:lnTo>
                    <a:pt x="79831" y="13891"/>
                  </a:lnTo>
                  <a:lnTo>
                    <a:pt x="49793" y="4375"/>
                  </a:lnTo>
                  <a:lnTo>
                    <a:pt x="33659" y="277"/>
                  </a:lnTo>
                  <a:lnTo>
                    <a:pt x="39058" y="0"/>
                  </a:lnTo>
                  <a:lnTo>
                    <a:pt x="59299" y="5681"/>
                  </a:lnTo>
                  <a:lnTo>
                    <a:pt x="87861" y="15897"/>
                  </a:lnTo>
                  <a:lnTo>
                    <a:pt x="115444" y="22897"/>
                  </a:lnTo>
                  <a:lnTo>
                    <a:pt x="124451" y="24223"/>
                  </a:lnTo>
                  <a:lnTo>
                    <a:pt x="131276" y="22930"/>
                  </a:lnTo>
                  <a:lnTo>
                    <a:pt x="139700" y="189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1" name="SMARTInkShape-2717"/>
          <p:cNvSpPr/>
          <p:nvPr>
            <p:custDataLst>
              <p:tags r:id="rId3"/>
            </p:custDataLst>
          </p:nvPr>
        </p:nvSpPr>
        <p:spPr>
          <a:xfrm>
            <a:off x="955192" y="3124200"/>
            <a:ext cx="809779" cy="596901"/>
          </a:xfrm>
          <a:custGeom>
            <a:avLst/>
            <a:gdLst/>
            <a:ahLst/>
            <a:cxnLst/>
            <a:rect l="0" t="0" r="0" b="0"/>
            <a:pathLst>
              <a:path w="809779" h="596901">
                <a:moveTo>
                  <a:pt x="3658" y="596900"/>
                </a:moveTo>
                <a:lnTo>
                  <a:pt x="3658" y="596900"/>
                </a:lnTo>
                <a:lnTo>
                  <a:pt x="287" y="593529"/>
                </a:lnTo>
                <a:lnTo>
                  <a:pt x="0" y="591831"/>
                </a:lnTo>
                <a:lnTo>
                  <a:pt x="514" y="589993"/>
                </a:lnTo>
                <a:lnTo>
                  <a:pt x="1562" y="588061"/>
                </a:lnTo>
                <a:lnTo>
                  <a:pt x="8605" y="558400"/>
                </a:lnTo>
                <a:lnTo>
                  <a:pt x="21940" y="532371"/>
                </a:lnTo>
                <a:lnTo>
                  <a:pt x="37791" y="502727"/>
                </a:lnTo>
                <a:lnTo>
                  <a:pt x="54511" y="471576"/>
                </a:lnTo>
                <a:lnTo>
                  <a:pt x="68031" y="444831"/>
                </a:lnTo>
                <a:lnTo>
                  <a:pt x="81860" y="415507"/>
                </a:lnTo>
                <a:lnTo>
                  <a:pt x="94381" y="386738"/>
                </a:lnTo>
                <a:lnTo>
                  <a:pt x="112127" y="360545"/>
                </a:lnTo>
                <a:lnTo>
                  <a:pt x="135172" y="330634"/>
                </a:lnTo>
                <a:lnTo>
                  <a:pt x="141131" y="322632"/>
                </a:lnTo>
                <a:lnTo>
                  <a:pt x="168876" y="299951"/>
                </a:lnTo>
                <a:lnTo>
                  <a:pt x="173070" y="297334"/>
                </a:lnTo>
                <a:lnTo>
                  <a:pt x="179611" y="288782"/>
                </a:lnTo>
                <a:lnTo>
                  <a:pt x="192931" y="269415"/>
                </a:lnTo>
                <a:lnTo>
                  <a:pt x="204786" y="257071"/>
                </a:lnTo>
                <a:lnTo>
                  <a:pt x="212052" y="252307"/>
                </a:lnTo>
                <a:lnTo>
                  <a:pt x="218104" y="244075"/>
                </a:lnTo>
                <a:lnTo>
                  <a:pt x="237661" y="213925"/>
                </a:lnTo>
                <a:lnTo>
                  <a:pt x="266193" y="188632"/>
                </a:lnTo>
                <a:lnTo>
                  <a:pt x="278140" y="179912"/>
                </a:lnTo>
                <a:lnTo>
                  <a:pt x="290736" y="166562"/>
                </a:lnTo>
                <a:lnTo>
                  <a:pt x="319951" y="150647"/>
                </a:lnTo>
                <a:lnTo>
                  <a:pt x="350721" y="128131"/>
                </a:lnTo>
                <a:lnTo>
                  <a:pt x="381832" y="109551"/>
                </a:lnTo>
                <a:lnTo>
                  <a:pt x="409291" y="94730"/>
                </a:lnTo>
                <a:lnTo>
                  <a:pt x="435307" y="78214"/>
                </a:lnTo>
                <a:lnTo>
                  <a:pt x="464487" y="66433"/>
                </a:lnTo>
                <a:lnTo>
                  <a:pt x="489065" y="57311"/>
                </a:lnTo>
                <a:lnTo>
                  <a:pt x="517308" y="45344"/>
                </a:lnTo>
                <a:lnTo>
                  <a:pt x="543975" y="34461"/>
                </a:lnTo>
                <a:lnTo>
                  <a:pt x="573807" y="27399"/>
                </a:lnTo>
                <a:lnTo>
                  <a:pt x="600291" y="22424"/>
                </a:lnTo>
                <a:lnTo>
                  <a:pt x="630975" y="14647"/>
                </a:lnTo>
                <a:lnTo>
                  <a:pt x="662331" y="8198"/>
                </a:lnTo>
                <a:lnTo>
                  <a:pt x="692488" y="6715"/>
                </a:lnTo>
                <a:lnTo>
                  <a:pt x="717245" y="6458"/>
                </a:lnTo>
                <a:lnTo>
                  <a:pt x="742455" y="6382"/>
                </a:lnTo>
                <a:lnTo>
                  <a:pt x="770482" y="5650"/>
                </a:lnTo>
                <a:lnTo>
                  <a:pt x="801107" y="262"/>
                </a:lnTo>
                <a:lnTo>
                  <a:pt x="809778" y="7"/>
                </a:lnTo>
                <a:lnTo>
                  <a:pt x="803758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0435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Tvungne</a:t>
            </a:r>
            <a:r>
              <a:rPr lang="en-US" dirty="0" smtClean="0"/>
              <a:t> </a:t>
            </a:r>
            <a:r>
              <a:rPr lang="en-US" dirty="0" err="1" smtClean="0"/>
              <a:t>svingninger</a:t>
            </a:r>
            <a:endParaRPr lang="en-US" dirty="0"/>
          </a:p>
        </p:txBody>
      </p:sp>
      <p:sp>
        <p:nvSpPr>
          <p:cNvPr id="663" name="SMARTInkShape-2718"/>
          <p:cNvSpPr/>
          <p:nvPr>
            <p:custDataLst>
              <p:tags r:id="rId1"/>
            </p:custDataLst>
          </p:nvPr>
        </p:nvSpPr>
        <p:spPr>
          <a:xfrm>
            <a:off x="895350" y="1539767"/>
            <a:ext cx="209551" cy="142984"/>
          </a:xfrm>
          <a:custGeom>
            <a:avLst/>
            <a:gdLst/>
            <a:ahLst/>
            <a:cxnLst/>
            <a:rect l="0" t="0" r="0" b="0"/>
            <a:pathLst>
              <a:path w="209551" h="142984">
                <a:moveTo>
                  <a:pt x="0" y="15983"/>
                </a:moveTo>
                <a:lnTo>
                  <a:pt x="0" y="15983"/>
                </a:lnTo>
                <a:lnTo>
                  <a:pt x="0" y="10516"/>
                </a:lnTo>
                <a:lnTo>
                  <a:pt x="0" y="34129"/>
                </a:lnTo>
                <a:lnTo>
                  <a:pt x="0" y="63928"/>
                </a:lnTo>
                <a:lnTo>
                  <a:pt x="3371" y="92827"/>
                </a:lnTo>
                <a:lnTo>
                  <a:pt x="6467" y="121395"/>
                </a:lnTo>
                <a:lnTo>
                  <a:pt x="12060" y="138861"/>
                </a:lnTo>
                <a:lnTo>
                  <a:pt x="12273" y="138824"/>
                </a:lnTo>
                <a:lnTo>
                  <a:pt x="12416" y="138093"/>
                </a:lnTo>
                <a:lnTo>
                  <a:pt x="22077" y="124666"/>
                </a:lnTo>
                <a:lnTo>
                  <a:pt x="30687" y="99142"/>
                </a:lnTo>
                <a:lnTo>
                  <a:pt x="40450" y="76931"/>
                </a:lnTo>
                <a:lnTo>
                  <a:pt x="49963" y="54830"/>
                </a:lnTo>
                <a:lnTo>
                  <a:pt x="63252" y="28199"/>
                </a:lnTo>
                <a:lnTo>
                  <a:pt x="77014" y="9929"/>
                </a:lnTo>
                <a:lnTo>
                  <a:pt x="79565" y="8420"/>
                </a:lnTo>
                <a:lnTo>
                  <a:pt x="81971" y="8118"/>
                </a:lnTo>
                <a:lnTo>
                  <a:pt x="84281" y="8623"/>
                </a:lnTo>
                <a:lnTo>
                  <a:pt x="88728" y="12947"/>
                </a:lnTo>
                <a:lnTo>
                  <a:pt x="100704" y="30592"/>
                </a:lnTo>
                <a:lnTo>
                  <a:pt x="105803" y="55041"/>
                </a:lnTo>
                <a:lnTo>
                  <a:pt x="111890" y="84768"/>
                </a:lnTo>
                <a:lnTo>
                  <a:pt x="114291" y="102451"/>
                </a:lnTo>
                <a:lnTo>
                  <a:pt x="115706" y="105378"/>
                </a:lnTo>
                <a:lnTo>
                  <a:pt x="117354" y="107330"/>
                </a:lnTo>
                <a:lnTo>
                  <a:pt x="119158" y="107925"/>
                </a:lnTo>
                <a:lnTo>
                  <a:pt x="121066" y="107617"/>
                </a:lnTo>
                <a:lnTo>
                  <a:pt x="123044" y="106705"/>
                </a:lnTo>
                <a:lnTo>
                  <a:pt x="135941" y="95310"/>
                </a:lnTo>
                <a:lnTo>
                  <a:pt x="153168" y="65044"/>
                </a:lnTo>
                <a:lnTo>
                  <a:pt x="167323" y="40610"/>
                </a:lnTo>
                <a:lnTo>
                  <a:pt x="185514" y="12461"/>
                </a:lnTo>
                <a:lnTo>
                  <a:pt x="194611" y="0"/>
                </a:lnTo>
                <a:lnTo>
                  <a:pt x="195357" y="1095"/>
                </a:lnTo>
                <a:lnTo>
                  <a:pt x="196654" y="30459"/>
                </a:lnTo>
                <a:lnTo>
                  <a:pt x="196763" y="51345"/>
                </a:lnTo>
                <a:lnTo>
                  <a:pt x="196824" y="81259"/>
                </a:lnTo>
                <a:lnTo>
                  <a:pt x="198724" y="105409"/>
                </a:lnTo>
                <a:lnTo>
                  <a:pt x="206975" y="135735"/>
                </a:lnTo>
                <a:lnTo>
                  <a:pt x="209550" y="14298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70" name="SMARTInkShape-Group587"/>
          <p:cNvGrpSpPr/>
          <p:nvPr/>
        </p:nvGrpSpPr>
        <p:grpSpPr>
          <a:xfrm>
            <a:off x="1283583" y="1422400"/>
            <a:ext cx="399168" cy="241301"/>
            <a:chOff x="1283583" y="1422400"/>
            <a:chExt cx="399168" cy="241301"/>
          </a:xfrm>
        </p:grpSpPr>
        <p:sp>
          <p:nvSpPr>
            <p:cNvPr id="664" name="SMARTInkShape-2719"/>
            <p:cNvSpPr/>
            <p:nvPr>
              <p:custDataLst>
                <p:tags r:id="rId274"/>
              </p:custDataLst>
            </p:nvPr>
          </p:nvSpPr>
          <p:spPr>
            <a:xfrm>
              <a:off x="1625600" y="1504950"/>
              <a:ext cx="25401" cy="101601"/>
            </a:xfrm>
            <a:custGeom>
              <a:avLst/>
              <a:gdLst/>
              <a:ahLst/>
              <a:cxnLst/>
              <a:rect l="0" t="0" r="0" b="0"/>
              <a:pathLst>
                <a:path w="25401" h="101601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5762" y="31801"/>
                  </a:lnTo>
                  <a:lnTo>
                    <a:pt x="7587" y="55676"/>
                  </a:lnTo>
                  <a:lnTo>
                    <a:pt x="18249" y="85264"/>
                  </a:lnTo>
                  <a:lnTo>
                    <a:pt x="2540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5" name="SMARTInkShape-2720"/>
            <p:cNvSpPr/>
            <p:nvPr>
              <p:custDataLst>
                <p:tags r:id="rId275"/>
              </p:custDataLst>
            </p:nvPr>
          </p:nvSpPr>
          <p:spPr>
            <a:xfrm>
              <a:off x="1568450" y="1549400"/>
              <a:ext cx="114301" cy="6351"/>
            </a:xfrm>
            <a:custGeom>
              <a:avLst/>
              <a:gdLst/>
              <a:ahLst/>
              <a:cxnLst/>
              <a:rect l="0" t="0" r="0" b="0"/>
              <a:pathLst>
                <a:path w="114301" h="6351">
                  <a:moveTo>
                    <a:pt x="0" y="6350"/>
                  </a:moveTo>
                  <a:lnTo>
                    <a:pt x="0" y="6350"/>
                  </a:lnTo>
                  <a:lnTo>
                    <a:pt x="26040" y="5644"/>
                  </a:lnTo>
                  <a:lnTo>
                    <a:pt x="57694" y="1324"/>
                  </a:lnTo>
                  <a:lnTo>
                    <a:pt x="89416" y="174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6" name="SMARTInkShape-2721"/>
            <p:cNvSpPr/>
            <p:nvPr>
              <p:custDataLst>
                <p:tags r:id="rId276"/>
              </p:custDataLst>
            </p:nvPr>
          </p:nvSpPr>
          <p:spPr>
            <a:xfrm>
              <a:off x="1339850" y="1429011"/>
              <a:ext cx="12701" cy="6090"/>
            </a:xfrm>
            <a:custGeom>
              <a:avLst/>
              <a:gdLst/>
              <a:ahLst/>
              <a:cxnLst/>
              <a:rect l="0" t="0" r="0" b="0"/>
              <a:pathLst>
                <a:path w="12701" h="6090">
                  <a:moveTo>
                    <a:pt x="0" y="6089"/>
                  </a:moveTo>
                  <a:lnTo>
                    <a:pt x="0" y="6089"/>
                  </a:lnTo>
                  <a:lnTo>
                    <a:pt x="6089" y="0"/>
                  </a:lnTo>
                  <a:lnTo>
                    <a:pt x="12700" y="6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7" name="SMARTInkShape-2722"/>
            <p:cNvSpPr/>
            <p:nvPr>
              <p:custDataLst>
                <p:tags r:id="rId277"/>
              </p:custDataLst>
            </p:nvPr>
          </p:nvSpPr>
          <p:spPr>
            <a:xfrm>
              <a:off x="1301750" y="14224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0"/>
                  </a:moveTo>
                  <a:lnTo>
                    <a:pt x="6350" y="0"/>
                  </a:lnTo>
                  <a:lnTo>
                    <a:pt x="2979" y="0"/>
                  </a:lnTo>
                  <a:lnTo>
                    <a:pt x="1986" y="706"/>
                  </a:lnTo>
                  <a:lnTo>
                    <a:pt x="1324" y="1881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8" name="SMARTInkShape-2723"/>
            <p:cNvSpPr/>
            <p:nvPr>
              <p:custDataLst>
                <p:tags r:id="rId278"/>
              </p:custDataLst>
            </p:nvPr>
          </p:nvSpPr>
          <p:spPr>
            <a:xfrm>
              <a:off x="1283583" y="1543050"/>
              <a:ext cx="75318" cy="120651"/>
            </a:xfrm>
            <a:custGeom>
              <a:avLst/>
              <a:gdLst/>
              <a:ahLst/>
              <a:cxnLst/>
              <a:rect l="0" t="0" r="0" b="0"/>
              <a:pathLst>
                <a:path w="75318" h="120651">
                  <a:moveTo>
                    <a:pt x="5467" y="120650"/>
                  </a:moveTo>
                  <a:lnTo>
                    <a:pt x="5467" y="120650"/>
                  </a:lnTo>
                  <a:lnTo>
                    <a:pt x="2096" y="120650"/>
                  </a:lnTo>
                  <a:lnTo>
                    <a:pt x="1103" y="119944"/>
                  </a:lnTo>
                  <a:lnTo>
                    <a:pt x="441" y="118769"/>
                  </a:lnTo>
                  <a:lnTo>
                    <a:pt x="0" y="117279"/>
                  </a:lnTo>
                  <a:lnTo>
                    <a:pt x="15206" y="93905"/>
                  </a:lnTo>
                  <a:lnTo>
                    <a:pt x="36026" y="66786"/>
                  </a:lnTo>
                  <a:lnTo>
                    <a:pt x="55209" y="41269"/>
                  </a:lnTo>
                  <a:lnTo>
                    <a:pt x="70927" y="17089"/>
                  </a:lnTo>
                  <a:lnTo>
                    <a:pt x="753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9" name="SMARTInkShape-2724"/>
            <p:cNvSpPr/>
            <p:nvPr>
              <p:custDataLst>
                <p:tags r:id="rId279"/>
              </p:custDataLst>
            </p:nvPr>
          </p:nvSpPr>
          <p:spPr>
            <a:xfrm>
              <a:off x="1289050" y="1511300"/>
              <a:ext cx="135841" cy="136885"/>
            </a:xfrm>
            <a:custGeom>
              <a:avLst/>
              <a:gdLst/>
              <a:ahLst/>
              <a:cxnLst/>
              <a:rect l="0" t="0" r="0" b="0"/>
              <a:pathLst>
                <a:path w="135841" h="136885">
                  <a:moveTo>
                    <a:pt x="0" y="0"/>
                  </a:moveTo>
                  <a:lnTo>
                    <a:pt x="0" y="0"/>
                  </a:lnTo>
                  <a:lnTo>
                    <a:pt x="3371" y="22322"/>
                  </a:lnTo>
                  <a:lnTo>
                    <a:pt x="12209" y="50280"/>
                  </a:lnTo>
                  <a:lnTo>
                    <a:pt x="19773" y="72441"/>
                  </a:lnTo>
                  <a:lnTo>
                    <a:pt x="33846" y="103073"/>
                  </a:lnTo>
                  <a:lnTo>
                    <a:pt x="46087" y="117777"/>
                  </a:lnTo>
                  <a:lnTo>
                    <a:pt x="60935" y="129016"/>
                  </a:lnTo>
                  <a:lnTo>
                    <a:pt x="76941" y="134951"/>
                  </a:lnTo>
                  <a:lnTo>
                    <a:pt x="92757" y="136884"/>
                  </a:lnTo>
                  <a:lnTo>
                    <a:pt x="120158" y="132376"/>
                  </a:lnTo>
                  <a:lnTo>
                    <a:pt x="126672" y="130584"/>
                  </a:lnTo>
                  <a:lnTo>
                    <a:pt x="131015" y="127272"/>
                  </a:lnTo>
                  <a:lnTo>
                    <a:pt x="135840" y="117949"/>
                  </a:lnTo>
                  <a:lnTo>
                    <a:pt x="135716" y="113205"/>
                  </a:lnTo>
                  <a:lnTo>
                    <a:pt x="1270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75" name="SMARTInkShape-Group588"/>
          <p:cNvGrpSpPr/>
          <p:nvPr/>
        </p:nvGrpSpPr>
        <p:grpSpPr>
          <a:xfrm>
            <a:off x="1885950" y="1352550"/>
            <a:ext cx="374651" cy="262003"/>
            <a:chOff x="1885950" y="1352550"/>
            <a:chExt cx="374651" cy="262003"/>
          </a:xfrm>
        </p:grpSpPr>
        <p:sp>
          <p:nvSpPr>
            <p:cNvPr id="671" name="SMARTInkShape-2725"/>
            <p:cNvSpPr/>
            <p:nvPr>
              <p:custDataLst>
                <p:tags r:id="rId270"/>
              </p:custDataLst>
            </p:nvPr>
          </p:nvSpPr>
          <p:spPr>
            <a:xfrm>
              <a:off x="2168093" y="1403350"/>
              <a:ext cx="9958" cy="6351"/>
            </a:xfrm>
            <a:custGeom>
              <a:avLst/>
              <a:gdLst/>
              <a:ahLst/>
              <a:cxnLst/>
              <a:rect l="0" t="0" r="0" b="0"/>
              <a:pathLst>
                <a:path w="9958" h="6351">
                  <a:moveTo>
                    <a:pt x="9957" y="6350"/>
                  </a:moveTo>
                  <a:lnTo>
                    <a:pt x="9957" y="6350"/>
                  </a:lnTo>
                  <a:lnTo>
                    <a:pt x="3869" y="262"/>
                  </a:lnTo>
                  <a:lnTo>
                    <a:pt x="0" y="52"/>
                  </a:lnTo>
                  <a:lnTo>
                    <a:pt x="360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2" name="SMARTInkShape-2726"/>
            <p:cNvSpPr/>
            <p:nvPr>
              <p:custDataLst>
                <p:tags r:id="rId271"/>
              </p:custDataLst>
            </p:nvPr>
          </p:nvSpPr>
          <p:spPr>
            <a:xfrm>
              <a:off x="2133600" y="1504950"/>
              <a:ext cx="107951" cy="95251"/>
            </a:xfrm>
            <a:custGeom>
              <a:avLst/>
              <a:gdLst/>
              <a:ahLst/>
              <a:cxnLst/>
              <a:rect l="0" t="0" r="0" b="0"/>
              <a:pathLst>
                <a:path w="107951" h="95251">
                  <a:moveTo>
                    <a:pt x="0" y="95250"/>
                  </a:moveTo>
                  <a:lnTo>
                    <a:pt x="0" y="95250"/>
                  </a:lnTo>
                  <a:lnTo>
                    <a:pt x="25417" y="71714"/>
                  </a:lnTo>
                  <a:lnTo>
                    <a:pt x="50805" y="51352"/>
                  </a:lnTo>
                  <a:lnTo>
                    <a:pt x="81297" y="25509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3" name="SMARTInkShape-2727"/>
            <p:cNvSpPr/>
            <p:nvPr>
              <p:custDataLst>
                <p:tags r:id="rId272"/>
              </p:custDataLst>
            </p:nvPr>
          </p:nvSpPr>
          <p:spPr>
            <a:xfrm>
              <a:off x="2127250" y="1473200"/>
              <a:ext cx="133351" cy="141353"/>
            </a:xfrm>
            <a:custGeom>
              <a:avLst/>
              <a:gdLst/>
              <a:ahLst/>
              <a:cxnLst/>
              <a:rect l="0" t="0" r="0" b="0"/>
              <a:pathLst>
                <a:path w="133351" h="141353">
                  <a:moveTo>
                    <a:pt x="0" y="0"/>
                  </a:moveTo>
                  <a:lnTo>
                    <a:pt x="0" y="0"/>
                  </a:lnTo>
                  <a:lnTo>
                    <a:pt x="6908" y="27630"/>
                  </a:lnTo>
                  <a:lnTo>
                    <a:pt x="14747" y="53342"/>
                  </a:lnTo>
                  <a:lnTo>
                    <a:pt x="24193" y="72391"/>
                  </a:lnTo>
                  <a:lnTo>
                    <a:pt x="47934" y="98276"/>
                  </a:lnTo>
                  <a:lnTo>
                    <a:pt x="77515" y="124462"/>
                  </a:lnTo>
                  <a:lnTo>
                    <a:pt x="100214" y="140061"/>
                  </a:lnTo>
                  <a:lnTo>
                    <a:pt x="104204" y="141352"/>
                  </a:lnTo>
                  <a:lnTo>
                    <a:pt x="112400" y="140905"/>
                  </a:lnTo>
                  <a:lnTo>
                    <a:pt x="120746" y="136472"/>
                  </a:lnTo>
                  <a:lnTo>
                    <a:pt x="124947" y="133315"/>
                  </a:lnTo>
                  <a:lnTo>
                    <a:pt x="129616" y="124162"/>
                  </a:lnTo>
                  <a:lnTo>
                    <a:pt x="13335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4" name="SMARTInkShape-2728"/>
            <p:cNvSpPr/>
            <p:nvPr>
              <p:custDataLst>
                <p:tags r:id="rId273"/>
              </p:custDataLst>
            </p:nvPr>
          </p:nvSpPr>
          <p:spPr>
            <a:xfrm>
              <a:off x="1885950" y="1352550"/>
              <a:ext cx="124387" cy="242596"/>
            </a:xfrm>
            <a:custGeom>
              <a:avLst/>
              <a:gdLst/>
              <a:ahLst/>
              <a:cxnLst/>
              <a:rect l="0" t="0" r="0" b="0"/>
              <a:pathLst>
                <a:path w="124387" h="242596">
                  <a:moveTo>
                    <a:pt x="44450" y="0"/>
                  </a:moveTo>
                  <a:lnTo>
                    <a:pt x="44450" y="0"/>
                  </a:lnTo>
                  <a:lnTo>
                    <a:pt x="47821" y="6742"/>
                  </a:lnTo>
                  <a:lnTo>
                    <a:pt x="46546" y="27790"/>
                  </a:lnTo>
                  <a:lnTo>
                    <a:pt x="43500" y="52097"/>
                  </a:lnTo>
                  <a:lnTo>
                    <a:pt x="39795" y="81010"/>
                  </a:lnTo>
                  <a:lnTo>
                    <a:pt x="35796" y="110323"/>
                  </a:lnTo>
                  <a:lnTo>
                    <a:pt x="33548" y="136051"/>
                  </a:lnTo>
                  <a:lnTo>
                    <a:pt x="32283" y="166606"/>
                  </a:lnTo>
                  <a:lnTo>
                    <a:pt x="31797" y="191547"/>
                  </a:lnTo>
                  <a:lnTo>
                    <a:pt x="31781" y="191198"/>
                  </a:lnTo>
                  <a:lnTo>
                    <a:pt x="58484" y="160150"/>
                  </a:lnTo>
                  <a:lnTo>
                    <a:pt x="76595" y="145681"/>
                  </a:lnTo>
                  <a:lnTo>
                    <a:pt x="89076" y="139301"/>
                  </a:lnTo>
                  <a:lnTo>
                    <a:pt x="94662" y="138728"/>
                  </a:lnTo>
                  <a:lnTo>
                    <a:pt x="104631" y="141855"/>
                  </a:lnTo>
                  <a:lnTo>
                    <a:pt x="113766" y="151711"/>
                  </a:lnTo>
                  <a:lnTo>
                    <a:pt x="121118" y="164794"/>
                  </a:lnTo>
                  <a:lnTo>
                    <a:pt x="124386" y="177664"/>
                  </a:lnTo>
                  <a:lnTo>
                    <a:pt x="122855" y="200181"/>
                  </a:lnTo>
                  <a:lnTo>
                    <a:pt x="114561" y="221355"/>
                  </a:lnTo>
                  <a:lnTo>
                    <a:pt x="101481" y="230790"/>
                  </a:lnTo>
                  <a:lnTo>
                    <a:pt x="76165" y="240067"/>
                  </a:lnTo>
                  <a:lnTo>
                    <a:pt x="67710" y="242595"/>
                  </a:lnTo>
                  <a:lnTo>
                    <a:pt x="48908" y="239759"/>
                  </a:lnTo>
                  <a:lnTo>
                    <a:pt x="30909" y="231443"/>
                  </a:lnTo>
                  <a:lnTo>
                    <a:pt x="18206" y="220691"/>
                  </a:lnTo>
                  <a:lnTo>
                    <a:pt x="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78" name="SMARTInkShape-Group589"/>
          <p:cNvGrpSpPr/>
          <p:nvPr/>
        </p:nvGrpSpPr>
        <p:grpSpPr>
          <a:xfrm>
            <a:off x="2419350" y="1460500"/>
            <a:ext cx="165101" cy="107951"/>
            <a:chOff x="2419350" y="1460500"/>
            <a:chExt cx="165101" cy="107951"/>
          </a:xfrm>
        </p:grpSpPr>
        <p:sp>
          <p:nvSpPr>
            <p:cNvPr id="676" name="SMARTInkShape-2729"/>
            <p:cNvSpPr/>
            <p:nvPr>
              <p:custDataLst>
                <p:tags r:id="rId268"/>
              </p:custDataLst>
            </p:nvPr>
          </p:nvSpPr>
          <p:spPr>
            <a:xfrm>
              <a:off x="2489200" y="1460500"/>
              <a:ext cx="12701" cy="107951"/>
            </a:xfrm>
            <a:custGeom>
              <a:avLst/>
              <a:gdLst/>
              <a:ahLst/>
              <a:cxnLst/>
              <a:rect l="0" t="0" r="0" b="0"/>
              <a:pathLst>
                <a:path w="12701" h="107951">
                  <a:moveTo>
                    <a:pt x="0" y="0"/>
                  </a:moveTo>
                  <a:lnTo>
                    <a:pt x="0" y="0"/>
                  </a:lnTo>
                  <a:lnTo>
                    <a:pt x="706" y="27437"/>
                  </a:lnTo>
                  <a:lnTo>
                    <a:pt x="5026" y="57970"/>
                  </a:lnTo>
                  <a:lnTo>
                    <a:pt x="7839" y="82793"/>
                  </a:lnTo>
                  <a:lnTo>
                    <a:pt x="1270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7" name="SMARTInkShape-2730"/>
            <p:cNvSpPr/>
            <p:nvPr>
              <p:custDataLst>
                <p:tags r:id="rId269"/>
              </p:custDataLst>
            </p:nvPr>
          </p:nvSpPr>
          <p:spPr>
            <a:xfrm>
              <a:off x="2419350" y="1498600"/>
              <a:ext cx="165101" cy="11248"/>
            </a:xfrm>
            <a:custGeom>
              <a:avLst/>
              <a:gdLst/>
              <a:ahLst/>
              <a:cxnLst/>
              <a:rect l="0" t="0" r="0" b="0"/>
              <a:pathLst>
                <a:path w="165101" h="11248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6907" y="1324"/>
                  </a:lnTo>
                  <a:lnTo>
                    <a:pt x="8838" y="883"/>
                  </a:lnTo>
                  <a:lnTo>
                    <a:pt x="36677" y="7024"/>
                  </a:lnTo>
                  <a:lnTo>
                    <a:pt x="66842" y="11018"/>
                  </a:lnTo>
                  <a:lnTo>
                    <a:pt x="90385" y="11247"/>
                  </a:lnTo>
                  <a:lnTo>
                    <a:pt x="114960" y="8997"/>
                  </a:lnTo>
                  <a:lnTo>
                    <a:pt x="142483" y="3763"/>
                  </a:lnTo>
                  <a:lnTo>
                    <a:pt x="165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82" name="SMARTInkShape-Group590"/>
          <p:cNvGrpSpPr/>
          <p:nvPr/>
        </p:nvGrpSpPr>
        <p:grpSpPr>
          <a:xfrm>
            <a:off x="2743678" y="1296446"/>
            <a:ext cx="285273" cy="287704"/>
            <a:chOff x="2743678" y="1296446"/>
            <a:chExt cx="285273" cy="287704"/>
          </a:xfrm>
        </p:grpSpPr>
        <p:sp>
          <p:nvSpPr>
            <p:cNvPr id="679" name="SMARTInkShape-2731"/>
            <p:cNvSpPr/>
            <p:nvPr>
              <p:custDataLst>
                <p:tags r:id="rId265"/>
              </p:custDataLst>
            </p:nvPr>
          </p:nvSpPr>
          <p:spPr>
            <a:xfrm>
              <a:off x="2895600" y="1473200"/>
              <a:ext cx="107951" cy="107951"/>
            </a:xfrm>
            <a:custGeom>
              <a:avLst/>
              <a:gdLst/>
              <a:ahLst/>
              <a:cxnLst/>
              <a:rect l="0" t="0" r="0" b="0"/>
              <a:pathLst>
                <a:path w="107951" h="107951">
                  <a:moveTo>
                    <a:pt x="0" y="107950"/>
                  </a:moveTo>
                  <a:lnTo>
                    <a:pt x="0" y="107950"/>
                  </a:lnTo>
                  <a:lnTo>
                    <a:pt x="0" y="104579"/>
                  </a:lnTo>
                  <a:lnTo>
                    <a:pt x="3763" y="101043"/>
                  </a:lnTo>
                  <a:lnTo>
                    <a:pt x="35460" y="76440"/>
                  </a:lnTo>
                  <a:lnTo>
                    <a:pt x="66742" y="48966"/>
                  </a:lnTo>
                  <a:lnTo>
                    <a:pt x="90566" y="24857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0" name="SMARTInkShape-2732"/>
            <p:cNvSpPr/>
            <p:nvPr>
              <p:custDataLst>
                <p:tags r:id="rId266"/>
              </p:custDataLst>
            </p:nvPr>
          </p:nvSpPr>
          <p:spPr>
            <a:xfrm>
              <a:off x="2921000" y="1444429"/>
              <a:ext cx="107951" cy="139721"/>
            </a:xfrm>
            <a:custGeom>
              <a:avLst/>
              <a:gdLst/>
              <a:ahLst/>
              <a:cxnLst/>
              <a:rect l="0" t="0" r="0" b="0"/>
              <a:pathLst>
                <a:path w="107951" h="139721">
                  <a:moveTo>
                    <a:pt x="0" y="3371"/>
                  </a:moveTo>
                  <a:lnTo>
                    <a:pt x="0" y="3371"/>
                  </a:lnTo>
                  <a:lnTo>
                    <a:pt x="3371" y="0"/>
                  </a:lnTo>
                  <a:lnTo>
                    <a:pt x="5070" y="418"/>
                  </a:lnTo>
                  <a:lnTo>
                    <a:pt x="8838" y="4646"/>
                  </a:lnTo>
                  <a:lnTo>
                    <a:pt x="7573" y="34066"/>
                  </a:lnTo>
                  <a:lnTo>
                    <a:pt x="8124" y="63579"/>
                  </a:lnTo>
                  <a:lnTo>
                    <a:pt x="17302" y="93961"/>
                  </a:lnTo>
                  <a:lnTo>
                    <a:pt x="27445" y="112307"/>
                  </a:lnTo>
                  <a:lnTo>
                    <a:pt x="42772" y="126106"/>
                  </a:lnTo>
                  <a:lnTo>
                    <a:pt x="59932" y="135531"/>
                  </a:lnTo>
                  <a:lnTo>
                    <a:pt x="74614" y="139720"/>
                  </a:lnTo>
                  <a:lnTo>
                    <a:pt x="94780" y="138707"/>
                  </a:lnTo>
                  <a:lnTo>
                    <a:pt x="99170" y="136634"/>
                  </a:lnTo>
                  <a:lnTo>
                    <a:pt x="102097" y="133841"/>
                  </a:lnTo>
                  <a:lnTo>
                    <a:pt x="107950" y="1240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1" name="SMARTInkShape-2733"/>
            <p:cNvSpPr/>
            <p:nvPr>
              <p:custDataLst>
                <p:tags r:id="rId267"/>
              </p:custDataLst>
            </p:nvPr>
          </p:nvSpPr>
          <p:spPr>
            <a:xfrm>
              <a:off x="2743678" y="1296446"/>
              <a:ext cx="101123" cy="272005"/>
            </a:xfrm>
            <a:custGeom>
              <a:avLst/>
              <a:gdLst/>
              <a:ahLst/>
              <a:cxnLst/>
              <a:rect l="0" t="0" r="0" b="0"/>
              <a:pathLst>
                <a:path w="101123" h="272005">
                  <a:moveTo>
                    <a:pt x="37622" y="24354"/>
                  </a:moveTo>
                  <a:lnTo>
                    <a:pt x="37622" y="24354"/>
                  </a:lnTo>
                  <a:lnTo>
                    <a:pt x="42691" y="6898"/>
                  </a:lnTo>
                  <a:lnTo>
                    <a:pt x="49178" y="0"/>
                  </a:lnTo>
                  <a:lnTo>
                    <a:pt x="44321" y="31695"/>
                  </a:lnTo>
                  <a:lnTo>
                    <a:pt x="38012" y="62189"/>
                  </a:lnTo>
                  <a:lnTo>
                    <a:pt x="34354" y="79916"/>
                  </a:lnTo>
                  <a:lnTo>
                    <a:pt x="30505" y="98790"/>
                  </a:lnTo>
                  <a:lnTo>
                    <a:pt x="26527" y="118428"/>
                  </a:lnTo>
                  <a:lnTo>
                    <a:pt x="22464" y="137164"/>
                  </a:lnTo>
                  <a:lnTo>
                    <a:pt x="18345" y="155300"/>
                  </a:lnTo>
                  <a:lnTo>
                    <a:pt x="14187" y="173034"/>
                  </a:lnTo>
                  <a:lnTo>
                    <a:pt x="7686" y="200266"/>
                  </a:lnTo>
                  <a:lnTo>
                    <a:pt x="1941" y="227700"/>
                  </a:lnTo>
                  <a:lnTo>
                    <a:pt x="0" y="242870"/>
                  </a:lnTo>
                  <a:lnTo>
                    <a:pt x="10256" y="216601"/>
                  </a:lnTo>
                  <a:lnTo>
                    <a:pt x="28102" y="188090"/>
                  </a:lnTo>
                  <a:lnTo>
                    <a:pt x="52675" y="156964"/>
                  </a:lnTo>
                  <a:lnTo>
                    <a:pt x="59956" y="148548"/>
                  </a:lnTo>
                  <a:lnTo>
                    <a:pt x="61684" y="148778"/>
                  </a:lnTo>
                  <a:lnTo>
                    <a:pt x="65485" y="152796"/>
                  </a:lnTo>
                  <a:lnTo>
                    <a:pt x="68220" y="173105"/>
                  </a:lnTo>
                  <a:lnTo>
                    <a:pt x="62289" y="198094"/>
                  </a:lnTo>
                  <a:lnTo>
                    <a:pt x="35256" y="229705"/>
                  </a:lnTo>
                  <a:lnTo>
                    <a:pt x="20908" y="244239"/>
                  </a:lnTo>
                  <a:lnTo>
                    <a:pt x="19424" y="244322"/>
                  </a:lnTo>
                  <a:lnTo>
                    <a:pt x="15893" y="242532"/>
                  </a:lnTo>
                  <a:lnTo>
                    <a:pt x="13854" y="235622"/>
                  </a:lnTo>
                  <a:lnTo>
                    <a:pt x="13653" y="224790"/>
                  </a:lnTo>
                  <a:lnTo>
                    <a:pt x="17507" y="205647"/>
                  </a:lnTo>
                  <a:lnTo>
                    <a:pt x="21156" y="200179"/>
                  </a:lnTo>
                  <a:lnTo>
                    <a:pt x="23117" y="200131"/>
                  </a:lnTo>
                  <a:lnTo>
                    <a:pt x="25130" y="201511"/>
                  </a:lnTo>
                  <a:lnTo>
                    <a:pt x="44548" y="228612"/>
                  </a:lnTo>
                  <a:lnTo>
                    <a:pt x="64390" y="253163"/>
                  </a:lnTo>
                  <a:lnTo>
                    <a:pt x="101122" y="2720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85" name="SMARTInkShape-Group591"/>
          <p:cNvGrpSpPr/>
          <p:nvPr/>
        </p:nvGrpSpPr>
        <p:grpSpPr>
          <a:xfrm>
            <a:off x="3276600" y="1460500"/>
            <a:ext cx="152401" cy="38101"/>
            <a:chOff x="3276600" y="1460500"/>
            <a:chExt cx="152401" cy="38101"/>
          </a:xfrm>
        </p:grpSpPr>
        <p:sp>
          <p:nvSpPr>
            <p:cNvPr id="683" name="SMARTInkShape-2734"/>
            <p:cNvSpPr/>
            <p:nvPr>
              <p:custDataLst>
                <p:tags r:id="rId263"/>
              </p:custDataLst>
            </p:nvPr>
          </p:nvSpPr>
          <p:spPr>
            <a:xfrm>
              <a:off x="3282950" y="1485900"/>
              <a:ext cx="146051" cy="12701"/>
            </a:xfrm>
            <a:custGeom>
              <a:avLst/>
              <a:gdLst/>
              <a:ahLst/>
              <a:cxnLst/>
              <a:rect l="0" t="0" r="0" b="0"/>
              <a:pathLst>
                <a:path w="146051" h="12701">
                  <a:moveTo>
                    <a:pt x="0" y="12700"/>
                  </a:moveTo>
                  <a:lnTo>
                    <a:pt x="0" y="12700"/>
                  </a:lnTo>
                  <a:lnTo>
                    <a:pt x="12552" y="10818"/>
                  </a:lnTo>
                  <a:lnTo>
                    <a:pt x="37351" y="5792"/>
                  </a:lnTo>
                  <a:lnTo>
                    <a:pt x="67746" y="1716"/>
                  </a:lnTo>
                  <a:lnTo>
                    <a:pt x="96508" y="508"/>
                  </a:lnTo>
                  <a:lnTo>
                    <a:pt x="123610" y="151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4" name="SMARTInkShape-2735"/>
            <p:cNvSpPr/>
            <p:nvPr>
              <p:custDataLst>
                <p:tags r:id="rId264"/>
              </p:custDataLst>
            </p:nvPr>
          </p:nvSpPr>
          <p:spPr>
            <a:xfrm>
              <a:off x="3276600" y="1460500"/>
              <a:ext cx="127001" cy="1"/>
            </a:xfrm>
            <a:custGeom>
              <a:avLst/>
              <a:gdLst/>
              <a:ahLst/>
              <a:cxnLst/>
              <a:rect l="0" t="0" r="0" b="0"/>
              <a:pathLst>
                <a:path w="127001" h="1">
                  <a:moveTo>
                    <a:pt x="0" y="0"/>
                  </a:moveTo>
                  <a:lnTo>
                    <a:pt x="0" y="0"/>
                  </a:lnTo>
                  <a:lnTo>
                    <a:pt x="23087" y="0"/>
                  </a:lnTo>
                  <a:lnTo>
                    <a:pt x="53172" y="0"/>
                  </a:lnTo>
                  <a:lnTo>
                    <a:pt x="84037" y="0"/>
                  </a:lnTo>
                  <a:lnTo>
                    <a:pt x="114463" y="0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90" name="SMARTInkShape-Group592"/>
          <p:cNvGrpSpPr/>
          <p:nvPr/>
        </p:nvGrpSpPr>
        <p:grpSpPr>
          <a:xfrm>
            <a:off x="3683883" y="1264996"/>
            <a:ext cx="300977" cy="332608"/>
            <a:chOff x="3683883" y="1264996"/>
            <a:chExt cx="300977" cy="332608"/>
          </a:xfrm>
        </p:grpSpPr>
        <p:sp>
          <p:nvSpPr>
            <p:cNvPr id="686" name="SMARTInkShape-2736"/>
            <p:cNvSpPr/>
            <p:nvPr>
              <p:custDataLst>
                <p:tags r:id="rId259"/>
              </p:custDataLst>
            </p:nvPr>
          </p:nvSpPr>
          <p:spPr>
            <a:xfrm>
              <a:off x="3901605" y="1530350"/>
              <a:ext cx="83255" cy="67254"/>
            </a:xfrm>
            <a:custGeom>
              <a:avLst/>
              <a:gdLst/>
              <a:ahLst/>
              <a:cxnLst/>
              <a:rect l="0" t="0" r="0" b="0"/>
              <a:pathLst>
                <a:path w="83255" h="67254">
                  <a:moveTo>
                    <a:pt x="41745" y="0"/>
                  </a:moveTo>
                  <a:lnTo>
                    <a:pt x="41745" y="0"/>
                  </a:lnTo>
                  <a:lnTo>
                    <a:pt x="30900" y="706"/>
                  </a:lnTo>
                  <a:lnTo>
                    <a:pt x="20697" y="3371"/>
                  </a:lnTo>
                  <a:lnTo>
                    <a:pt x="10988" y="10670"/>
                  </a:lnTo>
                  <a:lnTo>
                    <a:pt x="6424" y="15580"/>
                  </a:lnTo>
                  <a:lnTo>
                    <a:pt x="1353" y="26680"/>
                  </a:lnTo>
                  <a:lnTo>
                    <a:pt x="0" y="32603"/>
                  </a:lnTo>
                  <a:lnTo>
                    <a:pt x="510" y="37963"/>
                  </a:lnTo>
                  <a:lnTo>
                    <a:pt x="4839" y="47682"/>
                  </a:lnTo>
                  <a:lnTo>
                    <a:pt x="18580" y="61087"/>
                  </a:lnTo>
                  <a:lnTo>
                    <a:pt x="31920" y="65955"/>
                  </a:lnTo>
                  <a:lnTo>
                    <a:pt x="39428" y="67253"/>
                  </a:lnTo>
                  <a:lnTo>
                    <a:pt x="53415" y="64933"/>
                  </a:lnTo>
                  <a:lnTo>
                    <a:pt x="71308" y="55693"/>
                  </a:lnTo>
                  <a:lnTo>
                    <a:pt x="79579" y="48036"/>
                  </a:lnTo>
                  <a:lnTo>
                    <a:pt x="83254" y="39929"/>
                  </a:lnTo>
                  <a:lnTo>
                    <a:pt x="83007" y="29741"/>
                  </a:lnTo>
                  <a:lnTo>
                    <a:pt x="81953" y="24060"/>
                  </a:lnTo>
                  <a:lnTo>
                    <a:pt x="73256" y="13986"/>
                  </a:lnTo>
                  <a:lnTo>
                    <a:pt x="60689" y="6216"/>
                  </a:lnTo>
                  <a:lnTo>
                    <a:pt x="3539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7" name="SMARTInkShape-2737"/>
            <p:cNvSpPr/>
            <p:nvPr>
              <p:custDataLst>
                <p:tags r:id="rId260"/>
              </p:custDataLst>
            </p:nvPr>
          </p:nvSpPr>
          <p:spPr>
            <a:xfrm>
              <a:off x="3695700" y="1384300"/>
              <a:ext cx="177801" cy="25401"/>
            </a:xfrm>
            <a:custGeom>
              <a:avLst/>
              <a:gdLst/>
              <a:ahLst/>
              <a:cxnLst/>
              <a:rect l="0" t="0" r="0" b="0"/>
              <a:pathLst>
                <a:path w="177801" h="254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37977" y="6881"/>
                  </a:lnTo>
                  <a:lnTo>
                    <a:pt x="62680" y="10662"/>
                  </a:lnTo>
                  <a:lnTo>
                    <a:pt x="91322" y="12096"/>
                  </a:lnTo>
                  <a:lnTo>
                    <a:pt x="117997" y="13227"/>
                  </a:lnTo>
                  <a:lnTo>
                    <a:pt x="143069" y="17011"/>
                  </a:lnTo>
                  <a:lnTo>
                    <a:pt x="167098" y="20529"/>
                  </a:lnTo>
                  <a:lnTo>
                    <a:pt x="17780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8" name="SMARTInkShape-2738"/>
            <p:cNvSpPr/>
            <p:nvPr>
              <p:custDataLst>
                <p:tags r:id="rId261"/>
              </p:custDataLst>
            </p:nvPr>
          </p:nvSpPr>
          <p:spPr>
            <a:xfrm>
              <a:off x="3683883" y="1264996"/>
              <a:ext cx="208668" cy="11355"/>
            </a:xfrm>
            <a:custGeom>
              <a:avLst/>
              <a:gdLst/>
              <a:ahLst/>
              <a:cxnLst/>
              <a:rect l="0" t="0" r="0" b="0"/>
              <a:pathLst>
                <a:path w="208668" h="11355">
                  <a:moveTo>
                    <a:pt x="5467" y="11354"/>
                  </a:moveTo>
                  <a:lnTo>
                    <a:pt x="5467" y="11354"/>
                  </a:lnTo>
                  <a:lnTo>
                    <a:pt x="0" y="11354"/>
                  </a:lnTo>
                  <a:lnTo>
                    <a:pt x="30626" y="6328"/>
                  </a:lnTo>
                  <a:lnTo>
                    <a:pt x="53338" y="4887"/>
                  </a:lnTo>
                  <a:lnTo>
                    <a:pt x="79895" y="1894"/>
                  </a:lnTo>
                  <a:lnTo>
                    <a:pt x="106279" y="94"/>
                  </a:lnTo>
                  <a:lnTo>
                    <a:pt x="130706" y="0"/>
                  </a:lnTo>
                  <a:lnTo>
                    <a:pt x="160324" y="3208"/>
                  </a:lnTo>
                  <a:lnTo>
                    <a:pt x="191853" y="4649"/>
                  </a:lnTo>
                  <a:lnTo>
                    <a:pt x="208667" y="50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9" name="SMARTInkShape-2739"/>
            <p:cNvSpPr/>
            <p:nvPr>
              <p:custDataLst>
                <p:tags r:id="rId262"/>
              </p:custDataLst>
            </p:nvPr>
          </p:nvSpPr>
          <p:spPr>
            <a:xfrm>
              <a:off x="3778250" y="1295400"/>
              <a:ext cx="31751" cy="262263"/>
            </a:xfrm>
            <a:custGeom>
              <a:avLst/>
              <a:gdLst/>
              <a:ahLst/>
              <a:cxnLst/>
              <a:rect l="0" t="0" r="0" b="0"/>
              <a:pathLst>
                <a:path w="31751" h="262263">
                  <a:moveTo>
                    <a:pt x="31750" y="0"/>
                  </a:moveTo>
                  <a:lnTo>
                    <a:pt x="31750" y="0"/>
                  </a:lnTo>
                  <a:lnTo>
                    <a:pt x="28379" y="3371"/>
                  </a:lnTo>
                  <a:lnTo>
                    <a:pt x="26724" y="6907"/>
                  </a:lnTo>
                  <a:lnTo>
                    <a:pt x="20490" y="34795"/>
                  </a:lnTo>
                  <a:lnTo>
                    <a:pt x="19477" y="61815"/>
                  </a:lnTo>
                  <a:lnTo>
                    <a:pt x="19240" y="85329"/>
                  </a:lnTo>
                  <a:lnTo>
                    <a:pt x="19134" y="112242"/>
                  </a:lnTo>
                  <a:lnTo>
                    <a:pt x="17206" y="138786"/>
                  </a:lnTo>
                  <a:lnTo>
                    <a:pt x="13997" y="163988"/>
                  </a:lnTo>
                  <a:lnTo>
                    <a:pt x="10219" y="186948"/>
                  </a:lnTo>
                  <a:lnTo>
                    <a:pt x="7496" y="216337"/>
                  </a:lnTo>
                  <a:lnTo>
                    <a:pt x="4620" y="246314"/>
                  </a:lnTo>
                  <a:lnTo>
                    <a:pt x="608" y="262160"/>
                  </a:lnTo>
                  <a:lnTo>
                    <a:pt x="405" y="262262"/>
                  </a:lnTo>
                  <a:lnTo>
                    <a:pt x="0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94" name="SMARTInkShape-Group593"/>
          <p:cNvGrpSpPr/>
          <p:nvPr/>
        </p:nvGrpSpPr>
        <p:grpSpPr>
          <a:xfrm>
            <a:off x="4142291" y="1390650"/>
            <a:ext cx="348748" cy="137163"/>
            <a:chOff x="4142291" y="1390650"/>
            <a:chExt cx="348748" cy="137163"/>
          </a:xfrm>
        </p:grpSpPr>
        <p:sp>
          <p:nvSpPr>
            <p:cNvPr id="691" name="SMARTInkShape-2740"/>
            <p:cNvSpPr/>
            <p:nvPr>
              <p:custDataLst>
                <p:tags r:id="rId256"/>
              </p:custDataLst>
            </p:nvPr>
          </p:nvSpPr>
          <p:spPr>
            <a:xfrm>
              <a:off x="4142291" y="1390650"/>
              <a:ext cx="131260" cy="125277"/>
            </a:xfrm>
            <a:custGeom>
              <a:avLst/>
              <a:gdLst/>
              <a:ahLst/>
              <a:cxnLst/>
              <a:rect l="0" t="0" r="0" b="0"/>
              <a:pathLst>
                <a:path w="131260" h="125277">
                  <a:moveTo>
                    <a:pt x="99509" y="0"/>
                  </a:moveTo>
                  <a:lnTo>
                    <a:pt x="99509" y="0"/>
                  </a:lnTo>
                  <a:lnTo>
                    <a:pt x="83929" y="0"/>
                  </a:lnTo>
                  <a:lnTo>
                    <a:pt x="63534" y="6742"/>
                  </a:lnTo>
                  <a:lnTo>
                    <a:pt x="32065" y="31801"/>
                  </a:lnTo>
                  <a:lnTo>
                    <a:pt x="12733" y="56381"/>
                  </a:lnTo>
                  <a:lnTo>
                    <a:pt x="2615" y="84282"/>
                  </a:lnTo>
                  <a:lnTo>
                    <a:pt x="0" y="99548"/>
                  </a:lnTo>
                  <a:lnTo>
                    <a:pt x="1420" y="105171"/>
                  </a:lnTo>
                  <a:lnTo>
                    <a:pt x="4483" y="109625"/>
                  </a:lnTo>
                  <a:lnTo>
                    <a:pt x="8642" y="113300"/>
                  </a:lnTo>
                  <a:lnTo>
                    <a:pt x="31350" y="121843"/>
                  </a:lnTo>
                  <a:lnTo>
                    <a:pt x="52282" y="124708"/>
                  </a:lnTo>
                  <a:lnTo>
                    <a:pt x="74286" y="125276"/>
                  </a:lnTo>
                  <a:lnTo>
                    <a:pt x="101835" y="121629"/>
                  </a:lnTo>
                  <a:lnTo>
                    <a:pt x="131259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2" name="SMARTInkShape-2741"/>
            <p:cNvSpPr/>
            <p:nvPr>
              <p:custDataLst>
                <p:tags r:id="rId257"/>
              </p:custDataLst>
            </p:nvPr>
          </p:nvSpPr>
          <p:spPr>
            <a:xfrm>
              <a:off x="4298181" y="1409391"/>
              <a:ext cx="100538" cy="109617"/>
            </a:xfrm>
            <a:custGeom>
              <a:avLst/>
              <a:gdLst/>
              <a:ahLst/>
              <a:cxnLst/>
              <a:rect l="0" t="0" r="0" b="0"/>
              <a:pathLst>
                <a:path w="100538" h="109617">
                  <a:moveTo>
                    <a:pt x="38869" y="13009"/>
                  </a:moveTo>
                  <a:lnTo>
                    <a:pt x="38869" y="13009"/>
                  </a:lnTo>
                  <a:lnTo>
                    <a:pt x="35498" y="13009"/>
                  </a:lnTo>
                  <a:lnTo>
                    <a:pt x="26660" y="16380"/>
                  </a:lnTo>
                  <a:lnTo>
                    <a:pt x="15104" y="28589"/>
                  </a:lnTo>
                  <a:lnTo>
                    <a:pt x="2743" y="48983"/>
                  </a:lnTo>
                  <a:lnTo>
                    <a:pt x="0" y="62864"/>
                  </a:lnTo>
                  <a:lnTo>
                    <a:pt x="1839" y="76089"/>
                  </a:lnTo>
                  <a:lnTo>
                    <a:pt x="7359" y="89022"/>
                  </a:lnTo>
                  <a:lnTo>
                    <a:pt x="16398" y="98063"/>
                  </a:lnTo>
                  <a:lnTo>
                    <a:pt x="35268" y="107120"/>
                  </a:lnTo>
                  <a:lnTo>
                    <a:pt x="42818" y="109616"/>
                  </a:lnTo>
                  <a:lnTo>
                    <a:pt x="58733" y="108627"/>
                  </a:lnTo>
                  <a:lnTo>
                    <a:pt x="73803" y="102778"/>
                  </a:lnTo>
                  <a:lnTo>
                    <a:pt x="85205" y="93123"/>
                  </a:lnTo>
                  <a:lnTo>
                    <a:pt x="96186" y="75787"/>
                  </a:lnTo>
                  <a:lnTo>
                    <a:pt x="100537" y="50503"/>
                  </a:lnTo>
                  <a:lnTo>
                    <a:pt x="95910" y="30849"/>
                  </a:lnTo>
                  <a:lnTo>
                    <a:pt x="86799" y="13177"/>
                  </a:lnTo>
                  <a:lnTo>
                    <a:pt x="75693" y="2971"/>
                  </a:lnTo>
                  <a:lnTo>
                    <a:pt x="69769" y="672"/>
                  </a:lnTo>
                  <a:lnTo>
                    <a:pt x="57541" y="0"/>
                  </a:lnTo>
                  <a:lnTo>
                    <a:pt x="46932" y="3935"/>
                  </a:lnTo>
                  <a:lnTo>
                    <a:pt x="42128" y="6959"/>
                  </a:lnTo>
                  <a:lnTo>
                    <a:pt x="34909" y="15965"/>
                  </a:lnTo>
                  <a:lnTo>
                    <a:pt x="26169" y="320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3" name="SMARTInkShape-2742"/>
            <p:cNvSpPr/>
            <p:nvPr>
              <p:custDataLst>
                <p:tags r:id="rId258"/>
              </p:custDataLst>
            </p:nvPr>
          </p:nvSpPr>
          <p:spPr>
            <a:xfrm>
              <a:off x="4406900" y="1399979"/>
              <a:ext cx="84139" cy="127834"/>
            </a:xfrm>
            <a:custGeom>
              <a:avLst/>
              <a:gdLst/>
              <a:ahLst/>
              <a:cxnLst/>
              <a:rect l="0" t="0" r="0" b="0"/>
              <a:pathLst>
                <a:path w="84139" h="127834">
                  <a:moveTo>
                    <a:pt x="76200" y="3371"/>
                  </a:moveTo>
                  <a:lnTo>
                    <a:pt x="76200" y="3371"/>
                  </a:lnTo>
                  <a:lnTo>
                    <a:pt x="72829" y="0"/>
                  </a:lnTo>
                  <a:lnTo>
                    <a:pt x="63648" y="226"/>
                  </a:lnTo>
                  <a:lnTo>
                    <a:pt x="50866" y="3384"/>
                  </a:lnTo>
                  <a:lnTo>
                    <a:pt x="33181" y="13096"/>
                  </a:lnTo>
                  <a:lnTo>
                    <a:pt x="25801" y="20864"/>
                  </a:lnTo>
                  <a:lnTo>
                    <a:pt x="22050" y="29020"/>
                  </a:lnTo>
                  <a:lnTo>
                    <a:pt x="21050" y="33170"/>
                  </a:lnTo>
                  <a:lnTo>
                    <a:pt x="23206" y="37348"/>
                  </a:lnTo>
                  <a:lnTo>
                    <a:pt x="54579" y="61790"/>
                  </a:lnTo>
                  <a:lnTo>
                    <a:pt x="76267" y="85466"/>
                  </a:lnTo>
                  <a:lnTo>
                    <a:pt x="82815" y="95361"/>
                  </a:lnTo>
                  <a:lnTo>
                    <a:pt x="84138" y="99976"/>
                  </a:lnTo>
                  <a:lnTo>
                    <a:pt x="83726" y="108866"/>
                  </a:lnTo>
                  <a:lnTo>
                    <a:pt x="79310" y="117520"/>
                  </a:lnTo>
                  <a:lnTo>
                    <a:pt x="76156" y="121804"/>
                  </a:lnTo>
                  <a:lnTo>
                    <a:pt x="68890" y="126563"/>
                  </a:lnTo>
                  <a:lnTo>
                    <a:pt x="64977" y="127833"/>
                  </a:lnTo>
                  <a:lnTo>
                    <a:pt x="45985" y="126248"/>
                  </a:lnTo>
                  <a:lnTo>
                    <a:pt x="34314" y="119366"/>
                  </a:lnTo>
                  <a:lnTo>
                    <a:pt x="0" y="922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03" name="SMARTInkShape-Group594"/>
          <p:cNvGrpSpPr/>
          <p:nvPr/>
        </p:nvGrpSpPr>
        <p:grpSpPr>
          <a:xfrm>
            <a:off x="4642238" y="1250950"/>
            <a:ext cx="814631" cy="311151"/>
            <a:chOff x="4642238" y="1250950"/>
            <a:chExt cx="814631" cy="311151"/>
          </a:xfrm>
        </p:grpSpPr>
        <p:sp>
          <p:nvSpPr>
            <p:cNvPr id="695" name="SMARTInkShape-2743"/>
            <p:cNvSpPr/>
            <p:nvPr>
              <p:custDataLst>
                <p:tags r:id="rId248"/>
              </p:custDataLst>
            </p:nvPr>
          </p:nvSpPr>
          <p:spPr>
            <a:xfrm>
              <a:off x="4642238" y="1301750"/>
              <a:ext cx="113913" cy="260351"/>
            </a:xfrm>
            <a:custGeom>
              <a:avLst/>
              <a:gdLst/>
              <a:ahLst/>
              <a:cxnLst/>
              <a:rect l="0" t="0" r="0" b="0"/>
              <a:pathLst>
                <a:path w="113913" h="260351">
                  <a:moveTo>
                    <a:pt x="113912" y="0"/>
                  </a:moveTo>
                  <a:lnTo>
                    <a:pt x="113912" y="0"/>
                  </a:lnTo>
                  <a:lnTo>
                    <a:pt x="103067" y="706"/>
                  </a:lnTo>
                  <a:lnTo>
                    <a:pt x="92864" y="3371"/>
                  </a:lnTo>
                  <a:lnTo>
                    <a:pt x="71849" y="18951"/>
                  </a:lnTo>
                  <a:lnTo>
                    <a:pt x="55942" y="39232"/>
                  </a:lnTo>
                  <a:lnTo>
                    <a:pt x="39464" y="65414"/>
                  </a:lnTo>
                  <a:lnTo>
                    <a:pt x="22733" y="95866"/>
                  </a:lnTo>
                  <a:lnTo>
                    <a:pt x="15732" y="112594"/>
                  </a:lnTo>
                  <a:lnTo>
                    <a:pt x="9653" y="130096"/>
                  </a:lnTo>
                  <a:lnTo>
                    <a:pt x="4189" y="148114"/>
                  </a:lnTo>
                  <a:lnTo>
                    <a:pt x="0" y="177541"/>
                  </a:lnTo>
                  <a:lnTo>
                    <a:pt x="1901" y="201674"/>
                  </a:lnTo>
                  <a:lnTo>
                    <a:pt x="9802" y="221807"/>
                  </a:lnTo>
                  <a:lnTo>
                    <a:pt x="29520" y="245637"/>
                  </a:lnTo>
                  <a:lnTo>
                    <a:pt x="45125" y="253811"/>
                  </a:lnTo>
                  <a:lnTo>
                    <a:pt x="69462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6" name="SMARTInkShape-2744"/>
            <p:cNvSpPr/>
            <p:nvPr>
              <p:custDataLst>
                <p:tags r:id="rId249"/>
              </p:custDataLst>
            </p:nvPr>
          </p:nvSpPr>
          <p:spPr>
            <a:xfrm>
              <a:off x="4802083" y="1365250"/>
              <a:ext cx="149633" cy="120235"/>
            </a:xfrm>
            <a:custGeom>
              <a:avLst/>
              <a:gdLst/>
              <a:ahLst/>
              <a:cxnLst/>
              <a:rect l="0" t="0" r="0" b="0"/>
              <a:pathLst>
                <a:path w="149633" h="120235">
                  <a:moveTo>
                    <a:pt x="23917" y="44450"/>
                  </a:moveTo>
                  <a:lnTo>
                    <a:pt x="23917" y="44450"/>
                  </a:lnTo>
                  <a:lnTo>
                    <a:pt x="20546" y="44450"/>
                  </a:lnTo>
                  <a:lnTo>
                    <a:pt x="11708" y="51192"/>
                  </a:lnTo>
                  <a:lnTo>
                    <a:pt x="3523" y="68869"/>
                  </a:lnTo>
                  <a:lnTo>
                    <a:pt x="0" y="91980"/>
                  </a:lnTo>
                  <a:lnTo>
                    <a:pt x="2327" y="109960"/>
                  </a:lnTo>
                  <a:lnTo>
                    <a:pt x="4585" y="113523"/>
                  </a:lnTo>
                  <a:lnTo>
                    <a:pt x="7501" y="115899"/>
                  </a:lnTo>
                  <a:lnTo>
                    <a:pt x="10857" y="117483"/>
                  </a:lnTo>
                  <a:lnTo>
                    <a:pt x="18348" y="117361"/>
                  </a:lnTo>
                  <a:lnTo>
                    <a:pt x="22321" y="116341"/>
                  </a:lnTo>
                  <a:lnTo>
                    <a:pt x="34655" y="108163"/>
                  </a:lnTo>
                  <a:lnTo>
                    <a:pt x="47246" y="96802"/>
                  </a:lnTo>
                  <a:lnTo>
                    <a:pt x="51924" y="88649"/>
                  </a:lnTo>
                  <a:lnTo>
                    <a:pt x="54709" y="81733"/>
                  </a:lnTo>
                  <a:lnTo>
                    <a:pt x="56439" y="79889"/>
                  </a:lnTo>
                  <a:lnTo>
                    <a:pt x="58299" y="78659"/>
                  </a:lnTo>
                  <a:lnTo>
                    <a:pt x="60243" y="78545"/>
                  </a:lnTo>
                  <a:lnTo>
                    <a:pt x="73900" y="85254"/>
                  </a:lnTo>
                  <a:lnTo>
                    <a:pt x="79762" y="92924"/>
                  </a:lnTo>
                  <a:lnTo>
                    <a:pt x="85426" y="101977"/>
                  </a:lnTo>
                  <a:lnTo>
                    <a:pt x="101275" y="115909"/>
                  </a:lnTo>
                  <a:lnTo>
                    <a:pt x="107922" y="118543"/>
                  </a:lnTo>
                  <a:lnTo>
                    <a:pt x="123688" y="120234"/>
                  </a:lnTo>
                  <a:lnTo>
                    <a:pt x="130114" y="118583"/>
                  </a:lnTo>
                  <a:lnTo>
                    <a:pt x="132815" y="117156"/>
                  </a:lnTo>
                  <a:lnTo>
                    <a:pt x="137698" y="109925"/>
                  </a:lnTo>
                  <a:lnTo>
                    <a:pt x="146581" y="84665"/>
                  </a:lnTo>
                  <a:lnTo>
                    <a:pt x="149632" y="54014"/>
                  </a:lnTo>
                  <a:lnTo>
                    <a:pt x="146583" y="36000"/>
                  </a:lnTo>
                  <a:lnTo>
                    <a:pt x="139819" y="21645"/>
                  </a:lnTo>
                  <a:lnTo>
                    <a:pt x="1191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7" name="SMARTInkShape-2745"/>
            <p:cNvSpPr/>
            <p:nvPr>
              <p:custDataLst>
                <p:tags r:id="rId250"/>
              </p:custDataLst>
            </p:nvPr>
          </p:nvSpPr>
          <p:spPr>
            <a:xfrm>
              <a:off x="5035550" y="1435100"/>
              <a:ext cx="6351" cy="99764"/>
            </a:xfrm>
            <a:custGeom>
              <a:avLst/>
              <a:gdLst/>
              <a:ahLst/>
              <a:cxnLst/>
              <a:rect l="0" t="0" r="0" b="0"/>
              <a:pathLst>
                <a:path w="6351" h="99764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3146" y="12552"/>
                  </a:lnTo>
                  <a:lnTo>
                    <a:pt x="621" y="41442"/>
                  </a:lnTo>
                  <a:lnTo>
                    <a:pt x="123" y="72914"/>
                  </a:lnTo>
                  <a:lnTo>
                    <a:pt x="5" y="99763"/>
                  </a:lnTo>
                  <a:lnTo>
                    <a:pt x="709" y="99670"/>
                  </a:lnTo>
                  <a:lnTo>
                    <a:pt x="635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8" name="SMARTInkShape-2746"/>
            <p:cNvSpPr/>
            <p:nvPr>
              <p:custDataLst>
                <p:tags r:id="rId251"/>
              </p:custDataLst>
            </p:nvPr>
          </p:nvSpPr>
          <p:spPr>
            <a:xfrm>
              <a:off x="4997450" y="142875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0"/>
                  </a:moveTo>
                  <a:lnTo>
                    <a:pt x="0" y="0"/>
                  </a:lnTo>
                  <a:lnTo>
                    <a:pt x="24419" y="0"/>
                  </a:lnTo>
                  <a:lnTo>
                    <a:pt x="55675" y="4364"/>
                  </a:lnTo>
                  <a:lnTo>
                    <a:pt x="87338" y="6088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9" name="SMARTInkShape-2747"/>
            <p:cNvSpPr/>
            <p:nvPr>
              <p:custDataLst>
                <p:tags r:id="rId252"/>
              </p:custDataLst>
            </p:nvPr>
          </p:nvSpPr>
          <p:spPr>
            <a:xfrm>
              <a:off x="4997450" y="1466850"/>
              <a:ext cx="69851" cy="11407"/>
            </a:xfrm>
            <a:custGeom>
              <a:avLst/>
              <a:gdLst/>
              <a:ahLst/>
              <a:cxnLst/>
              <a:rect l="0" t="0" r="0" b="0"/>
              <a:pathLst>
                <a:path w="69851" h="11407">
                  <a:moveTo>
                    <a:pt x="0" y="6350"/>
                  </a:moveTo>
                  <a:lnTo>
                    <a:pt x="0" y="6350"/>
                  </a:lnTo>
                  <a:lnTo>
                    <a:pt x="3371" y="9721"/>
                  </a:lnTo>
                  <a:lnTo>
                    <a:pt x="8789" y="11376"/>
                  </a:lnTo>
                  <a:lnTo>
                    <a:pt x="17312" y="11406"/>
                  </a:lnTo>
                  <a:lnTo>
                    <a:pt x="47061" y="7155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0" name="SMARTInkShape-2748"/>
            <p:cNvSpPr/>
            <p:nvPr>
              <p:custDataLst>
                <p:tags r:id="rId253"/>
              </p:custDataLst>
            </p:nvPr>
          </p:nvSpPr>
          <p:spPr>
            <a:xfrm>
              <a:off x="5202969" y="1301750"/>
              <a:ext cx="86582" cy="179832"/>
            </a:xfrm>
            <a:custGeom>
              <a:avLst/>
              <a:gdLst/>
              <a:ahLst/>
              <a:cxnLst/>
              <a:rect l="0" t="0" r="0" b="0"/>
              <a:pathLst>
                <a:path w="86582" h="179832">
                  <a:moveTo>
                    <a:pt x="61181" y="0"/>
                  </a:moveTo>
                  <a:lnTo>
                    <a:pt x="61181" y="0"/>
                  </a:lnTo>
                  <a:lnTo>
                    <a:pt x="51042" y="11550"/>
                  </a:lnTo>
                  <a:lnTo>
                    <a:pt x="38813" y="33212"/>
                  </a:lnTo>
                  <a:lnTo>
                    <a:pt x="27957" y="54272"/>
                  </a:lnTo>
                  <a:lnTo>
                    <a:pt x="19839" y="77743"/>
                  </a:lnTo>
                  <a:lnTo>
                    <a:pt x="13173" y="101580"/>
                  </a:lnTo>
                  <a:lnTo>
                    <a:pt x="5507" y="123934"/>
                  </a:lnTo>
                  <a:lnTo>
                    <a:pt x="0" y="152981"/>
                  </a:lnTo>
                  <a:lnTo>
                    <a:pt x="2049" y="159843"/>
                  </a:lnTo>
                  <a:lnTo>
                    <a:pt x="6237" y="165123"/>
                  </a:lnTo>
                  <a:lnTo>
                    <a:pt x="23734" y="175925"/>
                  </a:lnTo>
                  <a:lnTo>
                    <a:pt x="29867" y="178667"/>
                  </a:lnTo>
                  <a:lnTo>
                    <a:pt x="44206" y="179831"/>
                  </a:lnTo>
                  <a:lnTo>
                    <a:pt x="69666" y="174830"/>
                  </a:lnTo>
                  <a:lnTo>
                    <a:pt x="77417" y="169189"/>
                  </a:lnTo>
                  <a:lnTo>
                    <a:pt x="86581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1" name="SMARTInkShape-2749"/>
            <p:cNvSpPr/>
            <p:nvPr>
              <p:custDataLst>
                <p:tags r:id="rId254"/>
              </p:custDataLst>
            </p:nvPr>
          </p:nvSpPr>
          <p:spPr>
            <a:xfrm>
              <a:off x="5162550" y="1384300"/>
              <a:ext cx="120651" cy="12701"/>
            </a:xfrm>
            <a:custGeom>
              <a:avLst/>
              <a:gdLst/>
              <a:ahLst/>
              <a:cxnLst/>
              <a:rect l="0" t="0" r="0" b="0"/>
              <a:pathLst>
                <a:path w="120651" h="12701">
                  <a:moveTo>
                    <a:pt x="0" y="12700"/>
                  </a:moveTo>
                  <a:lnTo>
                    <a:pt x="0" y="12700"/>
                  </a:lnTo>
                  <a:lnTo>
                    <a:pt x="24418" y="9329"/>
                  </a:lnTo>
                  <a:lnTo>
                    <a:pt x="50901" y="7233"/>
                  </a:lnTo>
                  <a:lnTo>
                    <a:pt x="77720" y="6611"/>
                  </a:lnTo>
                  <a:lnTo>
                    <a:pt x="109243" y="2038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2" name="SMARTInkShape-2750"/>
            <p:cNvSpPr/>
            <p:nvPr>
              <p:custDataLst>
                <p:tags r:id="rId255"/>
              </p:custDataLst>
            </p:nvPr>
          </p:nvSpPr>
          <p:spPr>
            <a:xfrm>
              <a:off x="5365750" y="1250950"/>
              <a:ext cx="91119" cy="311151"/>
            </a:xfrm>
            <a:custGeom>
              <a:avLst/>
              <a:gdLst/>
              <a:ahLst/>
              <a:cxnLst/>
              <a:rect l="0" t="0" r="0" b="0"/>
              <a:pathLst>
                <a:path w="91119" h="311151">
                  <a:moveTo>
                    <a:pt x="0" y="0"/>
                  </a:moveTo>
                  <a:lnTo>
                    <a:pt x="0" y="0"/>
                  </a:lnTo>
                  <a:lnTo>
                    <a:pt x="10113" y="0"/>
                  </a:lnTo>
                  <a:lnTo>
                    <a:pt x="20722" y="5644"/>
                  </a:lnTo>
                  <a:lnTo>
                    <a:pt x="51522" y="36628"/>
                  </a:lnTo>
                  <a:lnTo>
                    <a:pt x="69230" y="61199"/>
                  </a:lnTo>
                  <a:lnTo>
                    <a:pt x="83686" y="89994"/>
                  </a:lnTo>
                  <a:lnTo>
                    <a:pt x="87540" y="106563"/>
                  </a:lnTo>
                  <a:lnTo>
                    <a:pt x="90111" y="123959"/>
                  </a:lnTo>
                  <a:lnTo>
                    <a:pt x="91118" y="141200"/>
                  </a:lnTo>
                  <a:lnTo>
                    <a:pt x="91084" y="158339"/>
                  </a:lnTo>
                  <a:lnTo>
                    <a:pt x="90356" y="175409"/>
                  </a:lnTo>
                  <a:lnTo>
                    <a:pt x="88460" y="192434"/>
                  </a:lnTo>
                  <a:lnTo>
                    <a:pt x="85784" y="209428"/>
                  </a:lnTo>
                  <a:lnTo>
                    <a:pt x="82590" y="226402"/>
                  </a:lnTo>
                  <a:lnTo>
                    <a:pt x="73396" y="256551"/>
                  </a:lnTo>
                  <a:lnTo>
                    <a:pt x="62959" y="281239"/>
                  </a:lnTo>
                  <a:lnTo>
                    <a:pt x="49855" y="301660"/>
                  </a:lnTo>
                  <a:lnTo>
                    <a:pt x="38100" y="311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08" name="SMARTInkShape-Group595"/>
          <p:cNvGrpSpPr/>
          <p:nvPr/>
        </p:nvGrpSpPr>
        <p:grpSpPr>
          <a:xfrm>
            <a:off x="1072416" y="2095500"/>
            <a:ext cx="324585" cy="196851"/>
            <a:chOff x="1072416" y="2095500"/>
            <a:chExt cx="324585" cy="196851"/>
          </a:xfrm>
        </p:grpSpPr>
        <p:sp>
          <p:nvSpPr>
            <p:cNvPr id="704" name="SMARTInkShape-2751"/>
            <p:cNvSpPr/>
            <p:nvPr>
              <p:custDataLst>
                <p:tags r:id="rId244"/>
              </p:custDataLst>
            </p:nvPr>
          </p:nvSpPr>
          <p:spPr>
            <a:xfrm>
              <a:off x="1072416" y="2095500"/>
              <a:ext cx="176224" cy="148353"/>
            </a:xfrm>
            <a:custGeom>
              <a:avLst/>
              <a:gdLst/>
              <a:ahLst/>
              <a:cxnLst/>
              <a:rect l="0" t="0" r="0" b="0"/>
              <a:pathLst>
                <a:path w="176224" h="148353">
                  <a:moveTo>
                    <a:pt x="45184" y="0"/>
                  </a:moveTo>
                  <a:lnTo>
                    <a:pt x="45184" y="0"/>
                  </a:lnTo>
                  <a:lnTo>
                    <a:pt x="38442" y="3371"/>
                  </a:lnTo>
                  <a:lnTo>
                    <a:pt x="27507" y="18951"/>
                  </a:lnTo>
                  <a:lnTo>
                    <a:pt x="15331" y="44813"/>
                  </a:lnTo>
                  <a:lnTo>
                    <a:pt x="2786" y="71447"/>
                  </a:lnTo>
                  <a:lnTo>
                    <a:pt x="0" y="84906"/>
                  </a:lnTo>
                  <a:lnTo>
                    <a:pt x="1343" y="108130"/>
                  </a:lnTo>
                  <a:lnTo>
                    <a:pt x="2551" y="110186"/>
                  </a:lnTo>
                  <a:lnTo>
                    <a:pt x="4062" y="111558"/>
                  </a:lnTo>
                  <a:lnTo>
                    <a:pt x="6481" y="111060"/>
                  </a:lnTo>
                  <a:lnTo>
                    <a:pt x="21124" y="99754"/>
                  </a:lnTo>
                  <a:lnTo>
                    <a:pt x="34578" y="87412"/>
                  </a:lnTo>
                  <a:lnTo>
                    <a:pt x="40000" y="84711"/>
                  </a:lnTo>
                  <a:lnTo>
                    <a:pt x="41728" y="84696"/>
                  </a:lnTo>
                  <a:lnTo>
                    <a:pt x="42880" y="85392"/>
                  </a:lnTo>
                  <a:lnTo>
                    <a:pt x="46383" y="93505"/>
                  </a:lnTo>
                  <a:lnTo>
                    <a:pt x="48100" y="98320"/>
                  </a:lnTo>
                  <a:lnTo>
                    <a:pt x="55652" y="107433"/>
                  </a:lnTo>
                  <a:lnTo>
                    <a:pt x="81119" y="128152"/>
                  </a:lnTo>
                  <a:lnTo>
                    <a:pt x="105063" y="139649"/>
                  </a:lnTo>
                  <a:lnTo>
                    <a:pt x="130032" y="147524"/>
                  </a:lnTo>
                  <a:lnTo>
                    <a:pt x="143102" y="148352"/>
                  </a:lnTo>
                  <a:lnTo>
                    <a:pt x="148563" y="147584"/>
                  </a:lnTo>
                  <a:lnTo>
                    <a:pt x="152909" y="145662"/>
                  </a:lnTo>
                  <a:lnTo>
                    <a:pt x="159619" y="139763"/>
                  </a:lnTo>
                  <a:lnTo>
                    <a:pt x="170735" y="121766"/>
                  </a:lnTo>
                  <a:lnTo>
                    <a:pt x="176223" y="91818"/>
                  </a:lnTo>
                  <a:lnTo>
                    <a:pt x="173744" y="68325"/>
                  </a:lnTo>
                  <a:lnTo>
                    <a:pt x="167233" y="45183"/>
                  </a:lnTo>
                  <a:lnTo>
                    <a:pt x="152373" y="19110"/>
                  </a:lnTo>
                  <a:lnTo>
                    <a:pt x="143153" y="12021"/>
                  </a:lnTo>
                  <a:lnTo>
                    <a:pt x="138719" y="10836"/>
                  </a:lnTo>
                  <a:lnTo>
                    <a:pt x="121384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5" name="SMARTInkShape-2752"/>
            <p:cNvSpPr/>
            <p:nvPr>
              <p:custDataLst>
                <p:tags r:id="rId245"/>
              </p:custDataLst>
            </p:nvPr>
          </p:nvSpPr>
          <p:spPr>
            <a:xfrm>
              <a:off x="1333500" y="2184400"/>
              <a:ext cx="6351" cy="107951"/>
            </a:xfrm>
            <a:custGeom>
              <a:avLst/>
              <a:gdLst/>
              <a:ahLst/>
              <a:cxnLst/>
              <a:rect l="0" t="0" r="0" b="0"/>
              <a:pathLst>
                <a:path w="6351" h="107951">
                  <a:moveTo>
                    <a:pt x="6350" y="0"/>
                  </a:moveTo>
                  <a:lnTo>
                    <a:pt x="6350" y="0"/>
                  </a:lnTo>
                  <a:lnTo>
                    <a:pt x="5645" y="10844"/>
                  </a:lnTo>
                  <a:lnTo>
                    <a:pt x="883" y="42063"/>
                  </a:lnTo>
                  <a:lnTo>
                    <a:pt x="174" y="73037"/>
                  </a:lnTo>
                  <a:lnTo>
                    <a:pt x="10" y="103878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6" name="SMARTInkShape-2753"/>
            <p:cNvSpPr/>
            <p:nvPr>
              <p:custDataLst>
                <p:tags r:id="rId246"/>
              </p:custDataLst>
            </p:nvPr>
          </p:nvSpPr>
          <p:spPr>
            <a:xfrm>
              <a:off x="1301750" y="215900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0"/>
                  </a:moveTo>
                  <a:lnTo>
                    <a:pt x="0" y="0"/>
                  </a:lnTo>
                  <a:lnTo>
                    <a:pt x="20722" y="1881"/>
                  </a:lnTo>
                  <a:lnTo>
                    <a:pt x="51522" y="5467"/>
                  </a:lnTo>
                  <a:lnTo>
                    <a:pt x="77904" y="6088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7" name="SMARTInkShape-2754"/>
            <p:cNvSpPr/>
            <p:nvPr>
              <p:custDataLst>
                <p:tags r:id="rId247"/>
              </p:custDataLst>
            </p:nvPr>
          </p:nvSpPr>
          <p:spPr>
            <a:xfrm>
              <a:off x="1282700" y="222250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0"/>
                  </a:moveTo>
                  <a:lnTo>
                    <a:pt x="0" y="0"/>
                  </a:lnTo>
                  <a:lnTo>
                    <a:pt x="26026" y="10126"/>
                  </a:lnTo>
                  <a:lnTo>
                    <a:pt x="57063" y="12549"/>
                  </a:lnTo>
                  <a:lnTo>
                    <a:pt x="762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12" name="SMARTInkShape-Group596"/>
          <p:cNvGrpSpPr/>
          <p:nvPr/>
        </p:nvGrpSpPr>
        <p:grpSpPr>
          <a:xfrm>
            <a:off x="1606550" y="1911350"/>
            <a:ext cx="355601" cy="300288"/>
            <a:chOff x="1606550" y="1911350"/>
            <a:chExt cx="355601" cy="300288"/>
          </a:xfrm>
        </p:grpSpPr>
        <p:sp>
          <p:nvSpPr>
            <p:cNvPr id="709" name="SMARTInkShape-2755"/>
            <p:cNvSpPr/>
            <p:nvPr>
              <p:custDataLst>
                <p:tags r:id="rId241"/>
              </p:custDataLst>
            </p:nvPr>
          </p:nvSpPr>
          <p:spPr>
            <a:xfrm>
              <a:off x="1606550" y="1979694"/>
              <a:ext cx="165101" cy="222028"/>
            </a:xfrm>
            <a:custGeom>
              <a:avLst/>
              <a:gdLst/>
              <a:ahLst/>
              <a:cxnLst/>
              <a:rect l="0" t="0" r="0" b="0"/>
              <a:pathLst>
                <a:path w="165101" h="222028">
                  <a:moveTo>
                    <a:pt x="0" y="153906"/>
                  </a:moveTo>
                  <a:lnTo>
                    <a:pt x="0" y="153906"/>
                  </a:lnTo>
                  <a:lnTo>
                    <a:pt x="0" y="157277"/>
                  </a:lnTo>
                  <a:lnTo>
                    <a:pt x="2117" y="156859"/>
                  </a:lnTo>
                  <a:lnTo>
                    <a:pt x="33257" y="138947"/>
                  </a:lnTo>
                  <a:lnTo>
                    <a:pt x="62457" y="111374"/>
                  </a:lnTo>
                  <a:lnTo>
                    <a:pt x="81146" y="88436"/>
                  </a:lnTo>
                  <a:lnTo>
                    <a:pt x="98154" y="64130"/>
                  </a:lnTo>
                  <a:lnTo>
                    <a:pt x="112769" y="39217"/>
                  </a:lnTo>
                  <a:lnTo>
                    <a:pt x="126154" y="11504"/>
                  </a:lnTo>
                  <a:lnTo>
                    <a:pt x="128270" y="2422"/>
                  </a:lnTo>
                  <a:lnTo>
                    <a:pt x="127847" y="0"/>
                  </a:lnTo>
                  <a:lnTo>
                    <a:pt x="124037" y="1207"/>
                  </a:lnTo>
                  <a:lnTo>
                    <a:pt x="110396" y="10075"/>
                  </a:lnTo>
                  <a:lnTo>
                    <a:pt x="90693" y="30950"/>
                  </a:lnTo>
                  <a:lnTo>
                    <a:pt x="67825" y="59747"/>
                  </a:lnTo>
                  <a:lnTo>
                    <a:pt x="55800" y="76317"/>
                  </a:lnTo>
                  <a:lnTo>
                    <a:pt x="43550" y="93713"/>
                  </a:lnTo>
                  <a:lnTo>
                    <a:pt x="33267" y="110955"/>
                  </a:lnTo>
                  <a:lnTo>
                    <a:pt x="24294" y="128094"/>
                  </a:lnTo>
                  <a:lnTo>
                    <a:pt x="10798" y="159367"/>
                  </a:lnTo>
                  <a:lnTo>
                    <a:pt x="4799" y="182674"/>
                  </a:lnTo>
                  <a:lnTo>
                    <a:pt x="5896" y="198677"/>
                  </a:lnTo>
                  <a:lnTo>
                    <a:pt x="8164" y="204920"/>
                  </a:lnTo>
                  <a:lnTo>
                    <a:pt x="12498" y="209082"/>
                  </a:lnTo>
                  <a:lnTo>
                    <a:pt x="24840" y="213706"/>
                  </a:lnTo>
                  <a:lnTo>
                    <a:pt x="39733" y="211999"/>
                  </a:lnTo>
                  <a:lnTo>
                    <a:pt x="56465" y="205125"/>
                  </a:lnTo>
                  <a:lnTo>
                    <a:pt x="85012" y="185388"/>
                  </a:lnTo>
                  <a:lnTo>
                    <a:pt x="110953" y="163077"/>
                  </a:lnTo>
                  <a:lnTo>
                    <a:pt x="135496" y="144365"/>
                  </a:lnTo>
                  <a:lnTo>
                    <a:pt x="136898" y="144017"/>
                  </a:lnTo>
                  <a:lnTo>
                    <a:pt x="137832" y="144491"/>
                  </a:lnTo>
                  <a:lnTo>
                    <a:pt x="138455" y="145513"/>
                  </a:lnTo>
                  <a:lnTo>
                    <a:pt x="139591" y="173892"/>
                  </a:lnTo>
                  <a:lnTo>
                    <a:pt x="146593" y="202948"/>
                  </a:lnTo>
                  <a:lnTo>
                    <a:pt x="152341" y="219866"/>
                  </a:lnTo>
                  <a:lnTo>
                    <a:pt x="153772" y="221163"/>
                  </a:lnTo>
                  <a:lnTo>
                    <a:pt x="155431" y="222027"/>
                  </a:lnTo>
                  <a:lnTo>
                    <a:pt x="157243" y="221192"/>
                  </a:lnTo>
                  <a:lnTo>
                    <a:pt x="165100" y="2110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0" name="SMARTInkShape-2756"/>
            <p:cNvSpPr/>
            <p:nvPr>
              <p:custDataLst>
                <p:tags r:id="rId242"/>
              </p:custDataLst>
            </p:nvPr>
          </p:nvSpPr>
          <p:spPr>
            <a:xfrm>
              <a:off x="1771650" y="20701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1" name="SMARTInkShape-2757"/>
            <p:cNvSpPr/>
            <p:nvPr>
              <p:custDataLst>
                <p:tags r:id="rId243"/>
              </p:custDataLst>
            </p:nvPr>
          </p:nvSpPr>
          <p:spPr>
            <a:xfrm>
              <a:off x="1810192" y="1911350"/>
              <a:ext cx="151959" cy="300288"/>
            </a:xfrm>
            <a:custGeom>
              <a:avLst/>
              <a:gdLst/>
              <a:ahLst/>
              <a:cxnLst/>
              <a:rect l="0" t="0" r="0" b="0"/>
              <a:pathLst>
                <a:path w="151959" h="300288">
                  <a:moveTo>
                    <a:pt x="82108" y="0"/>
                  </a:moveTo>
                  <a:lnTo>
                    <a:pt x="82108" y="0"/>
                  </a:lnTo>
                  <a:lnTo>
                    <a:pt x="78737" y="25693"/>
                  </a:lnTo>
                  <a:lnTo>
                    <a:pt x="71438" y="53047"/>
                  </a:lnTo>
                  <a:lnTo>
                    <a:pt x="66528" y="69231"/>
                  </a:lnTo>
                  <a:lnTo>
                    <a:pt x="60432" y="87782"/>
                  </a:lnTo>
                  <a:lnTo>
                    <a:pt x="53547" y="107910"/>
                  </a:lnTo>
                  <a:lnTo>
                    <a:pt x="46134" y="129090"/>
                  </a:lnTo>
                  <a:lnTo>
                    <a:pt x="39075" y="149560"/>
                  </a:lnTo>
                  <a:lnTo>
                    <a:pt x="32253" y="169557"/>
                  </a:lnTo>
                  <a:lnTo>
                    <a:pt x="25588" y="189238"/>
                  </a:lnTo>
                  <a:lnTo>
                    <a:pt x="16301" y="220513"/>
                  </a:lnTo>
                  <a:lnTo>
                    <a:pt x="9822" y="244056"/>
                  </a:lnTo>
                  <a:lnTo>
                    <a:pt x="1049" y="268953"/>
                  </a:lnTo>
                  <a:lnTo>
                    <a:pt x="552" y="268908"/>
                  </a:lnTo>
                  <a:lnTo>
                    <a:pt x="0" y="265094"/>
                  </a:lnTo>
                  <a:lnTo>
                    <a:pt x="11550" y="235226"/>
                  </a:lnTo>
                  <a:lnTo>
                    <a:pt x="16177" y="224489"/>
                  </a:lnTo>
                  <a:lnTo>
                    <a:pt x="20585" y="219717"/>
                  </a:lnTo>
                  <a:lnTo>
                    <a:pt x="24159" y="219151"/>
                  </a:lnTo>
                  <a:lnTo>
                    <a:pt x="51089" y="225073"/>
                  </a:lnTo>
                  <a:lnTo>
                    <a:pt x="76367" y="227555"/>
                  </a:lnTo>
                  <a:lnTo>
                    <a:pt x="106374" y="223324"/>
                  </a:lnTo>
                  <a:lnTo>
                    <a:pt x="119704" y="219670"/>
                  </a:lnTo>
                  <a:lnTo>
                    <a:pt x="128921" y="213813"/>
                  </a:lnTo>
                  <a:lnTo>
                    <a:pt x="132367" y="210275"/>
                  </a:lnTo>
                  <a:lnTo>
                    <a:pt x="133958" y="207211"/>
                  </a:lnTo>
                  <a:lnTo>
                    <a:pt x="134314" y="204463"/>
                  </a:lnTo>
                  <a:lnTo>
                    <a:pt x="133845" y="201925"/>
                  </a:lnTo>
                  <a:lnTo>
                    <a:pt x="132122" y="200234"/>
                  </a:lnTo>
                  <a:lnTo>
                    <a:pt x="126444" y="198354"/>
                  </a:lnTo>
                  <a:lnTo>
                    <a:pt x="117335" y="203163"/>
                  </a:lnTo>
                  <a:lnTo>
                    <a:pt x="106231" y="213767"/>
                  </a:lnTo>
                  <a:lnTo>
                    <a:pt x="89491" y="238865"/>
                  </a:lnTo>
                  <a:lnTo>
                    <a:pt x="80846" y="263078"/>
                  </a:lnTo>
                  <a:lnTo>
                    <a:pt x="81077" y="274733"/>
                  </a:lnTo>
                  <a:lnTo>
                    <a:pt x="85413" y="284616"/>
                  </a:lnTo>
                  <a:lnTo>
                    <a:pt x="88544" y="289228"/>
                  </a:lnTo>
                  <a:lnTo>
                    <a:pt x="99550" y="296232"/>
                  </a:lnTo>
                  <a:lnTo>
                    <a:pt x="113144" y="300287"/>
                  </a:lnTo>
                  <a:lnTo>
                    <a:pt x="131991" y="298602"/>
                  </a:lnTo>
                  <a:lnTo>
                    <a:pt x="151958" y="292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13" name="SMARTInkShape-2758"/>
          <p:cNvSpPr/>
          <p:nvPr>
            <p:custDataLst>
              <p:tags r:id="rId2"/>
            </p:custDataLst>
          </p:nvPr>
        </p:nvSpPr>
        <p:spPr>
          <a:xfrm>
            <a:off x="2362200" y="2067017"/>
            <a:ext cx="304021" cy="117384"/>
          </a:xfrm>
          <a:custGeom>
            <a:avLst/>
            <a:gdLst/>
            <a:ahLst/>
            <a:cxnLst/>
            <a:rect l="0" t="0" r="0" b="0"/>
            <a:pathLst>
              <a:path w="304021" h="117384">
                <a:moveTo>
                  <a:pt x="0" y="66583"/>
                </a:moveTo>
                <a:lnTo>
                  <a:pt x="0" y="66583"/>
                </a:lnTo>
                <a:lnTo>
                  <a:pt x="0" y="56470"/>
                </a:lnTo>
                <a:lnTo>
                  <a:pt x="6742" y="40068"/>
                </a:lnTo>
                <a:lnTo>
                  <a:pt x="24419" y="21803"/>
                </a:lnTo>
                <a:lnTo>
                  <a:pt x="50901" y="9727"/>
                </a:lnTo>
                <a:lnTo>
                  <a:pt x="74599" y="7917"/>
                </a:lnTo>
                <a:lnTo>
                  <a:pt x="100183" y="10876"/>
                </a:lnTo>
                <a:lnTo>
                  <a:pt x="123313" y="19247"/>
                </a:lnTo>
                <a:lnTo>
                  <a:pt x="147233" y="30022"/>
                </a:lnTo>
                <a:lnTo>
                  <a:pt x="170565" y="41867"/>
                </a:lnTo>
                <a:lnTo>
                  <a:pt x="198861" y="59730"/>
                </a:lnTo>
                <a:lnTo>
                  <a:pt x="222098" y="76884"/>
                </a:lnTo>
                <a:lnTo>
                  <a:pt x="224266" y="79800"/>
                </a:lnTo>
                <a:lnTo>
                  <a:pt x="225005" y="81744"/>
                </a:lnTo>
                <a:lnTo>
                  <a:pt x="224792" y="83041"/>
                </a:lnTo>
                <a:lnTo>
                  <a:pt x="223945" y="83905"/>
                </a:lnTo>
                <a:lnTo>
                  <a:pt x="222674" y="83775"/>
                </a:lnTo>
                <a:lnTo>
                  <a:pt x="219381" y="81750"/>
                </a:lnTo>
                <a:lnTo>
                  <a:pt x="202543" y="57004"/>
                </a:lnTo>
                <a:lnTo>
                  <a:pt x="193736" y="43276"/>
                </a:lnTo>
                <a:lnTo>
                  <a:pt x="172717" y="24846"/>
                </a:lnTo>
                <a:lnTo>
                  <a:pt x="161509" y="17573"/>
                </a:lnTo>
                <a:lnTo>
                  <a:pt x="160589" y="16271"/>
                </a:lnTo>
                <a:lnTo>
                  <a:pt x="159568" y="12942"/>
                </a:lnTo>
                <a:lnTo>
                  <a:pt x="160001" y="11773"/>
                </a:lnTo>
                <a:lnTo>
                  <a:pt x="160995" y="10993"/>
                </a:lnTo>
                <a:lnTo>
                  <a:pt x="185543" y="5274"/>
                </a:lnTo>
                <a:lnTo>
                  <a:pt x="214745" y="3027"/>
                </a:lnTo>
                <a:lnTo>
                  <a:pt x="240316" y="0"/>
                </a:lnTo>
                <a:lnTo>
                  <a:pt x="264382" y="67"/>
                </a:lnTo>
                <a:lnTo>
                  <a:pt x="284719" y="3154"/>
                </a:lnTo>
                <a:lnTo>
                  <a:pt x="298463" y="9229"/>
                </a:lnTo>
                <a:lnTo>
                  <a:pt x="301986" y="14236"/>
                </a:lnTo>
                <a:lnTo>
                  <a:pt x="304020" y="27325"/>
                </a:lnTo>
                <a:lnTo>
                  <a:pt x="294456" y="53932"/>
                </a:lnTo>
                <a:lnTo>
                  <a:pt x="271475" y="80787"/>
                </a:lnTo>
                <a:lnTo>
                  <a:pt x="241229" y="111098"/>
                </a:lnTo>
                <a:lnTo>
                  <a:pt x="234950" y="11738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19" name="SMARTInkShape-Group598"/>
          <p:cNvGrpSpPr/>
          <p:nvPr/>
        </p:nvGrpSpPr>
        <p:grpSpPr>
          <a:xfrm>
            <a:off x="2914727" y="1937611"/>
            <a:ext cx="647529" cy="479857"/>
            <a:chOff x="2914727" y="1937611"/>
            <a:chExt cx="647529" cy="479857"/>
          </a:xfrm>
        </p:grpSpPr>
        <p:sp>
          <p:nvSpPr>
            <p:cNvPr id="714" name="SMARTInkShape-2759"/>
            <p:cNvSpPr/>
            <p:nvPr>
              <p:custDataLst>
                <p:tags r:id="rId236"/>
              </p:custDataLst>
            </p:nvPr>
          </p:nvSpPr>
          <p:spPr>
            <a:xfrm>
              <a:off x="2914727" y="2075146"/>
              <a:ext cx="203124" cy="125142"/>
            </a:xfrm>
            <a:custGeom>
              <a:avLst/>
              <a:gdLst/>
              <a:ahLst/>
              <a:cxnLst/>
              <a:rect l="0" t="0" r="0" b="0"/>
              <a:pathLst>
                <a:path w="203124" h="125142">
                  <a:moveTo>
                    <a:pt x="6273" y="52104"/>
                  </a:moveTo>
                  <a:lnTo>
                    <a:pt x="6273" y="52104"/>
                  </a:lnTo>
                  <a:lnTo>
                    <a:pt x="1247" y="40171"/>
                  </a:lnTo>
                  <a:lnTo>
                    <a:pt x="511" y="36922"/>
                  </a:lnTo>
                  <a:lnTo>
                    <a:pt x="315" y="37044"/>
                  </a:lnTo>
                  <a:lnTo>
                    <a:pt x="0" y="55793"/>
                  </a:lnTo>
                  <a:lnTo>
                    <a:pt x="3720" y="69971"/>
                  </a:lnTo>
                  <a:lnTo>
                    <a:pt x="20978" y="99691"/>
                  </a:lnTo>
                  <a:lnTo>
                    <a:pt x="41988" y="117631"/>
                  </a:lnTo>
                  <a:lnTo>
                    <a:pt x="56013" y="123560"/>
                  </a:lnTo>
                  <a:lnTo>
                    <a:pt x="62716" y="125141"/>
                  </a:lnTo>
                  <a:lnTo>
                    <a:pt x="67891" y="124784"/>
                  </a:lnTo>
                  <a:lnTo>
                    <a:pt x="72046" y="123135"/>
                  </a:lnTo>
                  <a:lnTo>
                    <a:pt x="75522" y="120625"/>
                  </a:lnTo>
                  <a:lnTo>
                    <a:pt x="77839" y="116835"/>
                  </a:lnTo>
                  <a:lnTo>
                    <a:pt x="80413" y="106979"/>
                  </a:lnTo>
                  <a:lnTo>
                    <a:pt x="78492" y="79417"/>
                  </a:lnTo>
                  <a:lnTo>
                    <a:pt x="75294" y="54600"/>
                  </a:lnTo>
                  <a:lnTo>
                    <a:pt x="70816" y="30636"/>
                  </a:lnTo>
                  <a:lnTo>
                    <a:pt x="58324" y="5634"/>
                  </a:lnTo>
                  <a:lnTo>
                    <a:pt x="54101" y="406"/>
                  </a:lnTo>
                  <a:lnTo>
                    <a:pt x="52975" y="0"/>
                  </a:lnTo>
                  <a:lnTo>
                    <a:pt x="52224" y="435"/>
                  </a:lnTo>
                  <a:lnTo>
                    <a:pt x="53272" y="4681"/>
                  </a:lnTo>
                  <a:lnTo>
                    <a:pt x="56795" y="11271"/>
                  </a:lnTo>
                  <a:lnTo>
                    <a:pt x="63064" y="18904"/>
                  </a:lnTo>
                  <a:lnTo>
                    <a:pt x="81269" y="27764"/>
                  </a:lnTo>
                  <a:lnTo>
                    <a:pt x="104537" y="31487"/>
                  </a:lnTo>
                  <a:lnTo>
                    <a:pt x="129306" y="29219"/>
                  </a:lnTo>
                  <a:lnTo>
                    <a:pt x="157184" y="22131"/>
                  </a:lnTo>
                  <a:lnTo>
                    <a:pt x="167654" y="18086"/>
                  </a:lnTo>
                  <a:lnTo>
                    <a:pt x="175129" y="12055"/>
                  </a:lnTo>
                  <a:lnTo>
                    <a:pt x="180803" y="6082"/>
                  </a:lnTo>
                  <a:lnTo>
                    <a:pt x="185677" y="3428"/>
                  </a:lnTo>
                  <a:lnTo>
                    <a:pt x="187259" y="3425"/>
                  </a:lnTo>
                  <a:lnTo>
                    <a:pt x="188314" y="4129"/>
                  </a:lnTo>
                  <a:lnTo>
                    <a:pt x="189017" y="5304"/>
                  </a:lnTo>
                  <a:lnTo>
                    <a:pt x="190300" y="31866"/>
                  </a:lnTo>
                  <a:lnTo>
                    <a:pt x="191104" y="61172"/>
                  </a:lnTo>
                  <a:lnTo>
                    <a:pt x="193783" y="69775"/>
                  </a:lnTo>
                  <a:lnTo>
                    <a:pt x="199258" y="78585"/>
                  </a:lnTo>
                  <a:lnTo>
                    <a:pt x="200546" y="79636"/>
                  </a:lnTo>
                  <a:lnTo>
                    <a:pt x="201405" y="79631"/>
                  </a:lnTo>
                  <a:lnTo>
                    <a:pt x="203123" y="775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5" name="SMARTInkShape-2760"/>
            <p:cNvSpPr/>
            <p:nvPr>
              <p:custDataLst>
                <p:tags r:id="rId237"/>
              </p:custDataLst>
            </p:nvPr>
          </p:nvSpPr>
          <p:spPr>
            <a:xfrm>
              <a:off x="3093204" y="1937611"/>
              <a:ext cx="208797" cy="229663"/>
            </a:xfrm>
            <a:custGeom>
              <a:avLst/>
              <a:gdLst/>
              <a:ahLst/>
              <a:cxnLst/>
              <a:rect l="0" t="0" r="0" b="0"/>
              <a:pathLst>
                <a:path w="208797" h="229663">
                  <a:moveTo>
                    <a:pt x="24646" y="170589"/>
                  </a:moveTo>
                  <a:lnTo>
                    <a:pt x="24646" y="170589"/>
                  </a:lnTo>
                  <a:lnTo>
                    <a:pt x="31388" y="167218"/>
                  </a:lnTo>
                  <a:lnTo>
                    <a:pt x="33374" y="165519"/>
                  </a:lnTo>
                  <a:lnTo>
                    <a:pt x="37580" y="159758"/>
                  </a:lnTo>
                  <a:lnTo>
                    <a:pt x="43565" y="155662"/>
                  </a:lnTo>
                  <a:lnTo>
                    <a:pt x="45725" y="152877"/>
                  </a:lnTo>
                  <a:lnTo>
                    <a:pt x="48126" y="146019"/>
                  </a:lnTo>
                  <a:lnTo>
                    <a:pt x="49877" y="125164"/>
                  </a:lnTo>
                  <a:lnTo>
                    <a:pt x="48090" y="120296"/>
                  </a:lnTo>
                  <a:lnTo>
                    <a:pt x="46625" y="118010"/>
                  </a:lnTo>
                  <a:lnTo>
                    <a:pt x="43532" y="117192"/>
                  </a:lnTo>
                  <a:lnTo>
                    <a:pt x="34451" y="118164"/>
                  </a:lnTo>
                  <a:lnTo>
                    <a:pt x="25241" y="126593"/>
                  </a:lnTo>
                  <a:lnTo>
                    <a:pt x="7830" y="151629"/>
                  </a:lnTo>
                  <a:lnTo>
                    <a:pt x="3061" y="166160"/>
                  </a:lnTo>
                  <a:lnTo>
                    <a:pt x="0" y="195114"/>
                  </a:lnTo>
                  <a:lnTo>
                    <a:pt x="1865" y="201050"/>
                  </a:lnTo>
                  <a:lnTo>
                    <a:pt x="9582" y="211409"/>
                  </a:lnTo>
                  <a:lnTo>
                    <a:pt x="21949" y="216953"/>
                  </a:lnTo>
                  <a:lnTo>
                    <a:pt x="29198" y="218432"/>
                  </a:lnTo>
                  <a:lnTo>
                    <a:pt x="44778" y="216312"/>
                  </a:lnTo>
                  <a:lnTo>
                    <a:pt x="61110" y="209255"/>
                  </a:lnTo>
                  <a:lnTo>
                    <a:pt x="86877" y="188003"/>
                  </a:lnTo>
                  <a:lnTo>
                    <a:pt x="106397" y="167040"/>
                  </a:lnTo>
                  <a:lnTo>
                    <a:pt x="124950" y="139849"/>
                  </a:lnTo>
                  <a:lnTo>
                    <a:pt x="133849" y="124695"/>
                  </a:lnTo>
                  <a:lnTo>
                    <a:pt x="143309" y="107538"/>
                  </a:lnTo>
                  <a:lnTo>
                    <a:pt x="153144" y="89044"/>
                  </a:lnTo>
                  <a:lnTo>
                    <a:pt x="163228" y="69659"/>
                  </a:lnTo>
                  <a:lnTo>
                    <a:pt x="170656" y="52502"/>
                  </a:lnTo>
                  <a:lnTo>
                    <a:pt x="180791" y="22150"/>
                  </a:lnTo>
                  <a:lnTo>
                    <a:pt x="187093" y="1489"/>
                  </a:lnTo>
                  <a:lnTo>
                    <a:pt x="185861" y="0"/>
                  </a:lnTo>
                  <a:lnTo>
                    <a:pt x="182922" y="418"/>
                  </a:lnTo>
                  <a:lnTo>
                    <a:pt x="178847" y="2109"/>
                  </a:lnTo>
                  <a:lnTo>
                    <a:pt x="159627" y="24713"/>
                  </a:lnTo>
                  <a:lnTo>
                    <a:pt x="140377" y="50252"/>
                  </a:lnTo>
                  <a:lnTo>
                    <a:pt x="120532" y="81122"/>
                  </a:lnTo>
                  <a:lnTo>
                    <a:pt x="113264" y="98245"/>
                  </a:lnTo>
                  <a:lnTo>
                    <a:pt x="107008" y="116009"/>
                  </a:lnTo>
                  <a:lnTo>
                    <a:pt x="100057" y="145155"/>
                  </a:lnTo>
                  <a:lnTo>
                    <a:pt x="98379" y="169869"/>
                  </a:lnTo>
                  <a:lnTo>
                    <a:pt x="102336" y="192611"/>
                  </a:lnTo>
                  <a:lnTo>
                    <a:pt x="110681" y="208834"/>
                  </a:lnTo>
                  <a:lnTo>
                    <a:pt x="115869" y="215136"/>
                  </a:lnTo>
                  <a:lnTo>
                    <a:pt x="127278" y="222138"/>
                  </a:lnTo>
                  <a:lnTo>
                    <a:pt x="138699" y="224544"/>
                  </a:lnTo>
                  <a:lnTo>
                    <a:pt x="148479" y="223261"/>
                  </a:lnTo>
                  <a:lnTo>
                    <a:pt x="165289" y="215202"/>
                  </a:lnTo>
                  <a:lnTo>
                    <a:pt x="180304" y="197135"/>
                  </a:lnTo>
                  <a:lnTo>
                    <a:pt x="195589" y="171472"/>
                  </a:lnTo>
                  <a:lnTo>
                    <a:pt x="196076" y="198235"/>
                  </a:lnTo>
                  <a:lnTo>
                    <a:pt x="196793" y="208982"/>
                  </a:lnTo>
                  <a:lnTo>
                    <a:pt x="201562" y="228361"/>
                  </a:lnTo>
                  <a:lnTo>
                    <a:pt x="202562" y="229565"/>
                  </a:lnTo>
                  <a:lnTo>
                    <a:pt x="203935" y="229662"/>
                  </a:lnTo>
                  <a:lnTo>
                    <a:pt x="208796" y="2277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6" name="SMARTInkShape-2761"/>
            <p:cNvSpPr/>
            <p:nvPr>
              <p:custDataLst>
                <p:tags r:id="rId238"/>
              </p:custDataLst>
            </p:nvPr>
          </p:nvSpPr>
          <p:spPr>
            <a:xfrm>
              <a:off x="3281222" y="1952414"/>
              <a:ext cx="185879" cy="217157"/>
            </a:xfrm>
            <a:custGeom>
              <a:avLst/>
              <a:gdLst/>
              <a:ahLst/>
              <a:cxnLst/>
              <a:rect l="0" t="0" r="0" b="0"/>
              <a:pathLst>
                <a:path w="185879" h="217157">
                  <a:moveTo>
                    <a:pt x="65228" y="149436"/>
                  </a:moveTo>
                  <a:lnTo>
                    <a:pt x="65228" y="149436"/>
                  </a:lnTo>
                  <a:lnTo>
                    <a:pt x="39202" y="139310"/>
                  </a:lnTo>
                  <a:lnTo>
                    <a:pt x="29907" y="137880"/>
                  </a:lnTo>
                  <a:lnTo>
                    <a:pt x="16741" y="140446"/>
                  </a:lnTo>
                  <a:lnTo>
                    <a:pt x="13148" y="143443"/>
                  </a:lnTo>
                  <a:lnTo>
                    <a:pt x="7274" y="152417"/>
                  </a:lnTo>
                  <a:lnTo>
                    <a:pt x="0" y="176111"/>
                  </a:lnTo>
                  <a:lnTo>
                    <a:pt x="118" y="198732"/>
                  </a:lnTo>
                  <a:lnTo>
                    <a:pt x="4776" y="208505"/>
                  </a:lnTo>
                  <a:lnTo>
                    <a:pt x="7993" y="212098"/>
                  </a:lnTo>
                  <a:lnTo>
                    <a:pt x="19094" y="216091"/>
                  </a:lnTo>
                  <a:lnTo>
                    <a:pt x="26006" y="217156"/>
                  </a:lnTo>
                  <a:lnTo>
                    <a:pt x="39329" y="214577"/>
                  </a:lnTo>
                  <a:lnTo>
                    <a:pt x="45845" y="211913"/>
                  </a:lnTo>
                  <a:lnTo>
                    <a:pt x="56849" y="201428"/>
                  </a:lnTo>
                  <a:lnTo>
                    <a:pt x="72858" y="175895"/>
                  </a:lnTo>
                  <a:lnTo>
                    <a:pt x="84142" y="152023"/>
                  </a:lnTo>
                  <a:lnTo>
                    <a:pt x="93860" y="122599"/>
                  </a:lnTo>
                  <a:lnTo>
                    <a:pt x="99133" y="105439"/>
                  </a:lnTo>
                  <a:lnTo>
                    <a:pt x="104764" y="86943"/>
                  </a:lnTo>
                  <a:lnTo>
                    <a:pt x="110635" y="67558"/>
                  </a:lnTo>
                  <a:lnTo>
                    <a:pt x="120922" y="36610"/>
                  </a:lnTo>
                  <a:lnTo>
                    <a:pt x="130884" y="6880"/>
                  </a:lnTo>
                  <a:lnTo>
                    <a:pt x="132508" y="0"/>
                  </a:lnTo>
                  <a:lnTo>
                    <a:pt x="119252" y="28262"/>
                  </a:lnTo>
                  <a:lnTo>
                    <a:pt x="108289" y="52307"/>
                  </a:lnTo>
                  <a:lnTo>
                    <a:pt x="96361" y="80162"/>
                  </a:lnTo>
                  <a:lnTo>
                    <a:pt x="84004" y="111357"/>
                  </a:lnTo>
                  <a:lnTo>
                    <a:pt x="77101" y="140273"/>
                  </a:lnTo>
                  <a:lnTo>
                    <a:pt x="76149" y="165119"/>
                  </a:lnTo>
                  <a:lnTo>
                    <a:pt x="82782" y="183217"/>
                  </a:lnTo>
                  <a:lnTo>
                    <a:pt x="95046" y="201936"/>
                  </a:lnTo>
                  <a:lnTo>
                    <a:pt x="99217" y="204897"/>
                  </a:lnTo>
                  <a:lnTo>
                    <a:pt x="103410" y="206165"/>
                  </a:lnTo>
                  <a:lnTo>
                    <a:pt x="111831" y="205693"/>
                  </a:lnTo>
                  <a:lnTo>
                    <a:pt x="120277" y="203132"/>
                  </a:lnTo>
                  <a:lnTo>
                    <a:pt x="128735" y="195879"/>
                  </a:lnTo>
                  <a:lnTo>
                    <a:pt x="136492" y="184894"/>
                  </a:lnTo>
                  <a:lnTo>
                    <a:pt x="149524" y="153435"/>
                  </a:lnTo>
                  <a:lnTo>
                    <a:pt x="156135" y="142781"/>
                  </a:lnTo>
                  <a:lnTo>
                    <a:pt x="157582" y="141472"/>
                  </a:lnTo>
                  <a:lnTo>
                    <a:pt x="158548" y="141304"/>
                  </a:lnTo>
                  <a:lnTo>
                    <a:pt x="163468" y="146105"/>
                  </a:lnTo>
                  <a:lnTo>
                    <a:pt x="165832" y="161933"/>
                  </a:lnTo>
                  <a:lnTo>
                    <a:pt x="168578" y="191978"/>
                  </a:lnTo>
                  <a:lnTo>
                    <a:pt x="170112" y="196847"/>
                  </a:lnTo>
                  <a:lnTo>
                    <a:pt x="172545" y="200093"/>
                  </a:lnTo>
                  <a:lnTo>
                    <a:pt x="185878" y="2065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7" name="SMARTInkShape-2762"/>
            <p:cNvSpPr/>
            <p:nvPr>
              <p:custDataLst>
                <p:tags r:id="rId239"/>
              </p:custDataLst>
            </p:nvPr>
          </p:nvSpPr>
          <p:spPr>
            <a:xfrm>
              <a:off x="3476142" y="2006600"/>
              <a:ext cx="3659" cy="12701"/>
            </a:xfrm>
            <a:custGeom>
              <a:avLst/>
              <a:gdLst/>
              <a:ahLst/>
              <a:cxnLst/>
              <a:rect l="0" t="0" r="0" b="0"/>
              <a:pathLst>
                <a:path w="3659" h="12701">
                  <a:moveTo>
                    <a:pt x="3658" y="0"/>
                  </a:moveTo>
                  <a:lnTo>
                    <a:pt x="3658" y="0"/>
                  </a:lnTo>
                  <a:lnTo>
                    <a:pt x="287" y="0"/>
                  </a:lnTo>
                  <a:lnTo>
                    <a:pt x="0" y="1411"/>
                  </a:lnTo>
                  <a:lnTo>
                    <a:pt x="365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8" name="SMARTInkShape-2763"/>
            <p:cNvSpPr/>
            <p:nvPr>
              <p:custDataLst>
                <p:tags r:id="rId240"/>
              </p:custDataLst>
            </p:nvPr>
          </p:nvSpPr>
          <p:spPr>
            <a:xfrm>
              <a:off x="3409950" y="2063750"/>
              <a:ext cx="152306" cy="353718"/>
            </a:xfrm>
            <a:custGeom>
              <a:avLst/>
              <a:gdLst/>
              <a:ahLst/>
              <a:cxnLst/>
              <a:rect l="0" t="0" r="0" b="0"/>
              <a:pathLst>
                <a:path w="152306" h="353718">
                  <a:moveTo>
                    <a:pt x="139700" y="0"/>
                  </a:moveTo>
                  <a:lnTo>
                    <a:pt x="139700" y="0"/>
                  </a:lnTo>
                  <a:lnTo>
                    <a:pt x="130862" y="0"/>
                  </a:lnTo>
                  <a:lnTo>
                    <a:pt x="121402" y="6742"/>
                  </a:lnTo>
                  <a:lnTo>
                    <a:pt x="113033" y="17677"/>
                  </a:lnTo>
                  <a:lnTo>
                    <a:pt x="112045" y="20957"/>
                  </a:lnTo>
                  <a:lnTo>
                    <a:pt x="112091" y="23849"/>
                  </a:lnTo>
                  <a:lnTo>
                    <a:pt x="113864" y="33560"/>
                  </a:lnTo>
                  <a:lnTo>
                    <a:pt x="115420" y="34368"/>
                  </a:lnTo>
                  <a:lnTo>
                    <a:pt x="120913" y="33384"/>
                  </a:lnTo>
                  <a:lnTo>
                    <a:pt x="131938" y="28863"/>
                  </a:lnTo>
                  <a:lnTo>
                    <a:pt x="144142" y="16313"/>
                  </a:lnTo>
                  <a:lnTo>
                    <a:pt x="150769" y="4659"/>
                  </a:lnTo>
                  <a:lnTo>
                    <a:pt x="151313" y="4518"/>
                  </a:lnTo>
                  <a:lnTo>
                    <a:pt x="151675" y="5128"/>
                  </a:lnTo>
                  <a:lnTo>
                    <a:pt x="152305" y="36319"/>
                  </a:lnTo>
                  <a:lnTo>
                    <a:pt x="151652" y="66942"/>
                  </a:lnTo>
                  <a:lnTo>
                    <a:pt x="150490" y="86961"/>
                  </a:lnTo>
                  <a:lnTo>
                    <a:pt x="149010" y="108774"/>
                  </a:lnTo>
                  <a:lnTo>
                    <a:pt x="146613" y="132488"/>
                  </a:lnTo>
                  <a:lnTo>
                    <a:pt x="143602" y="157470"/>
                  </a:lnTo>
                  <a:lnTo>
                    <a:pt x="140185" y="183297"/>
                  </a:lnTo>
                  <a:lnTo>
                    <a:pt x="136496" y="206864"/>
                  </a:lnTo>
                  <a:lnTo>
                    <a:pt x="132625" y="228926"/>
                  </a:lnTo>
                  <a:lnTo>
                    <a:pt x="128633" y="249984"/>
                  </a:lnTo>
                  <a:lnTo>
                    <a:pt x="123856" y="268256"/>
                  </a:lnTo>
                  <a:lnTo>
                    <a:pt x="112902" y="299847"/>
                  </a:lnTo>
                  <a:lnTo>
                    <a:pt x="100979" y="324236"/>
                  </a:lnTo>
                  <a:lnTo>
                    <a:pt x="84248" y="348188"/>
                  </a:lnTo>
                  <a:lnTo>
                    <a:pt x="79448" y="352775"/>
                  </a:lnTo>
                  <a:lnTo>
                    <a:pt x="74838" y="353717"/>
                  </a:lnTo>
                  <a:lnTo>
                    <a:pt x="70353" y="352228"/>
                  </a:lnTo>
                  <a:lnTo>
                    <a:pt x="60901" y="343518"/>
                  </a:lnTo>
                  <a:lnTo>
                    <a:pt x="44386" y="318781"/>
                  </a:lnTo>
                  <a:lnTo>
                    <a:pt x="30242" y="290519"/>
                  </a:lnTo>
                  <a:lnTo>
                    <a:pt x="12820" y="263173"/>
                  </a:lnTo>
                  <a:lnTo>
                    <a:pt x="0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2" name="SMARTInkShape-Group599"/>
          <p:cNvGrpSpPr/>
          <p:nvPr/>
        </p:nvGrpSpPr>
        <p:grpSpPr>
          <a:xfrm>
            <a:off x="3849543" y="1905084"/>
            <a:ext cx="313993" cy="246479"/>
            <a:chOff x="3849543" y="1905084"/>
            <a:chExt cx="313993" cy="246479"/>
          </a:xfrm>
        </p:grpSpPr>
        <p:sp>
          <p:nvSpPr>
            <p:cNvPr id="720" name="SMARTInkShape-2764"/>
            <p:cNvSpPr/>
            <p:nvPr>
              <p:custDataLst>
                <p:tags r:id="rId234"/>
              </p:custDataLst>
            </p:nvPr>
          </p:nvSpPr>
          <p:spPr>
            <a:xfrm>
              <a:off x="3849543" y="1922010"/>
              <a:ext cx="157308" cy="229553"/>
            </a:xfrm>
            <a:custGeom>
              <a:avLst/>
              <a:gdLst/>
              <a:ahLst/>
              <a:cxnLst/>
              <a:rect l="0" t="0" r="0" b="0"/>
              <a:pathLst>
                <a:path w="157308" h="229553">
                  <a:moveTo>
                    <a:pt x="4907" y="167140"/>
                  </a:moveTo>
                  <a:lnTo>
                    <a:pt x="4907" y="167140"/>
                  </a:lnTo>
                  <a:lnTo>
                    <a:pt x="25185" y="141087"/>
                  </a:lnTo>
                  <a:lnTo>
                    <a:pt x="40260" y="119577"/>
                  </a:lnTo>
                  <a:lnTo>
                    <a:pt x="56368" y="94025"/>
                  </a:lnTo>
                  <a:lnTo>
                    <a:pt x="72228" y="66205"/>
                  </a:lnTo>
                  <a:lnTo>
                    <a:pt x="86333" y="37378"/>
                  </a:lnTo>
                  <a:lnTo>
                    <a:pt x="99432" y="10237"/>
                  </a:lnTo>
                  <a:lnTo>
                    <a:pt x="104411" y="0"/>
                  </a:lnTo>
                  <a:lnTo>
                    <a:pt x="102993" y="680"/>
                  </a:lnTo>
                  <a:lnTo>
                    <a:pt x="77983" y="28269"/>
                  </a:lnTo>
                  <a:lnTo>
                    <a:pt x="54318" y="59558"/>
                  </a:lnTo>
                  <a:lnTo>
                    <a:pt x="42081" y="77780"/>
                  </a:lnTo>
                  <a:lnTo>
                    <a:pt x="29690" y="96983"/>
                  </a:lnTo>
                  <a:lnTo>
                    <a:pt x="20018" y="116136"/>
                  </a:lnTo>
                  <a:lnTo>
                    <a:pt x="12158" y="135254"/>
                  </a:lnTo>
                  <a:lnTo>
                    <a:pt x="5508" y="154349"/>
                  </a:lnTo>
                  <a:lnTo>
                    <a:pt x="0" y="184974"/>
                  </a:lnTo>
                  <a:lnTo>
                    <a:pt x="610" y="208227"/>
                  </a:lnTo>
                  <a:lnTo>
                    <a:pt x="5584" y="223266"/>
                  </a:lnTo>
                  <a:lnTo>
                    <a:pt x="11709" y="227135"/>
                  </a:lnTo>
                  <a:lnTo>
                    <a:pt x="29802" y="229552"/>
                  </a:lnTo>
                  <a:lnTo>
                    <a:pt x="48192" y="224512"/>
                  </a:lnTo>
                  <a:lnTo>
                    <a:pt x="76293" y="206011"/>
                  </a:lnTo>
                  <a:lnTo>
                    <a:pt x="103199" y="178187"/>
                  </a:lnTo>
                  <a:lnTo>
                    <a:pt x="127883" y="147293"/>
                  </a:lnTo>
                  <a:lnTo>
                    <a:pt x="135183" y="138917"/>
                  </a:lnTo>
                  <a:lnTo>
                    <a:pt x="136913" y="138447"/>
                  </a:lnTo>
                  <a:lnTo>
                    <a:pt x="138772" y="138839"/>
                  </a:lnTo>
                  <a:lnTo>
                    <a:pt x="140717" y="139806"/>
                  </a:lnTo>
                  <a:lnTo>
                    <a:pt x="142878" y="146525"/>
                  </a:lnTo>
                  <a:lnTo>
                    <a:pt x="144379" y="174826"/>
                  </a:lnTo>
                  <a:lnTo>
                    <a:pt x="145245" y="195680"/>
                  </a:lnTo>
                  <a:lnTo>
                    <a:pt x="150066" y="209355"/>
                  </a:lnTo>
                  <a:lnTo>
                    <a:pt x="151068" y="208689"/>
                  </a:lnTo>
                  <a:lnTo>
                    <a:pt x="157307" y="1988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1" name="SMARTInkShape-2765"/>
            <p:cNvSpPr/>
            <p:nvPr>
              <p:custDataLst>
                <p:tags r:id="rId235"/>
              </p:custDataLst>
            </p:nvPr>
          </p:nvSpPr>
          <p:spPr>
            <a:xfrm>
              <a:off x="4025900" y="1905084"/>
              <a:ext cx="137636" cy="222167"/>
            </a:xfrm>
            <a:custGeom>
              <a:avLst/>
              <a:gdLst/>
              <a:ahLst/>
              <a:cxnLst/>
              <a:rect l="0" t="0" r="0" b="0"/>
              <a:pathLst>
                <a:path w="137636" h="222167">
                  <a:moveTo>
                    <a:pt x="0" y="44366"/>
                  </a:moveTo>
                  <a:lnTo>
                    <a:pt x="0" y="44366"/>
                  </a:lnTo>
                  <a:lnTo>
                    <a:pt x="3371" y="51108"/>
                  </a:lnTo>
                  <a:lnTo>
                    <a:pt x="5775" y="53094"/>
                  </a:lnTo>
                  <a:lnTo>
                    <a:pt x="12209" y="55301"/>
                  </a:lnTo>
                  <a:lnTo>
                    <a:pt x="27136" y="53172"/>
                  </a:lnTo>
                  <a:lnTo>
                    <a:pt x="51706" y="41331"/>
                  </a:lnTo>
                  <a:lnTo>
                    <a:pt x="77958" y="21046"/>
                  </a:lnTo>
                  <a:lnTo>
                    <a:pt x="97999" y="42"/>
                  </a:lnTo>
                  <a:lnTo>
                    <a:pt x="99199" y="0"/>
                  </a:lnTo>
                  <a:lnTo>
                    <a:pt x="89576" y="28102"/>
                  </a:lnTo>
                  <a:lnTo>
                    <a:pt x="76970" y="57599"/>
                  </a:lnTo>
                  <a:lnTo>
                    <a:pt x="69658" y="73649"/>
                  </a:lnTo>
                  <a:lnTo>
                    <a:pt x="61961" y="89993"/>
                  </a:lnTo>
                  <a:lnTo>
                    <a:pt x="54008" y="106534"/>
                  </a:lnTo>
                  <a:lnTo>
                    <a:pt x="39525" y="138084"/>
                  </a:lnTo>
                  <a:lnTo>
                    <a:pt x="27445" y="165040"/>
                  </a:lnTo>
                  <a:lnTo>
                    <a:pt x="14781" y="192309"/>
                  </a:lnTo>
                  <a:lnTo>
                    <a:pt x="17388" y="189141"/>
                  </a:lnTo>
                  <a:lnTo>
                    <a:pt x="22544" y="179971"/>
                  </a:lnTo>
                  <a:lnTo>
                    <a:pt x="33486" y="154852"/>
                  </a:lnTo>
                  <a:lnTo>
                    <a:pt x="40988" y="145682"/>
                  </a:lnTo>
                  <a:lnTo>
                    <a:pt x="49026" y="139255"/>
                  </a:lnTo>
                  <a:lnTo>
                    <a:pt x="53145" y="137964"/>
                  </a:lnTo>
                  <a:lnTo>
                    <a:pt x="61485" y="138411"/>
                  </a:lnTo>
                  <a:lnTo>
                    <a:pt x="91352" y="144483"/>
                  </a:lnTo>
                  <a:lnTo>
                    <a:pt x="106218" y="143896"/>
                  </a:lnTo>
                  <a:lnTo>
                    <a:pt x="125076" y="136337"/>
                  </a:lnTo>
                  <a:lnTo>
                    <a:pt x="132730" y="131573"/>
                  </a:lnTo>
                  <a:lnTo>
                    <a:pt x="135053" y="128610"/>
                  </a:lnTo>
                  <a:lnTo>
                    <a:pt x="137635" y="121554"/>
                  </a:lnTo>
                  <a:lnTo>
                    <a:pt x="136912" y="119108"/>
                  </a:lnTo>
                  <a:lnTo>
                    <a:pt x="135019" y="117477"/>
                  </a:lnTo>
                  <a:lnTo>
                    <a:pt x="132346" y="116390"/>
                  </a:lnTo>
                  <a:lnTo>
                    <a:pt x="123732" y="118945"/>
                  </a:lnTo>
                  <a:lnTo>
                    <a:pt x="112142" y="126196"/>
                  </a:lnTo>
                  <a:lnTo>
                    <a:pt x="91866" y="146144"/>
                  </a:lnTo>
                  <a:lnTo>
                    <a:pt x="83634" y="161803"/>
                  </a:lnTo>
                  <a:lnTo>
                    <a:pt x="81385" y="178169"/>
                  </a:lnTo>
                  <a:lnTo>
                    <a:pt x="81773" y="186485"/>
                  </a:lnTo>
                  <a:lnTo>
                    <a:pt x="87849" y="199487"/>
                  </a:lnTo>
                  <a:lnTo>
                    <a:pt x="92433" y="204930"/>
                  </a:lnTo>
                  <a:lnTo>
                    <a:pt x="105052" y="212859"/>
                  </a:lnTo>
                  <a:lnTo>
                    <a:pt x="127000" y="2221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6" name="SMARTInkShape-Group600"/>
          <p:cNvGrpSpPr/>
          <p:nvPr/>
        </p:nvGrpSpPr>
        <p:grpSpPr>
          <a:xfrm>
            <a:off x="4341663" y="1878633"/>
            <a:ext cx="326596" cy="245571"/>
            <a:chOff x="4341663" y="1878633"/>
            <a:chExt cx="326596" cy="245571"/>
          </a:xfrm>
        </p:grpSpPr>
        <p:sp>
          <p:nvSpPr>
            <p:cNvPr id="723" name="SMARTInkShape-2766"/>
            <p:cNvSpPr/>
            <p:nvPr>
              <p:custDataLst>
                <p:tags r:id="rId231"/>
              </p:custDataLst>
            </p:nvPr>
          </p:nvSpPr>
          <p:spPr>
            <a:xfrm>
              <a:off x="4341663" y="2034190"/>
              <a:ext cx="135088" cy="90014"/>
            </a:xfrm>
            <a:custGeom>
              <a:avLst/>
              <a:gdLst/>
              <a:ahLst/>
              <a:cxnLst/>
              <a:rect l="0" t="0" r="0" b="0"/>
              <a:pathLst>
                <a:path w="135088" h="90014">
                  <a:moveTo>
                    <a:pt x="58887" y="35910"/>
                  </a:moveTo>
                  <a:lnTo>
                    <a:pt x="58887" y="35910"/>
                  </a:lnTo>
                  <a:lnTo>
                    <a:pt x="64355" y="5202"/>
                  </a:lnTo>
                  <a:lnTo>
                    <a:pt x="62532" y="2738"/>
                  </a:lnTo>
                  <a:lnTo>
                    <a:pt x="54862" y="0"/>
                  </a:lnTo>
                  <a:lnTo>
                    <a:pt x="49149" y="2798"/>
                  </a:lnTo>
                  <a:lnTo>
                    <a:pt x="19700" y="32636"/>
                  </a:lnTo>
                  <a:lnTo>
                    <a:pt x="6193" y="50682"/>
                  </a:lnTo>
                  <a:lnTo>
                    <a:pt x="189" y="65759"/>
                  </a:lnTo>
                  <a:lnTo>
                    <a:pt x="0" y="72037"/>
                  </a:lnTo>
                  <a:lnTo>
                    <a:pt x="3552" y="82776"/>
                  </a:lnTo>
                  <a:lnTo>
                    <a:pt x="7886" y="86204"/>
                  </a:lnTo>
                  <a:lnTo>
                    <a:pt x="20227" y="90013"/>
                  </a:lnTo>
                  <a:lnTo>
                    <a:pt x="33238" y="87942"/>
                  </a:lnTo>
                  <a:lnTo>
                    <a:pt x="46077" y="81613"/>
                  </a:lnTo>
                  <a:lnTo>
                    <a:pt x="58838" y="71745"/>
                  </a:lnTo>
                  <a:lnTo>
                    <a:pt x="74552" y="47547"/>
                  </a:lnTo>
                  <a:lnTo>
                    <a:pt x="81402" y="21405"/>
                  </a:lnTo>
                  <a:lnTo>
                    <a:pt x="83432" y="5899"/>
                  </a:lnTo>
                  <a:lnTo>
                    <a:pt x="82306" y="4614"/>
                  </a:lnTo>
                  <a:lnTo>
                    <a:pt x="80144" y="5168"/>
                  </a:lnTo>
                  <a:lnTo>
                    <a:pt x="77292" y="6949"/>
                  </a:lnTo>
                  <a:lnTo>
                    <a:pt x="72241" y="16453"/>
                  </a:lnTo>
                  <a:lnTo>
                    <a:pt x="59879" y="45551"/>
                  </a:lnTo>
                  <a:lnTo>
                    <a:pt x="57681" y="59950"/>
                  </a:lnTo>
                  <a:lnTo>
                    <a:pt x="58083" y="66753"/>
                  </a:lnTo>
                  <a:lnTo>
                    <a:pt x="61173" y="71995"/>
                  </a:lnTo>
                  <a:lnTo>
                    <a:pt x="72133" y="79699"/>
                  </a:lnTo>
                  <a:lnTo>
                    <a:pt x="84530" y="81713"/>
                  </a:lnTo>
                  <a:lnTo>
                    <a:pt x="90799" y="81262"/>
                  </a:lnTo>
                  <a:lnTo>
                    <a:pt x="116477" y="70514"/>
                  </a:lnTo>
                  <a:lnTo>
                    <a:pt x="135087" y="613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4" name="SMARTInkShape-2767"/>
            <p:cNvSpPr/>
            <p:nvPr>
              <p:custDataLst>
                <p:tags r:id="rId232"/>
              </p:custDataLst>
            </p:nvPr>
          </p:nvSpPr>
          <p:spPr>
            <a:xfrm>
              <a:off x="4467336" y="1878633"/>
              <a:ext cx="106485" cy="235918"/>
            </a:xfrm>
            <a:custGeom>
              <a:avLst/>
              <a:gdLst/>
              <a:ahLst/>
              <a:cxnLst/>
              <a:rect l="0" t="0" r="0" b="0"/>
              <a:pathLst>
                <a:path w="106485" h="235918">
                  <a:moveTo>
                    <a:pt x="98314" y="7317"/>
                  </a:moveTo>
                  <a:lnTo>
                    <a:pt x="98314" y="7317"/>
                  </a:lnTo>
                  <a:lnTo>
                    <a:pt x="105056" y="575"/>
                  </a:lnTo>
                  <a:lnTo>
                    <a:pt x="106336" y="0"/>
                  </a:lnTo>
                  <a:lnTo>
                    <a:pt x="106484" y="1028"/>
                  </a:lnTo>
                  <a:lnTo>
                    <a:pt x="105877" y="3124"/>
                  </a:lnTo>
                  <a:lnTo>
                    <a:pt x="88168" y="29672"/>
                  </a:lnTo>
                  <a:lnTo>
                    <a:pt x="68405" y="58880"/>
                  </a:lnTo>
                  <a:lnTo>
                    <a:pt x="57208" y="75559"/>
                  </a:lnTo>
                  <a:lnTo>
                    <a:pt x="46216" y="93028"/>
                  </a:lnTo>
                  <a:lnTo>
                    <a:pt x="35360" y="111025"/>
                  </a:lnTo>
                  <a:lnTo>
                    <a:pt x="24594" y="129372"/>
                  </a:lnTo>
                  <a:lnTo>
                    <a:pt x="8871" y="161047"/>
                  </a:lnTo>
                  <a:lnTo>
                    <a:pt x="0" y="186414"/>
                  </a:lnTo>
                  <a:lnTo>
                    <a:pt x="762" y="202391"/>
                  </a:lnTo>
                  <a:lnTo>
                    <a:pt x="2940" y="206511"/>
                  </a:lnTo>
                  <a:lnTo>
                    <a:pt x="5803" y="208552"/>
                  </a:lnTo>
                  <a:lnTo>
                    <a:pt x="9124" y="209207"/>
                  </a:lnTo>
                  <a:lnTo>
                    <a:pt x="34023" y="196645"/>
                  </a:lnTo>
                  <a:lnTo>
                    <a:pt x="61469" y="168307"/>
                  </a:lnTo>
                  <a:lnTo>
                    <a:pt x="84104" y="139841"/>
                  </a:lnTo>
                  <a:lnTo>
                    <a:pt x="97475" y="127017"/>
                  </a:lnTo>
                  <a:lnTo>
                    <a:pt x="99165" y="126628"/>
                  </a:lnTo>
                  <a:lnTo>
                    <a:pt x="99587" y="127780"/>
                  </a:lnTo>
                  <a:lnTo>
                    <a:pt x="99163" y="129959"/>
                  </a:lnTo>
                  <a:lnTo>
                    <a:pt x="77498" y="158804"/>
                  </a:lnTo>
                  <a:lnTo>
                    <a:pt x="49970" y="186806"/>
                  </a:lnTo>
                  <a:lnTo>
                    <a:pt x="21587" y="208430"/>
                  </a:lnTo>
                  <a:lnTo>
                    <a:pt x="4711" y="221972"/>
                  </a:lnTo>
                  <a:lnTo>
                    <a:pt x="2045" y="223092"/>
                  </a:lnTo>
                  <a:lnTo>
                    <a:pt x="268" y="223134"/>
                  </a:lnTo>
                  <a:lnTo>
                    <a:pt x="494" y="221750"/>
                  </a:lnTo>
                  <a:lnTo>
                    <a:pt x="17879" y="198597"/>
                  </a:lnTo>
                  <a:lnTo>
                    <a:pt x="23289" y="194636"/>
                  </a:lnTo>
                  <a:lnTo>
                    <a:pt x="25720" y="194991"/>
                  </a:lnTo>
                  <a:lnTo>
                    <a:pt x="30302" y="199148"/>
                  </a:lnTo>
                  <a:lnTo>
                    <a:pt x="44890" y="217321"/>
                  </a:lnTo>
                  <a:lnTo>
                    <a:pt x="61318" y="227820"/>
                  </a:lnTo>
                  <a:lnTo>
                    <a:pt x="79264" y="2359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5" name="SMARTInkShape-2768"/>
            <p:cNvSpPr/>
            <p:nvPr>
              <p:custDataLst>
                <p:tags r:id="rId233"/>
              </p:custDataLst>
            </p:nvPr>
          </p:nvSpPr>
          <p:spPr>
            <a:xfrm>
              <a:off x="4591050" y="1984179"/>
              <a:ext cx="77209" cy="138539"/>
            </a:xfrm>
            <a:custGeom>
              <a:avLst/>
              <a:gdLst/>
              <a:ahLst/>
              <a:cxnLst/>
              <a:rect l="0" t="0" r="0" b="0"/>
              <a:pathLst>
                <a:path w="77209" h="138539">
                  <a:moveTo>
                    <a:pt x="69850" y="3371"/>
                  </a:moveTo>
                  <a:lnTo>
                    <a:pt x="69850" y="3371"/>
                  </a:lnTo>
                  <a:lnTo>
                    <a:pt x="59737" y="0"/>
                  </a:lnTo>
                  <a:lnTo>
                    <a:pt x="49128" y="2108"/>
                  </a:lnTo>
                  <a:lnTo>
                    <a:pt x="43335" y="4646"/>
                  </a:lnTo>
                  <a:lnTo>
                    <a:pt x="35017" y="13110"/>
                  </a:lnTo>
                  <a:lnTo>
                    <a:pt x="31811" y="18330"/>
                  </a:lnTo>
                  <a:lnTo>
                    <a:pt x="31086" y="24633"/>
                  </a:lnTo>
                  <a:lnTo>
                    <a:pt x="34042" y="39161"/>
                  </a:lnTo>
                  <a:lnTo>
                    <a:pt x="50381" y="63208"/>
                  </a:lnTo>
                  <a:lnTo>
                    <a:pt x="66355" y="88207"/>
                  </a:lnTo>
                  <a:lnTo>
                    <a:pt x="76654" y="110117"/>
                  </a:lnTo>
                  <a:lnTo>
                    <a:pt x="77208" y="116163"/>
                  </a:lnTo>
                  <a:lnTo>
                    <a:pt x="74061" y="126643"/>
                  </a:lnTo>
                  <a:lnTo>
                    <a:pt x="69130" y="130708"/>
                  </a:lnTo>
                  <a:lnTo>
                    <a:pt x="54243" y="137106"/>
                  </a:lnTo>
                  <a:lnTo>
                    <a:pt x="39631" y="138538"/>
                  </a:lnTo>
                  <a:lnTo>
                    <a:pt x="32770" y="137933"/>
                  </a:lnTo>
                  <a:lnTo>
                    <a:pt x="9631" y="126967"/>
                  </a:lnTo>
                  <a:lnTo>
                    <a:pt x="5010" y="122457"/>
                  </a:lnTo>
                  <a:lnTo>
                    <a:pt x="2634" y="118040"/>
                  </a:lnTo>
                  <a:lnTo>
                    <a:pt x="0" y="1049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33" name="SMARTInkShape-Group601"/>
          <p:cNvGrpSpPr/>
          <p:nvPr/>
        </p:nvGrpSpPr>
        <p:grpSpPr>
          <a:xfrm>
            <a:off x="4728875" y="1885915"/>
            <a:ext cx="1017876" cy="396222"/>
            <a:chOff x="4728875" y="1885915"/>
            <a:chExt cx="1017876" cy="396222"/>
          </a:xfrm>
        </p:grpSpPr>
        <p:sp>
          <p:nvSpPr>
            <p:cNvPr id="727" name="SMARTInkShape-2769"/>
            <p:cNvSpPr/>
            <p:nvPr>
              <p:custDataLst>
                <p:tags r:id="rId225"/>
              </p:custDataLst>
            </p:nvPr>
          </p:nvSpPr>
          <p:spPr>
            <a:xfrm>
              <a:off x="4728875" y="1885915"/>
              <a:ext cx="509876" cy="222573"/>
            </a:xfrm>
            <a:custGeom>
              <a:avLst/>
              <a:gdLst/>
              <a:ahLst/>
              <a:cxnLst/>
              <a:rect l="0" t="0" r="0" b="0"/>
              <a:pathLst>
                <a:path w="509876" h="222573">
                  <a:moveTo>
                    <a:pt x="27275" y="165135"/>
                  </a:moveTo>
                  <a:lnTo>
                    <a:pt x="27275" y="165135"/>
                  </a:lnTo>
                  <a:lnTo>
                    <a:pt x="33364" y="165135"/>
                  </a:lnTo>
                  <a:lnTo>
                    <a:pt x="45524" y="158227"/>
                  </a:lnTo>
                  <a:lnTo>
                    <a:pt x="50202" y="155009"/>
                  </a:lnTo>
                  <a:lnTo>
                    <a:pt x="58955" y="151062"/>
                  </a:lnTo>
                  <a:lnTo>
                    <a:pt x="67478" y="143697"/>
                  </a:lnTo>
                  <a:lnTo>
                    <a:pt x="73838" y="134167"/>
                  </a:lnTo>
                  <a:lnTo>
                    <a:pt x="76819" y="125777"/>
                  </a:lnTo>
                  <a:lnTo>
                    <a:pt x="76532" y="124080"/>
                  </a:lnTo>
                  <a:lnTo>
                    <a:pt x="75636" y="122948"/>
                  </a:lnTo>
                  <a:lnTo>
                    <a:pt x="74332" y="122194"/>
                  </a:lnTo>
                  <a:lnTo>
                    <a:pt x="62384" y="124503"/>
                  </a:lnTo>
                  <a:lnTo>
                    <a:pt x="45439" y="133027"/>
                  </a:lnTo>
                  <a:lnTo>
                    <a:pt x="21455" y="153618"/>
                  </a:lnTo>
                  <a:lnTo>
                    <a:pt x="7598" y="172541"/>
                  </a:lnTo>
                  <a:lnTo>
                    <a:pt x="1361" y="187712"/>
                  </a:lnTo>
                  <a:lnTo>
                    <a:pt x="0" y="200099"/>
                  </a:lnTo>
                  <a:lnTo>
                    <a:pt x="625" y="205378"/>
                  </a:lnTo>
                  <a:lnTo>
                    <a:pt x="6964" y="215006"/>
                  </a:lnTo>
                  <a:lnTo>
                    <a:pt x="11618" y="219549"/>
                  </a:lnTo>
                  <a:lnTo>
                    <a:pt x="18248" y="221872"/>
                  </a:lnTo>
                  <a:lnTo>
                    <a:pt x="35022" y="222572"/>
                  </a:lnTo>
                  <a:lnTo>
                    <a:pt x="56118" y="218650"/>
                  </a:lnTo>
                  <a:lnTo>
                    <a:pt x="80311" y="210086"/>
                  </a:lnTo>
                  <a:lnTo>
                    <a:pt x="107526" y="194520"/>
                  </a:lnTo>
                  <a:lnTo>
                    <a:pt x="134203" y="175843"/>
                  </a:lnTo>
                  <a:lnTo>
                    <a:pt x="160877" y="152961"/>
                  </a:lnTo>
                  <a:lnTo>
                    <a:pt x="189194" y="121624"/>
                  </a:lnTo>
                  <a:lnTo>
                    <a:pt x="202953" y="103672"/>
                  </a:lnTo>
                  <a:lnTo>
                    <a:pt x="216361" y="84649"/>
                  </a:lnTo>
                  <a:lnTo>
                    <a:pt x="229532" y="64911"/>
                  </a:lnTo>
                  <a:lnTo>
                    <a:pt x="247930" y="35454"/>
                  </a:lnTo>
                  <a:lnTo>
                    <a:pt x="262458" y="8648"/>
                  </a:lnTo>
                  <a:lnTo>
                    <a:pt x="264497" y="3660"/>
                  </a:lnTo>
                  <a:lnTo>
                    <a:pt x="263740" y="1041"/>
                  </a:lnTo>
                  <a:lnTo>
                    <a:pt x="261117" y="0"/>
                  </a:lnTo>
                  <a:lnTo>
                    <a:pt x="257252" y="11"/>
                  </a:lnTo>
                  <a:lnTo>
                    <a:pt x="234960" y="16883"/>
                  </a:lnTo>
                  <a:lnTo>
                    <a:pt x="212242" y="38332"/>
                  </a:lnTo>
                  <a:lnTo>
                    <a:pt x="186389" y="65739"/>
                  </a:lnTo>
                  <a:lnTo>
                    <a:pt x="173567" y="81938"/>
                  </a:lnTo>
                  <a:lnTo>
                    <a:pt x="160786" y="99087"/>
                  </a:lnTo>
                  <a:lnTo>
                    <a:pt x="151560" y="115459"/>
                  </a:lnTo>
                  <a:lnTo>
                    <a:pt x="139427" y="146819"/>
                  </a:lnTo>
                  <a:lnTo>
                    <a:pt x="137328" y="173458"/>
                  </a:lnTo>
                  <a:lnTo>
                    <a:pt x="141804" y="194939"/>
                  </a:lnTo>
                  <a:lnTo>
                    <a:pt x="150849" y="209191"/>
                  </a:lnTo>
                  <a:lnTo>
                    <a:pt x="157635" y="213555"/>
                  </a:lnTo>
                  <a:lnTo>
                    <a:pt x="174584" y="218405"/>
                  </a:lnTo>
                  <a:lnTo>
                    <a:pt x="197217" y="217764"/>
                  </a:lnTo>
                  <a:lnTo>
                    <a:pt x="213957" y="213106"/>
                  </a:lnTo>
                  <a:lnTo>
                    <a:pt x="223368" y="205505"/>
                  </a:lnTo>
                  <a:lnTo>
                    <a:pt x="243781" y="182367"/>
                  </a:lnTo>
                  <a:lnTo>
                    <a:pt x="246972" y="173734"/>
                  </a:lnTo>
                  <a:lnTo>
                    <a:pt x="247117" y="170162"/>
                  </a:lnTo>
                  <a:lnTo>
                    <a:pt x="243834" y="160422"/>
                  </a:lnTo>
                  <a:lnTo>
                    <a:pt x="242909" y="159877"/>
                  </a:lnTo>
                  <a:lnTo>
                    <a:pt x="237104" y="158827"/>
                  </a:lnTo>
                  <a:lnTo>
                    <a:pt x="217063" y="180441"/>
                  </a:lnTo>
                  <a:lnTo>
                    <a:pt x="213067" y="185922"/>
                  </a:lnTo>
                  <a:lnTo>
                    <a:pt x="211109" y="190988"/>
                  </a:lnTo>
                  <a:lnTo>
                    <a:pt x="211244" y="210228"/>
                  </a:lnTo>
                  <a:lnTo>
                    <a:pt x="213421" y="212836"/>
                  </a:lnTo>
                  <a:lnTo>
                    <a:pt x="221484" y="217615"/>
                  </a:lnTo>
                  <a:lnTo>
                    <a:pt x="234005" y="218328"/>
                  </a:lnTo>
                  <a:lnTo>
                    <a:pt x="261668" y="213037"/>
                  </a:lnTo>
                  <a:lnTo>
                    <a:pt x="285971" y="201050"/>
                  </a:lnTo>
                  <a:lnTo>
                    <a:pt x="292299" y="194973"/>
                  </a:lnTo>
                  <a:lnTo>
                    <a:pt x="314476" y="171102"/>
                  </a:lnTo>
                  <a:lnTo>
                    <a:pt x="341595" y="151801"/>
                  </a:lnTo>
                  <a:lnTo>
                    <a:pt x="345477" y="150601"/>
                  </a:lnTo>
                  <a:lnTo>
                    <a:pt x="348771" y="150507"/>
                  </a:lnTo>
                  <a:lnTo>
                    <a:pt x="354312" y="152283"/>
                  </a:lnTo>
                  <a:lnTo>
                    <a:pt x="359127" y="155425"/>
                  </a:lnTo>
                  <a:lnTo>
                    <a:pt x="365804" y="164531"/>
                  </a:lnTo>
                  <a:lnTo>
                    <a:pt x="373676" y="185320"/>
                  </a:lnTo>
                  <a:lnTo>
                    <a:pt x="374975" y="202160"/>
                  </a:lnTo>
                  <a:lnTo>
                    <a:pt x="370945" y="213982"/>
                  </a:lnTo>
                  <a:lnTo>
                    <a:pt x="370689" y="213927"/>
                  </a:lnTo>
                  <a:lnTo>
                    <a:pt x="370242" y="196812"/>
                  </a:lnTo>
                  <a:lnTo>
                    <a:pt x="370195" y="167700"/>
                  </a:lnTo>
                  <a:lnTo>
                    <a:pt x="374543" y="137263"/>
                  </a:lnTo>
                  <a:lnTo>
                    <a:pt x="375644" y="131581"/>
                  </a:lnTo>
                  <a:lnTo>
                    <a:pt x="376643" y="130771"/>
                  </a:lnTo>
                  <a:lnTo>
                    <a:pt x="378014" y="130937"/>
                  </a:lnTo>
                  <a:lnTo>
                    <a:pt x="382126" y="133708"/>
                  </a:lnTo>
                  <a:lnTo>
                    <a:pt x="393079" y="142496"/>
                  </a:lnTo>
                  <a:lnTo>
                    <a:pt x="403638" y="147547"/>
                  </a:lnTo>
                  <a:lnTo>
                    <a:pt x="434967" y="150987"/>
                  </a:lnTo>
                  <a:lnTo>
                    <a:pt x="462045" y="152006"/>
                  </a:lnTo>
                  <a:lnTo>
                    <a:pt x="468110" y="150738"/>
                  </a:lnTo>
                  <a:lnTo>
                    <a:pt x="476731" y="145566"/>
                  </a:lnTo>
                  <a:lnTo>
                    <a:pt x="481033" y="140445"/>
                  </a:lnTo>
                  <a:lnTo>
                    <a:pt x="482181" y="138092"/>
                  </a:lnTo>
                  <a:lnTo>
                    <a:pt x="481573" y="131714"/>
                  </a:lnTo>
                  <a:lnTo>
                    <a:pt x="480424" y="128037"/>
                  </a:lnTo>
                  <a:lnTo>
                    <a:pt x="478247" y="125587"/>
                  </a:lnTo>
                  <a:lnTo>
                    <a:pt x="472065" y="122864"/>
                  </a:lnTo>
                  <a:lnTo>
                    <a:pt x="464613" y="123535"/>
                  </a:lnTo>
                  <a:lnTo>
                    <a:pt x="460650" y="124701"/>
                  </a:lnTo>
                  <a:lnTo>
                    <a:pt x="444960" y="136457"/>
                  </a:lnTo>
                  <a:lnTo>
                    <a:pt x="422812" y="163050"/>
                  </a:lnTo>
                  <a:lnTo>
                    <a:pt x="418264" y="173851"/>
                  </a:lnTo>
                  <a:lnTo>
                    <a:pt x="418124" y="183355"/>
                  </a:lnTo>
                  <a:lnTo>
                    <a:pt x="419074" y="187865"/>
                  </a:lnTo>
                  <a:lnTo>
                    <a:pt x="421825" y="191577"/>
                  </a:lnTo>
                  <a:lnTo>
                    <a:pt x="430525" y="197583"/>
                  </a:lnTo>
                  <a:lnTo>
                    <a:pt x="435808" y="198056"/>
                  </a:lnTo>
                  <a:lnTo>
                    <a:pt x="447323" y="194818"/>
                  </a:lnTo>
                  <a:lnTo>
                    <a:pt x="475621" y="176172"/>
                  </a:lnTo>
                  <a:lnTo>
                    <a:pt x="496262" y="150225"/>
                  </a:lnTo>
                  <a:lnTo>
                    <a:pt x="505842" y="130143"/>
                  </a:lnTo>
                  <a:lnTo>
                    <a:pt x="507377" y="122066"/>
                  </a:lnTo>
                  <a:lnTo>
                    <a:pt x="506798" y="120900"/>
                  </a:lnTo>
                  <a:lnTo>
                    <a:pt x="505707" y="120828"/>
                  </a:lnTo>
                  <a:lnTo>
                    <a:pt x="497428" y="130840"/>
                  </a:lnTo>
                  <a:lnTo>
                    <a:pt x="483401" y="157551"/>
                  </a:lnTo>
                  <a:lnTo>
                    <a:pt x="480470" y="170936"/>
                  </a:lnTo>
                  <a:lnTo>
                    <a:pt x="481099" y="176764"/>
                  </a:lnTo>
                  <a:lnTo>
                    <a:pt x="485562" y="187001"/>
                  </a:lnTo>
                  <a:lnTo>
                    <a:pt x="494130" y="194374"/>
                  </a:lnTo>
                  <a:lnTo>
                    <a:pt x="509875" y="2032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8" name="SMARTInkShape-2770"/>
            <p:cNvSpPr/>
            <p:nvPr>
              <p:custDataLst>
                <p:tags r:id="rId226"/>
              </p:custDataLst>
            </p:nvPr>
          </p:nvSpPr>
          <p:spPr>
            <a:xfrm>
              <a:off x="5276850" y="1977829"/>
              <a:ext cx="69851" cy="103316"/>
            </a:xfrm>
            <a:custGeom>
              <a:avLst/>
              <a:gdLst/>
              <a:ahLst/>
              <a:cxnLst/>
              <a:rect l="0" t="0" r="0" b="0"/>
              <a:pathLst>
                <a:path w="69851" h="103316">
                  <a:moveTo>
                    <a:pt x="69850" y="3371"/>
                  </a:moveTo>
                  <a:lnTo>
                    <a:pt x="69850" y="3371"/>
                  </a:lnTo>
                  <a:lnTo>
                    <a:pt x="66479" y="0"/>
                  </a:lnTo>
                  <a:lnTo>
                    <a:pt x="57298" y="226"/>
                  </a:lnTo>
                  <a:lnTo>
                    <a:pt x="31779" y="6121"/>
                  </a:lnTo>
                  <a:lnTo>
                    <a:pt x="16080" y="15396"/>
                  </a:lnTo>
                  <a:lnTo>
                    <a:pt x="14247" y="19149"/>
                  </a:lnTo>
                  <a:lnTo>
                    <a:pt x="14437" y="23062"/>
                  </a:lnTo>
                  <a:lnTo>
                    <a:pt x="19116" y="31878"/>
                  </a:lnTo>
                  <a:lnTo>
                    <a:pt x="45295" y="60930"/>
                  </a:lnTo>
                  <a:lnTo>
                    <a:pt x="57009" y="76321"/>
                  </a:lnTo>
                  <a:lnTo>
                    <a:pt x="58467" y="80932"/>
                  </a:lnTo>
                  <a:lnTo>
                    <a:pt x="58207" y="89818"/>
                  </a:lnTo>
                  <a:lnTo>
                    <a:pt x="55737" y="93458"/>
                  </a:lnTo>
                  <a:lnTo>
                    <a:pt x="47350" y="99384"/>
                  </a:lnTo>
                  <a:lnTo>
                    <a:pt x="30728" y="103315"/>
                  </a:lnTo>
                  <a:lnTo>
                    <a:pt x="20477" y="102354"/>
                  </a:lnTo>
                  <a:lnTo>
                    <a:pt x="15768" y="101110"/>
                  </a:lnTo>
                  <a:lnTo>
                    <a:pt x="8654" y="95964"/>
                  </a:lnTo>
                  <a:lnTo>
                    <a:pt x="5769" y="92616"/>
                  </a:lnTo>
                  <a:lnTo>
                    <a:pt x="2564" y="85134"/>
                  </a:lnTo>
                  <a:lnTo>
                    <a:pt x="0" y="732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9" name="SMARTInkShape-2771"/>
            <p:cNvSpPr/>
            <p:nvPr>
              <p:custDataLst>
                <p:tags r:id="rId227"/>
              </p:custDataLst>
            </p:nvPr>
          </p:nvSpPr>
          <p:spPr>
            <a:xfrm>
              <a:off x="5323904" y="2000250"/>
              <a:ext cx="98997" cy="281887"/>
            </a:xfrm>
            <a:custGeom>
              <a:avLst/>
              <a:gdLst/>
              <a:ahLst/>
              <a:cxnLst/>
              <a:rect l="0" t="0" r="0" b="0"/>
              <a:pathLst>
                <a:path w="98997" h="281887">
                  <a:moveTo>
                    <a:pt x="98996" y="0"/>
                  </a:moveTo>
                  <a:lnTo>
                    <a:pt x="98996" y="0"/>
                  </a:lnTo>
                  <a:lnTo>
                    <a:pt x="85181" y="31393"/>
                  </a:lnTo>
                  <a:lnTo>
                    <a:pt x="78745" y="57697"/>
                  </a:lnTo>
                  <a:lnTo>
                    <a:pt x="77028" y="76564"/>
                  </a:lnTo>
                  <a:lnTo>
                    <a:pt x="75884" y="97610"/>
                  </a:lnTo>
                  <a:lnTo>
                    <a:pt x="75121" y="118695"/>
                  </a:lnTo>
                  <a:lnTo>
                    <a:pt x="74613" y="139808"/>
                  </a:lnTo>
                  <a:lnTo>
                    <a:pt x="74274" y="160939"/>
                  </a:lnTo>
                  <a:lnTo>
                    <a:pt x="74048" y="179259"/>
                  </a:lnTo>
                  <a:lnTo>
                    <a:pt x="73798" y="210904"/>
                  </a:lnTo>
                  <a:lnTo>
                    <a:pt x="69922" y="237198"/>
                  </a:lnTo>
                  <a:lnTo>
                    <a:pt x="62791" y="258527"/>
                  </a:lnTo>
                  <a:lnTo>
                    <a:pt x="52566" y="272710"/>
                  </a:lnTo>
                  <a:lnTo>
                    <a:pt x="40965" y="279954"/>
                  </a:lnTo>
                  <a:lnTo>
                    <a:pt x="34910" y="281886"/>
                  </a:lnTo>
                  <a:lnTo>
                    <a:pt x="29461" y="281058"/>
                  </a:lnTo>
                  <a:lnTo>
                    <a:pt x="19643" y="274492"/>
                  </a:lnTo>
                  <a:lnTo>
                    <a:pt x="6183" y="245412"/>
                  </a:lnTo>
                  <a:lnTo>
                    <a:pt x="1301" y="215611"/>
                  </a:lnTo>
                  <a:lnTo>
                    <a:pt x="0" y="198774"/>
                  </a:lnTo>
                  <a:lnTo>
                    <a:pt x="2316" y="168777"/>
                  </a:lnTo>
                  <a:lnTo>
                    <a:pt x="10096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0" name="SMARTInkShape-2772"/>
            <p:cNvSpPr/>
            <p:nvPr>
              <p:custDataLst>
                <p:tags r:id="rId228"/>
              </p:custDataLst>
            </p:nvPr>
          </p:nvSpPr>
          <p:spPr>
            <a:xfrm>
              <a:off x="5448300" y="1906765"/>
              <a:ext cx="12701" cy="10936"/>
            </a:xfrm>
            <a:custGeom>
              <a:avLst/>
              <a:gdLst/>
              <a:ahLst/>
              <a:cxnLst/>
              <a:rect l="0" t="0" r="0" b="0"/>
              <a:pathLst>
                <a:path w="12701" h="10936">
                  <a:moveTo>
                    <a:pt x="12700" y="10935"/>
                  </a:moveTo>
                  <a:lnTo>
                    <a:pt x="12700" y="10935"/>
                  </a:lnTo>
                  <a:lnTo>
                    <a:pt x="12700" y="4193"/>
                  </a:lnTo>
                  <a:lnTo>
                    <a:pt x="11995" y="2207"/>
                  </a:lnTo>
                  <a:lnTo>
                    <a:pt x="10819" y="883"/>
                  </a:lnTo>
                  <a:lnTo>
                    <a:pt x="9329" y="0"/>
                  </a:lnTo>
                  <a:lnTo>
                    <a:pt x="7631" y="117"/>
                  </a:lnTo>
                  <a:lnTo>
                    <a:pt x="0" y="45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1" name="SMARTInkShape-2773"/>
            <p:cNvSpPr/>
            <p:nvPr>
              <p:custDataLst>
                <p:tags r:id="rId229"/>
              </p:custDataLst>
            </p:nvPr>
          </p:nvSpPr>
          <p:spPr>
            <a:xfrm>
              <a:off x="5489409" y="1968341"/>
              <a:ext cx="73261" cy="123936"/>
            </a:xfrm>
            <a:custGeom>
              <a:avLst/>
              <a:gdLst/>
              <a:ahLst/>
              <a:cxnLst/>
              <a:rect l="0" t="0" r="0" b="0"/>
              <a:pathLst>
                <a:path w="73261" h="123936">
                  <a:moveTo>
                    <a:pt x="41441" y="38259"/>
                  </a:moveTo>
                  <a:lnTo>
                    <a:pt x="41441" y="38259"/>
                  </a:lnTo>
                  <a:lnTo>
                    <a:pt x="38070" y="34888"/>
                  </a:lnTo>
                  <a:lnTo>
                    <a:pt x="36415" y="31351"/>
                  </a:lnTo>
                  <a:lnTo>
                    <a:pt x="35974" y="29421"/>
                  </a:lnTo>
                  <a:lnTo>
                    <a:pt x="33562" y="29544"/>
                  </a:lnTo>
                  <a:lnTo>
                    <a:pt x="25239" y="33445"/>
                  </a:lnTo>
                  <a:lnTo>
                    <a:pt x="8653" y="50317"/>
                  </a:lnTo>
                  <a:lnTo>
                    <a:pt x="2174" y="65255"/>
                  </a:lnTo>
                  <a:lnTo>
                    <a:pt x="0" y="81302"/>
                  </a:lnTo>
                  <a:lnTo>
                    <a:pt x="1386" y="97841"/>
                  </a:lnTo>
                  <a:lnTo>
                    <a:pt x="8117" y="110836"/>
                  </a:lnTo>
                  <a:lnTo>
                    <a:pt x="12875" y="116277"/>
                  </a:lnTo>
                  <a:lnTo>
                    <a:pt x="25688" y="122322"/>
                  </a:lnTo>
                  <a:lnTo>
                    <a:pt x="33055" y="123935"/>
                  </a:lnTo>
                  <a:lnTo>
                    <a:pt x="46886" y="121963"/>
                  </a:lnTo>
                  <a:lnTo>
                    <a:pt x="53538" y="119462"/>
                  </a:lnTo>
                  <a:lnTo>
                    <a:pt x="64692" y="109156"/>
                  </a:lnTo>
                  <a:lnTo>
                    <a:pt x="69641" y="102457"/>
                  </a:lnTo>
                  <a:lnTo>
                    <a:pt x="73260" y="85606"/>
                  </a:lnTo>
                  <a:lnTo>
                    <a:pt x="72516" y="64947"/>
                  </a:lnTo>
                  <a:lnTo>
                    <a:pt x="69834" y="39302"/>
                  </a:lnTo>
                  <a:lnTo>
                    <a:pt x="62527" y="17085"/>
                  </a:lnTo>
                  <a:lnTo>
                    <a:pt x="57614" y="7210"/>
                  </a:lnTo>
                  <a:lnTo>
                    <a:pt x="51518" y="2037"/>
                  </a:lnTo>
                  <a:lnTo>
                    <a:pt x="44631" y="0"/>
                  </a:lnTo>
                  <a:lnTo>
                    <a:pt x="22391" y="1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2" name="SMARTInkShape-2774"/>
            <p:cNvSpPr/>
            <p:nvPr>
              <p:custDataLst>
                <p:tags r:id="rId230"/>
              </p:custDataLst>
            </p:nvPr>
          </p:nvSpPr>
          <p:spPr>
            <a:xfrm>
              <a:off x="5601115" y="1968540"/>
              <a:ext cx="145636" cy="114411"/>
            </a:xfrm>
            <a:custGeom>
              <a:avLst/>
              <a:gdLst/>
              <a:ahLst/>
              <a:cxnLst/>
              <a:rect l="0" t="0" r="0" b="0"/>
              <a:pathLst>
                <a:path w="145636" h="114411">
                  <a:moveTo>
                    <a:pt x="12285" y="25360"/>
                  </a:moveTo>
                  <a:lnTo>
                    <a:pt x="12285" y="25360"/>
                  </a:lnTo>
                  <a:lnTo>
                    <a:pt x="18373" y="1627"/>
                  </a:lnTo>
                  <a:lnTo>
                    <a:pt x="9150" y="21273"/>
                  </a:lnTo>
                  <a:lnTo>
                    <a:pt x="2732" y="47040"/>
                  </a:lnTo>
                  <a:lnTo>
                    <a:pt x="0" y="78649"/>
                  </a:lnTo>
                  <a:lnTo>
                    <a:pt x="1272" y="82053"/>
                  </a:lnTo>
                  <a:lnTo>
                    <a:pt x="3532" y="84322"/>
                  </a:lnTo>
                  <a:lnTo>
                    <a:pt x="6450" y="85835"/>
                  </a:lnTo>
                  <a:lnTo>
                    <a:pt x="9101" y="85432"/>
                  </a:lnTo>
                  <a:lnTo>
                    <a:pt x="11573" y="83753"/>
                  </a:lnTo>
                  <a:lnTo>
                    <a:pt x="37983" y="59834"/>
                  </a:lnTo>
                  <a:lnTo>
                    <a:pt x="61684" y="30871"/>
                  </a:lnTo>
                  <a:lnTo>
                    <a:pt x="93283" y="1078"/>
                  </a:lnTo>
                  <a:lnTo>
                    <a:pt x="95917" y="0"/>
                  </a:lnTo>
                  <a:lnTo>
                    <a:pt x="97673" y="692"/>
                  </a:lnTo>
                  <a:lnTo>
                    <a:pt x="98843" y="2564"/>
                  </a:lnTo>
                  <a:lnTo>
                    <a:pt x="97120" y="22055"/>
                  </a:lnTo>
                  <a:lnTo>
                    <a:pt x="88769" y="50173"/>
                  </a:lnTo>
                  <a:lnTo>
                    <a:pt x="87472" y="77475"/>
                  </a:lnTo>
                  <a:lnTo>
                    <a:pt x="93678" y="92972"/>
                  </a:lnTo>
                  <a:lnTo>
                    <a:pt x="103494" y="105504"/>
                  </a:lnTo>
                  <a:lnTo>
                    <a:pt x="114911" y="113426"/>
                  </a:lnTo>
                  <a:lnTo>
                    <a:pt x="120919" y="114410"/>
                  </a:lnTo>
                  <a:lnTo>
                    <a:pt x="145635" y="1079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34" name="SMARTInkShape-2775"/>
          <p:cNvSpPr/>
          <p:nvPr>
            <p:custDataLst>
              <p:tags r:id="rId3"/>
            </p:custDataLst>
          </p:nvPr>
        </p:nvSpPr>
        <p:spPr>
          <a:xfrm>
            <a:off x="5899150" y="2063750"/>
            <a:ext cx="12701" cy="107951"/>
          </a:xfrm>
          <a:custGeom>
            <a:avLst/>
            <a:gdLst/>
            <a:ahLst/>
            <a:cxnLst/>
            <a:rect l="0" t="0" r="0" b="0"/>
            <a:pathLst>
              <a:path w="12701" h="107951">
                <a:moveTo>
                  <a:pt x="12700" y="0"/>
                </a:moveTo>
                <a:lnTo>
                  <a:pt x="12700" y="0"/>
                </a:lnTo>
                <a:lnTo>
                  <a:pt x="12700" y="26039"/>
                </a:lnTo>
                <a:lnTo>
                  <a:pt x="10818" y="57695"/>
                </a:lnTo>
                <a:lnTo>
                  <a:pt x="3863" y="87753"/>
                </a:lnTo>
                <a:lnTo>
                  <a:pt x="0" y="1079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42" name="SMARTInkShape-Group603"/>
          <p:cNvGrpSpPr/>
          <p:nvPr/>
        </p:nvGrpSpPr>
        <p:grpSpPr>
          <a:xfrm>
            <a:off x="6105058" y="1727200"/>
            <a:ext cx="1135711" cy="427847"/>
            <a:chOff x="6105058" y="1727200"/>
            <a:chExt cx="1135711" cy="427847"/>
          </a:xfrm>
        </p:grpSpPr>
        <p:sp>
          <p:nvSpPr>
            <p:cNvPr id="735" name="SMARTInkShape-2776"/>
            <p:cNvSpPr/>
            <p:nvPr>
              <p:custDataLst>
                <p:tags r:id="rId218"/>
              </p:custDataLst>
            </p:nvPr>
          </p:nvSpPr>
          <p:spPr>
            <a:xfrm>
              <a:off x="6105058" y="1751877"/>
              <a:ext cx="232243" cy="280130"/>
            </a:xfrm>
            <a:custGeom>
              <a:avLst/>
              <a:gdLst/>
              <a:ahLst/>
              <a:cxnLst/>
              <a:rect l="0" t="0" r="0" b="0"/>
              <a:pathLst>
                <a:path w="232243" h="280130">
                  <a:moveTo>
                    <a:pt x="54442" y="19773"/>
                  </a:moveTo>
                  <a:lnTo>
                    <a:pt x="54442" y="19773"/>
                  </a:lnTo>
                  <a:lnTo>
                    <a:pt x="54442" y="0"/>
                  </a:lnTo>
                  <a:lnTo>
                    <a:pt x="53030" y="13515"/>
                  </a:lnTo>
                  <a:lnTo>
                    <a:pt x="47700" y="34866"/>
                  </a:lnTo>
                  <a:lnTo>
                    <a:pt x="38745" y="66462"/>
                  </a:lnTo>
                  <a:lnTo>
                    <a:pt x="33394" y="84766"/>
                  </a:lnTo>
                  <a:lnTo>
                    <a:pt x="27710" y="104024"/>
                  </a:lnTo>
                  <a:lnTo>
                    <a:pt x="21804" y="123918"/>
                  </a:lnTo>
                  <a:lnTo>
                    <a:pt x="15751" y="144236"/>
                  </a:lnTo>
                  <a:lnTo>
                    <a:pt x="11007" y="162721"/>
                  </a:lnTo>
                  <a:lnTo>
                    <a:pt x="7142" y="179983"/>
                  </a:lnTo>
                  <a:lnTo>
                    <a:pt x="1668" y="210216"/>
                  </a:lnTo>
                  <a:lnTo>
                    <a:pt x="0" y="240987"/>
                  </a:lnTo>
                  <a:lnTo>
                    <a:pt x="4610" y="251676"/>
                  </a:lnTo>
                  <a:lnTo>
                    <a:pt x="7110" y="254102"/>
                  </a:lnTo>
                  <a:lnTo>
                    <a:pt x="9482" y="255015"/>
                  </a:lnTo>
                  <a:lnTo>
                    <a:pt x="11768" y="254918"/>
                  </a:lnTo>
                  <a:lnTo>
                    <a:pt x="18072" y="249165"/>
                  </a:lnTo>
                  <a:lnTo>
                    <a:pt x="36988" y="218112"/>
                  </a:lnTo>
                  <a:lnTo>
                    <a:pt x="54915" y="190175"/>
                  </a:lnTo>
                  <a:lnTo>
                    <a:pt x="65471" y="180174"/>
                  </a:lnTo>
                  <a:lnTo>
                    <a:pt x="70262" y="177507"/>
                  </a:lnTo>
                  <a:lnTo>
                    <a:pt x="73455" y="177140"/>
                  </a:lnTo>
                  <a:lnTo>
                    <a:pt x="75584" y="178306"/>
                  </a:lnTo>
                  <a:lnTo>
                    <a:pt x="77003" y="180495"/>
                  </a:lnTo>
                  <a:lnTo>
                    <a:pt x="79282" y="199922"/>
                  </a:lnTo>
                  <a:lnTo>
                    <a:pt x="79731" y="230205"/>
                  </a:lnTo>
                  <a:lnTo>
                    <a:pt x="81204" y="245943"/>
                  </a:lnTo>
                  <a:lnTo>
                    <a:pt x="86563" y="259993"/>
                  </a:lnTo>
                  <a:lnTo>
                    <a:pt x="100883" y="276432"/>
                  </a:lnTo>
                  <a:lnTo>
                    <a:pt x="118121" y="280129"/>
                  </a:lnTo>
                  <a:lnTo>
                    <a:pt x="149745" y="276362"/>
                  </a:lnTo>
                  <a:lnTo>
                    <a:pt x="169471" y="268574"/>
                  </a:lnTo>
                  <a:lnTo>
                    <a:pt x="191771" y="248322"/>
                  </a:lnTo>
                  <a:lnTo>
                    <a:pt x="202731" y="232593"/>
                  </a:lnTo>
                  <a:lnTo>
                    <a:pt x="210092" y="207871"/>
                  </a:lnTo>
                  <a:lnTo>
                    <a:pt x="208051" y="194859"/>
                  </a:lnTo>
                  <a:lnTo>
                    <a:pt x="205530" y="189414"/>
                  </a:lnTo>
                  <a:lnTo>
                    <a:pt x="201735" y="186489"/>
                  </a:lnTo>
                  <a:lnTo>
                    <a:pt x="197088" y="185245"/>
                  </a:lnTo>
                  <a:lnTo>
                    <a:pt x="180434" y="186865"/>
                  </a:lnTo>
                  <a:lnTo>
                    <a:pt x="174420" y="188317"/>
                  </a:lnTo>
                  <a:lnTo>
                    <a:pt x="162093" y="197458"/>
                  </a:lnTo>
                  <a:lnTo>
                    <a:pt x="150970" y="210927"/>
                  </a:lnTo>
                  <a:lnTo>
                    <a:pt x="143675" y="226321"/>
                  </a:lnTo>
                  <a:lnTo>
                    <a:pt x="141843" y="238807"/>
                  </a:lnTo>
                  <a:lnTo>
                    <a:pt x="142343" y="244112"/>
                  </a:lnTo>
                  <a:lnTo>
                    <a:pt x="146661" y="253770"/>
                  </a:lnTo>
                  <a:lnTo>
                    <a:pt x="149788" y="258321"/>
                  </a:lnTo>
                  <a:lnTo>
                    <a:pt x="154696" y="261355"/>
                  </a:lnTo>
                  <a:lnTo>
                    <a:pt x="167673" y="264726"/>
                  </a:lnTo>
                  <a:lnTo>
                    <a:pt x="174380" y="263509"/>
                  </a:lnTo>
                  <a:lnTo>
                    <a:pt x="187475" y="256511"/>
                  </a:lnTo>
                  <a:lnTo>
                    <a:pt x="203377" y="240671"/>
                  </a:lnTo>
                  <a:lnTo>
                    <a:pt x="217026" y="219202"/>
                  </a:lnTo>
                  <a:lnTo>
                    <a:pt x="224141" y="188779"/>
                  </a:lnTo>
                  <a:lnTo>
                    <a:pt x="225113" y="180024"/>
                  </a:lnTo>
                  <a:lnTo>
                    <a:pt x="224666" y="178113"/>
                  </a:lnTo>
                  <a:lnTo>
                    <a:pt x="223664" y="177544"/>
                  </a:lnTo>
                  <a:lnTo>
                    <a:pt x="222290" y="177870"/>
                  </a:lnTo>
                  <a:lnTo>
                    <a:pt x="205582" y="198672"/>
                  </a:lnTo>
                  <a:lnTo>
                    <a:pt x="193690" y="221809"/>
                  </a:lnTo>
                  <a:lnTo>
                    <a:pt x="190414" y="238213"/>
                  </a:lnTo>
                  <a:lnTo>
                    <a:pt x="192720" y="251148"/>
                  </a:lnTo>
                  <a:lnTo>
                    <a:pt x="195310" y="256573"/>
                  </a:lnTo>
                  <a:lnTo>
                    <a:pt x="200565" y="260190"/>
                  </a:lnTo>
                  <a:lnTo>
                    <a:pt x="232242" y="2674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6" name="SMARTInkShape-2777"/>
            <p:cNvSpPr/>
            <p:nvPr>
              <p:custDataLst>
                <p:tags r:id="rId219"/>
              </p:custDataLst>
            </p:nvPr>
          </p:nvSpPr>
          <p:spPr>
            <a:xfrm>
              <a:off x="6367947" y="1914948"/>
              <a:ext cx="58254" cy="100683"/>
            </a:xfrm>
            <a:custGeom>
              <a:avLst/>
              <a:gdLst/>
              <a:ahLst/>
              <a:cxnLst/>
              <a:rect l="0" t="0" r="0" b="0"/>
              <a:pathLst>
                <a:path w="58254" h="100683">
                  <a:moveTo>
                    <a:pt x="58253" y="9102"/>
                  </a:moveTo>
                  <a:lnTo>
                    <a:pt x="58253" y="9102"/>
                  </a:lnTo>
                  <a:lnTo>
                    <a:pt x="52478" y="4032"/>
                  </a:lnTo>
                  <a:lnTo>
                    <a:pt x="46044" y="264"/>
                  </a:lnTo>
                  <a:lnTo>
                    <a:pt x="36599" y="0"/>
                  </a:lnTo>
                  <a:lnTo>
                    <a:pt x="31117" y="917"/>
                  </a:lnTo>
                  <a:lnTo>
                    <a:pt x="23144" y="5699"/>
                  </a:lnTo>
                  <a:lnTo>
                    <a:pt x="12277" y="20267"/>
                  </a:lnTo>
                  <a:lnTo>
                    <a:pt x="8882" y="35929"/>
                  </a:lnTo>
                  <a:lnTo>
                    <a:pt x="10523" y="41098"/>
                  </a:lnTo>
                  <a:lnTo>
                    <a:pt x="17990" y="50604"/>
                  </a:lnTo>
                  <a:lnTo>
                    <a:pt x="47367" y="75637"/>
                  </a:lnTo>
                  <a:lnTo>
                    <a:pt x="50995" y="78859"/>
                  </a:lnTo>
                  <a:lnTo>
                    <a:pt x="55028" y="86201"/>
                  </a:lnTo>
                  <a:lnTo>
                    <a:pt x="56104" y="90135"/>
                  </a:lnTo>
                  <a:lnTo>
                    <a:pt x="55409" y="92757"/>
                  </a:lnTo>
                  <a:lnTo>
                    <a:pt x="53534" y="94505"/>
                  </a:lnTo>
                  <a:lnTo>
                    <a:pt x="33646" y="100682"/>
                  </a:lnTo>
                  <a:lnTo>
                    <a:pt x="20505" y="98958"/>
                  </a:lnTo>
                  <a:lnTo>
                    <a:pt x="9021" y="93488"/>
                  </a:lnTo>
                  <a:lnTo>
                    <a:pt x="1565" y="86353"/>
                  </a:lnTo>
                  <a:lnTo>
                    <a:pt x="0" y="81769"/>
                  </a:lnTo>
                  <a:lnTo>
                    <a:pt x="1103" y="599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7" name="SMARTInkShape-2778"/>
            <p:cNvSpPr/>
            <p:nvPr>
              <p:custDataLst>
                <p:tags r:id="rId220"/>
              </p:custDataLst>
            </p:nvPr>
          </p:nvSpPr>
          <p:spPr>
            <a:xfrm>
              <a:off x="6451780" y="1784350"/>
              <a:ext cx="122570" cy="209551"/>
            </a:xfrm>
            <a:custGeom>
              <a:avLst/>
              <a:gdLst/>
              <a:ahLst/>
              <a:cxnLst/>
              <a:rect l="0" t="0" r="0" b="0"/>
              <a:pathLst>
                <a:path w="122570" h="209551">
                  <a:moveTo>
                    <a:pt x="69670" y="0"/>
                  </a:moveTo>
                  <a:lnTo>
                    <a:pt x="69670" y="0"/>
                  </a:lnTo>
                  <a:lnTo>
                    <a:pt x="73041" y="0"/>
                  </a:lnTo>
                  <a:lnTo>
                    <a:pt x="73329" y="2117"/>
                  </a:lnTo>
                  <a:lnTo>
                    <a:pt x="68951" y="18031"/>
                  </a:lnTo>
                  <a:lnTo>
                    <a:pt x="60178" y="39999"/>
                  </a:lnTo>
                  <a:lnTo>
                    <a:pt x="47343" y="66225"/>
                  </a:lnTo>
                  <a:lnTo>
                    <a:pt x="32935" y="94345"/>
                  </a:lnTo>
                  <a:lnTo>
                    <a:pt x="19477" y="123305"/>
                  </a:lnTo>
                  <a:lnTo>
                    <a:pt x="10203" y="146995"/>
                  </a:lnTo>
                  <a:lnTo>
                    <a:pt x="1187" y="178107"/>
                  </a:lnTo>
                  <a:lnTo>
                    <a:pt x="0" y="183354"/>
                  </a:lnTo>
                  <a:lnTo>
                    <a:pt x="561" y="168784"/>
                  </a:lnTo>
                  <a:lnTo>
                    <a:pt x="3207" y="157565"/>
                  </a:lnTo>
                  <a:lnTo>
                    <a:pt x="10498" y="147405"/>
                  </a:lnTo>
                  <a:lnTo>
                    <a:pt x="29053" y="132755"/>
                  </a:lnTo>
                  <a:lnTo>
                    <a:pt x="48777" y="125334"/>
                  </a:lnTo>
                  <a:lnTo>
                    <a:pt x="72495" y="122038"/>
                  </a:lnTo>
                  <a:lnTo>
                    <a:pt x="103677" y="117266"/>
                  </a:lnTo>
                  <a:lnTo>
                    <a:pt x="112536" y="118675"/>
                  </a:lnTo>
                  <a:lnTo>
                    <a:pt x="115886" y="122156"/>
                  </a:lnTo>
                  <a:lnTo>
                    <a:pt x="121490" y="133549"/>
                  </a:lnTo>
                  <a:lnTo>
                    <a:pt x="122569" y="148020"/>
                  </a:lnTo>
                  <a:lnTo>
                    <a:pt x="117514" y="176935"/>
                  </a:lnTo>
                  <a:lnTo>
                    <a:pt x="114208" y="208412"/>
                  </a:lnTo>
                  <a:lnTo>
                    <a:pt x="114120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8" name="SMARTInkShape-2779"/>
            <p:cNvSpPr/>
            <p:nvPr>
              <p:custDataLst>
                <p:tags r:id="rId221"/>
              </p:custDataLst>
            </p:nvPr>
          </p:nvSpPr>
          <p:spPr>
            <a:xfrm>
              <a:off x="6572250" y="18478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9" name="SMARTInkShape-2780"/>
            <p:cNvSpPr/>
            <p:nvPr>
              <p:custDataLst>
                <p:tags r:id="rId222"/>
              </p:custDataLst>
            </p:nvPr>
          </p:nvSpPr>
          <p:spPr>
            <a:xfrm>
              <a:off x="6572250" y="1924050"/>
              <a:ext cx="138865" cy="230997"/>
            </a:xfrm>
            <a:custGeom>
              <a:avLst/>
              <a:gdLst/>
              <a:ahLst/>
              <a:cxnLst/>
              <a:rect l="0" t="0" r="0" b="0"/>
              <a:pathLst>
                <a:path w="138865" h="230997">
                  <a:moveTo>
                    <a:pt x="133350" y="0"/>
                  </a:moveTo>
                  <a:lnTo>
                    <a:pt x="133350" y="0"/>
                  </a:lnTo>
                  <a:lnTo>
                    <a:pt x="119866" y="0"/>
                  </a:lnTo>
                  <a:lnTo>
                    <a:pt x="101367" y="6742"/>
                  </a:lnTo>
                  <a:lnTo>
                    <a:pt x="85852" y="17677"/>
                  </a:lnTo>
                  <a:lnTo>
                    <a:pt x="80490" y="25730"/>
                  </a:lnTo>
                  <a:lnTo>
                    <a:pt x="79060" y="29854"/>
                  </a:lnTo>
                  <a:lnTo>
                    <a:pt x="79518" y="34013"/>
                  </a:lnTo>
                  <a:lnTo>
                    <a:pt x="83789" y="42398"/>
                  </a:lnTo>
                  <a:lnTo>
                    <a:pt x="87610" y="45199"/>
                  </a:lnTo>
                  <a:lnTo>
                    <a:pt x="97499" y="48311"/>
                  </a:lnTo>
                  <a:lnTo>
                    <a:pt x="108949" y="45931"/>
                  </a:lnTo>
                  <a:lnTo>
                    <a:pt x="125414" y="36657"/>
                  </a:lnTo>
                  <a:lnTo>
                    <a:pt x="133351" y="28992"/>
                  </a:lnTo>
                  <a:lnTo>
                    <a:pt x="137819" y="17449"/>
                  </a:lnTo>
                  <a:lnTo>
                    <a:pt x="138864" y="11753"/>
                  </a:lnTo>
                  <a:lnTo>
                    <a:pt x="138437" y="9952"/>
                  </a:lnTo>
                  <a:lnTo>
                    <a:pt x="137447" y="8751"/>
                  </a:lnTo>
                  <a:lnTo>
                    <a:pt x="136082" y="7951"/>
                  </a:lnTo>
                  <a:lnTo>
                    <a:pt x="134465" y="8828"/>
                  </a:lnTo>
                  <a:lnTo>
                    <a:pt x="130788" y="13566"/>
                  </a:lnTo>
                  <a:lnTo>
                    <a:pt x="122679" y="44726"/>
                  </a:lnTo>
                  <a:lnTo>
                    <a:pt x="118494" y="69502"/>
                  </a:lnTo>
                  <a:lnTo>
                    <a:pt x="114283" y="98858"/>
                  </a:lnTo>
                  <a:lnTo>
                    <a:pt x="109353" y="129309"/>
                  </a:lnTo>
                  <a:lnTo>
                    <a:pt x="102459" y="156954"/>
                  </a:lnTo>
                  <a:lnTo>
                    <a:pt x="96572" y="181470"/>
                  </a:lnTo>
                  <a:lnTo>
                    <a:pt x="87410" y="211343"/>
                  </a:lnTo>
                  <a:lnTo>
                    <a:pt x="79771" y="224458"/>
                  </a:lnTo>
                  <a:lnTo>
                    <a:pt x="71672" y="230287"/>
                  </a:lnTo>
                  <a:lnTo>
                    <a:pt x="61488" y="230996"/>
                  </a:lnTo>
                  <a:lnTo>
                    <a:pt x="55808" y="230197"/>
                  </a:lnTo>
                  <a:lnTo>
                    <a:pt x="43854" y="223665"/>
                  </a:lnTo>
                  <a:lnTo>
                    <a:pt x="37702" y="218960"/>
                  </a:lnTo>
                  <a:lnTo>
                    <a:pt x="22303" y="188741"/>
                  </a:lnTo>
                  <a:lnTo>
                    <a:pt x="13205" y="164318"/>
                  </a:lnTo>
                  <a:lnTo>
                    <a:pt x="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0" name="SMARTInkShape-2781"/>
            <p:cNvSpPr/>
            <p:nvPr>
              <p:custDataLst>
                <p:tags r:id="rId223"/>
              </p:custDataLst>
            </p:nvPr>
          </p:nvSpPr>
          <p:spPr>
            <a:xfrm>
              <a:off x="6781679" y="1746250"/>
              <a:ext cx="222372" cy="228171"/>
            </a:xfrm>
            <a:custGeom>
              <a:avLst/>
              <a:gdLst/>
              <a:ahLst/>
              <a:cxnLst/>
              <a:rect l="0" t="0" r="0" b="0"/>
              <a:pathLst>
                <a:path w="222372" h="228171">
                  <a:moveTo>
                    <a:pt x="69971" y="0"/>
                  </a:moveTo>
                  <a:lnTo>
                    <a:pt x="69971" y="0"/>
                  </a:lnTo>
                  <a:lnTo>
                    <a:pt x="66600" y="0"/>
                  </a:lnTo>
                  <a:lnTo>
                    <a:pt x="54391" y="10113"/>
                  </a:lnTo>
                  <a:lnTo>
                    <a:pt x="37368" y="39999"/>
                  </a:lnTo>
                  <a:lnTo>
                    <a:pt x="25141" y="68107"/>
                  </a:lnTo>
                  <a:lnTo>
                    <a:pt x="13358" y="99414"/>
                  </a:lnTo>
                  <a:lnTo>
                    <a:pt x="8240" y="115665"/>
                  </a:lnTo>
                  <a:lnTo>
                    <a:pt x="907" y="147362"/>
                  </a:lnTo>
                  <a:lnTo>
                    <a:pt x="0" y="175561"/>
                  </a:lnTo>
                  <a:lnTo>
                    <a:pt x="3456" y="205124"/>
                  </a:lnTo>
                  <a:lnTo>
                    <a:pt x="7012" y="214638"/>
                  </a:lnTo>
                  <a:lnTo>
                    <a:pt x="8948" y="217175"/>
                  </a:lnTo>
                  <a:lnTo>
                    <a:pt x="12356" y="216750"/>
                  </a:lnTo>
                  <a:lnTo>
                    <a:pt x="21786" y="210633"/>
                  </a:lnTo>
                  <a:lnTo>
                    <a:pt x="44382" y="181437"/>
                  </a:lnTo>
                  <a:lnTo>
                    <a:pt x="64179" y="158645"/>
                  </a:lnTo>
                  <a:lnTo>
                    <a:pt x="66816" y="157975"/>
                  </a:lnTo>
                  <a:lnTo>
                    <a:pt x="69278" y="158939"/>
                  </a:lnTo>
                  <a:lnTo>
                    <a:pt x="71626" y="160992"/>
                  </a:lnTo>
                  <a:lnTo>
                    <a:pt x="92652" y="192283"/>
                  </a:lnTo>
                  <a:lnTo>
                    <a:pt x="103335" y="200935"/>
                  </a:lnTo>
                  <a:lnTo>
                    <a:pt x="115139" y="205721"/>
                  </a:lnTo>
                  <a:lnTo>
                    <a:pt x="139962" y="208794"/>
                  </a:lnTo>
                  <a:lnTo>
                    <a:pt x="150703" y="205451"/>
                  </a:lnTo>
                  <a:lnTo>
                    <a:pt x="155543" y="202584"/>
                  </a:lnTo>
                  <a:lnTo>
                    <a:pt x="162801" y="193754"/>
                  </a:lnTo>
                  <a:lnTo>
                    <a:pt x="167673" y="182774"/>
                  </a:lnTo>
                  <a:lnTo>
                    <a:pt x="169839" y="170838"/>
                  </a:lnTo>
                  <a:lnTo>
                    <a:pt x="167687" y="152219"/>
                  </a:lnTo>
                  <a:lnTo>
                    <a:pt x="164748" y="148751"/>
                  </a:lnTo>
                  <a:lnTo>
                    <a:pt x="160672" y="147145"/>
                  </a:lnTo>
                  <a:lnTo>
                    <a:pt x="155839" y="146780"/>
                  </a:lnTo>
                  <a:lnTo>
                    <a:pt x="151205" y="148653"/>
                  </a:lnTo>
                  <a:lnTo>
                    <a:pt x="142294" y="156379"/>
                  </a:lnTo>
                  <a:lnTo>
                    <a:pt x="129343" y="176000"/>
                  </a:lnTo>
                  <a:lnTo>
                    <a:pt x="123310" y="196317"/>
                  </a:lnTo>
                  <a:lnTo>
                    <a:pt x="125663" y="209313"/>
                  </a:lnTo>
                  <a:lnTo>
                    <a:pt x="128265" y="215742"/>
                  </a:lnTo>
                  <a:lnTo>
                    <a:pt x="133528" y="220733"/>
                  </a:lnTo>
                  <a:lnTo>
                    <a:pt x="148783" y="228161"/>
                  </a:lnTo>
                  <a:lnTo>
                    <a:pt x="167323" y="228170"/>
                  </a:lnTo>
                  <a:lnTo>
                    <a:pt x="186617" y="222764"/>
                  </a:lnTo>
                  <a:lnTo>
                    <a:pt x="222371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1" name="SMARTInkShape-2782"/>
            <p:cNvSpPr/>
            <p:nvPr>
              <p:custDataLst>
                <p:tags r:id="rId224"/>
              </p:custDataLst>
            </p:nvPr>
          </p:nvSpPr>
          <p:spPr>
            <a:xfrm>
              <a:off x="6979714" y="1727200"/>
              <a:ext cx="261055" cy="241301"/>
            </a:xfrm>
            <a:custGeom>
              <a:avLst/>
              <a:gdLst/>
              <a:ahLst/>
              <a:cxnLst/>
              <a:rect l="0" t="0" r="0" b="0"/>
              <a:pathLst>
                <a:path w="261055" h="241301">
                  <a:moveTo>
                    <a:pt x="119586" y="0"/>
                  </a:moveTo>
                  <a:lnTo>
                    <a:pt x="119586" y="0"/>
                  </a:lnTo>
                  <a:lnTo>
                    <a:pt x="107330" y="22395"/>
                  </a:lnTo>
                  <a:lnTo>
                    <a:pt x="91796" y="45466"/>
                  </a:lnTo>
                  <a:lnTo>
                    <a:pt x="73133" y="75946"/>
                  </a:lnTo>
                  <a:lnTo>
                    <a:pt x="63217" y="92964"/>
                  </a:lnTo>
                  <a:lnTo>
                    <a:pt x="53078" y="109954"/>
                  </a:lnTo>
                  <a:lnTo>
                    <a:pt x="42793" y="126925"/>
                  </a:lnTo>
                  <a:lnTo>
                    <a:pt x="32407" y="143883"/>
                  </a:lnTo>
                  <a:lnTo>
                    <a:pt x="17105" y="172133"/>
                  </a:lnTo>
                  <a:lnTo>
                    <a:pt x="4319" y="200345"/>
                  </a:lnTo>
                  <a:lnTo>
                    <a:pt x="0" y="212827"/>
                  </a:lnTo>
                  <a:lnTo>
                    <a:pt x="351" y="213146"/>
                  </a:lnTo>
                  <a:lnTo>
                    <a:pt x="2622" y="211618"/>
                  </a:lnTo>
                  <a:lnTo>
                    <a:pt x="22729" y="181120"/>
                  </a:lnTo>
                  <a:lnTo>
                    <a:pt x="31699" y="170944"/>
                  </a:lnTo>
                  <a:lnTo>
                    <a:pt x="35595" y="169702"/>
                  </a:lnTo>
                  <a:lnTo>
                    <a:pt x="65558" y="171204"/>
                  </a:lnTo>
                  <a:lnTo>
                    <a:pt x="97102" y="169520"/>
                  </a:lnTo>
                  <a:lnTo>
                    <a:pt x="114532" y="165653"/>
                  </a:lnTo>
                  <a:lnTo>
                    <a:pt x="135339" y="153555"/>
                  </a:lnTo>
                  <a:lnTo>
                    <a:pt x="140698" y="148680"/>
                  </a:lnTo>
                  <a:lnTo>
                    <a:pt x="143081" y="144161"/>
                  </a:lnTo>
                  <a:lnTo>
                    <a:pt x="142304" y="142674"/>
                  </a:lnTo>
                  <a:lnTo>
                    <a:pt x="140375" y="141683"/>
                  </a:lnTo>
                  <a:lnTo>
                    <a:pt x="137679" y="141022"/>
                  </a:lnTo>
                  <a:lnTo>
                    <a:pt x="130919" y="142169"/>
                  </a:lnTo>
                  <a:lnTo>
                    <a:pt x="127142" y="143463"/>
                  </a:lnTo>
                  <a:lnTo>
                    <a:pt x="115082" y="155396"/>
                  </a:lnTo>
                  <a:lnTo>
                    <a:pt x="99777" y="177686"/>
                  </a:lnTo>
                  <a:lnTo>
                    <a:pt x="96671" y="187392"/>
                  </a:lnTo>
                  <a:lnTo>
                    <a:pt x="97172" y="194528"/>
                  </a:lnTo>
                  <a:lnTo>
                    <a:pt x="98294" y="197419"/>
                  </a:lnTo>
                  <a:lnTo>
                    <a:pt x="103302" y="202512"/>
                  </a:lnTo>
                  <a:lnTo>
                    <a:pt x="106613" y="204858"/>
                  </a:lnTo>
                  <a:lnTo>
                    <a:pt x="115937" y="205583"/>
                  </a:lnTo>
                  <a:lnTo>
                    <a:pt x="127137" y="202848"/>
                  </a:lnTo>
                  <a:lnTo>
                    <a:pt x="139169" y="196929"/>
                  </a:lnTo>
                  <a:lnTo>
                    <a:pt x="165430" y="170624"/>
                  </a:lnTo>
                  <a:lnTo>
                    <a:pt x="179736" y="157800"/>
                  </a:lnTo>
                  <a:lnTo>
                    <a:pt x="188443" y="154000"/>
                  </a:lnTo>
                  <a:lnTo>
                    <a:pt x="190891" y="153467"/>
                  </a:lnTo>
                  <a:lnTo>
                    <a:pt x="192523" y="154522"/>
                  </a:lnTo>
                  <a:lnTo>
                    <a:pt x="194335" y="159458"/>
                  </a:lnTo>
                  <a:lnTo>
                    <a:pt x="188687" y="186961"/>
                  </a:lnTo>
                  <a:lnTo>
                    <a:pt x="180165" y="216009"/>
                  </a:lnTo>
                  <a:lnTo>
                    <a:pt x="181317" y="222534"/>
                  </a:lnTo>
                  <a:lnTo>
                    <a:pt x="182613" y="224556"/>
                  </a:lnTo>
                  <a:lnTo>
                    <a:pt x="184181" y="225904"/>
                  </a:lnTo>
                  <a:lnTo>
                    <a:pt x="185933" y="226802"/>
                  </a:lnTo>
                  <a:lnTo>
                    <a:pt x="188512" y="225990"/>
                  </a:lnTo>
                  <a:lnTo>
                    <a:pt x="216668" y="205421"/>
                  </a:lnTo>
                  <a:lnTo>
                    <a:pt x="243603" y="180329"/>
                  </a:lnTo>
                  <a:lnTo>
                    <a:pt x="256521" y="169612"/>
                  </a:lnTo>
                  <a:lnTo>
                    <a:pt x="259559" y="168108"/>
                  </a:lnTo>
                  <a:lnTo>
                    <a:pt x="260880" y="168516"/>
                  </a:lnTo>
                  <a:lnTo>
                    <a:pt x="261054" y="170200"/>
                  </a:lnTo>
                  <a:lnTo>
                    <a:pt x="256019" y="198403"/>
                  </a:lnTo>
                  <a:lnTo>
                    <a:pt x="253849" y="212989"/>
                  </a:lnTo>
                  <a:lnTo>
                    <a:pt x="259286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46" name="SMARTInkShape-Group604"/>
          <p:cNvGrpSpPr/>
          <p:nvPr/>
        </p:nvGrpSpPr>
        <p:grpSpPr>
          <a:xfrm>
            <a:off x="7431101" y="1809750"/>
            <a:ext cx="417500" cy="174747"/>
            <a:chOff x="7431101" y="1809750"/>
            <a:chExt cx="417500" cy="174747"/>
          </a:xfrm>
        </p:grpSpPr>
        <p:sp>
          <p:nvSpPr>
            <p:cNvPr id="743" name="SMARTInkShape-2783"/>
            <p:cNvSpPr/>
            <p:nvPr>
              <p:custDataLst>
                <p:tags r:id="rId215"/>
              </p:custDataLst>
            </p:nvPr>
          </p:nvSpPr>
          <p:spPr>
            <a:xfrm>
              <a:off x="7431101" y="1867423"/>
              <a:ext cx="93650" cy="117074"/>
            </a:xfrm>
            <a:custGeom>
              <a:avLst/>
              <a:gdLst/>
              <a:ahLst/>
              <a:cxnLst/>
              <a:rect l="0" t="0" r="0" b="0"/>
              <a:pathLst>
                <a:path w="93650" h="117074">
                  <a:moveTo>
                    <a:pt x="93649" y="12177"/>
                  </a:moveTo>
                  <a:lnTo>
                    <a:pt x="93649" y="12177"/>
                  </a:lnTo>
                  <a:lnTo>
                    <a:pt x="86907" y="5435"/>
                  </a:lnTo>
                  <a:lnTo>
                    <a:pt x="74190" y="2125"/>
                  </a:lnTo>
                  <a:lnTo>
                    <a:pt x="44023" y="0"/>
                  </a:lnTo>
                  <a:lnTo>
                    <a:pt x="32552" y="3472"/>
                  </a:lnTo>
                  <a:lnTo>
                    <a:pt x="17061" y="13829"/>
                  </a:lnTo>
                  <a:lnTo>
                    <a:pt x="16485" y="16806"/>
                  </a:lnTo>
                  <a:lnTo>
                    <a:pt x="17512" y="20202"/>
                  </a:lnTo>
                  <a:lnTo>
                    <a:pt x="19608" y="23877"/>
                  </a:lnTo>
                  <a:lnTo>
                    <a:pt x="43955" y="45689"/>
                  </a:lnTo>
                  <a:lnTo>
                    <a:pt x="69830" y="67654"/>
                  </a:lnTo>
                  <a:lnTo>
                    <a:pt x="82123" y="81283"/>
                  </a:lnTo>
                  <a:lnTo>
                    <a:pt x="85260" y="87176"/>
                  </a:lnTo>
                  <a:lnTo>
                    <a:pt x="86863" y="97486"/>
                  </a:lnTo>
                  <a:lnTo>
                    <a:pt x="84186" y="102211"/>
                  </a:lnTo>
                  <a:lnTo>
                    <a:pt x="73686" y="111223"/>
                  </a:lnTo>
                  <a:lnTo>
                    <a:pt x="55848" y="116170"/>
                  </a:lnTo>
                  <a:lnTo>
                    <a:pt x="25769" y="117073"/>
                  </a:lnTo>
                  <a:lnTo>
                    <a:pt x="16646" y="115974"/>
                  </a:lnTo>
                  <a:lnTo>
                    <a:pt x="10563" y="113125"/>
                  </a:lnTo>
                  <a:lnTo>
                    <a:pt x="6509" y="109109"/>
                  </a:lnTo>
                  <a:lnTo>
                    <a:pt x="2003" y="98297"/>
                  </a:lnTo>
                  <a:lnTo>
                    <a:pt x="0" y="84084"/>
                  </a:lnTo>
                  <a:lnTo>
                    <a:pt x="2875" y="72123"/>
                  </a:lnTo>
                  <a:lnTo>
                    <a:pt x="11099" y="566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4" name="SMARTInkShape-2784"/>
            <p:cNvSpPr/>
            <p:nvPr>
              <p:custDataLst>
                <p:tags r:id="rId216"/>
              </p:custDataLst>
            </p:nvPr>
          </p:nvSpPr>
          <p:spPr>
            <a:xfrm>
              <a:off x="7559366" y="1879396"/>
              <a:ext cx="289235" cy="87209"/>
            </a:xfrm>
            <a:custGeom>
              <a:avLst/>
              <a:gdLst/>
              <a:ahLst/>
              <a:cxnLst/>
              <a:rect l="0" t="0" r="0" b="0"/>
              <a:pathLst>
                <a:path w="289235" h="87209">
                  <a:moveTo>
                    <a:pt x="9834" y="204"/>
                  </a:moveTo>
                  <a:lnTo>
                    <a:pt x="9834" y="204"/>
                  </a:lnTo>
                  <a:lnTo>
                    <a:pt x="6463" y="3575"/>
                  </a:lnTo>
                  <a:lnTo>
                    <a:pt x="1995" y="31910"/>
                  </a:lnTo>
                  <a:lnTo>
                    <a:pt x="0" y="44634"/>
                  </a:lnTo>
                  <a:lnTo>
                    <a:pt x="2844" y="62287"/>
                  </a:lnTo>
                  <a:lnTo>
                    <a:pt x="6257" y="69659"/>
                  </a:lnTo>
                  <a:lnTo>
                    <a:pt x="12008" y="75288"/>
                  </a:lnTo>
                  <a:lnTo>
                    <a:pt x="15516" y="77777"/>
                  </a:lnTo>
                  <a:lnTo>
                    <a:pt x="18561" y="78730"/>
                  </a:lnTo>
                  <a:lnTo>
                    <a:pt x="21296" y="78660"/>
                  </a:lnTo>
                  <a:lnTo>
                    <a:pt x="23825" y="77908"/>
                  </a:lnTo>
                  <a:lnTo>
                    <a:pt x="34127" y="66737"/>
                  </a:lnTo>
                  <a:lnTo>
                    <a:pt x="49545" y="43293"/>
                  </a:lnTo>
                  <a:lnTo>
                    <a:pt x="58235" y="15980"/>
                  </a:lnTo>
                  <a:lnTo>
                    <a:pt x="59923" y="6760"/>
                  </a:lnTo>
                  <a:lnTo>
                    <a:pt x="60160" y="6691"/>
                  </a:lnTo>
                  <a:lnTo>
                    <a:pt x="63865" y="9966"/>
                  </a:lnTo>
                  <a:lnTo>
                    <a:pt x="69430" y="18775"/>
                  </a:lnTo>
                  <a:lnTo>
                    <a:pt x="74701" y="48572"/>
                  </a:lnTo>
                  <a:lnTo>
                    <a:pt x="79734" y="70439"/>
                  </a:lnTo>
                  <a:lnTo>
                    <a:pt x="81128" y="72427"/>
                  </a:lnTo>
                  <a:lnTo>
                    <a:pt x="82764" y="73753"/>
                  </a:lnTo>
                  <a:lnTo>
                    <a:pt x="84560" y="73931"/>
                  </a:lnTo>
                  <a:lnTo>
                    <a:pt x="88435" y="72247"/>
                  </a:lnTo>
                  <a:lnTo>
                    <a:pt x="108053" y="43451"/>
                  </a:lnTo>
                  <a:lnTo>
                    <a:pt x="127606" y="13635"/>
                  </a:lnTo>
                  <a:lnTo>
                    <a:pt x="129976" y="12685"/>
                  </a:lnTo>
                  <a:lnTo>
                    <a:pt x="132262" y="12758"/>
                  </a:lnTo>
                  <a:lnTo>
                    <a:pt x="133786" y="14218"/>
                  </a:lnTo>
                  <a:lnTo>
                    <a:pt x="135479" y="19603"/>
                  </a:lnTo>
                  <a:lnTo>
                    <a:pt x="136715" y="48221"/>
                  </a:lnTo>
                  <a:lnTo>
                    <a:pt x="138871" y="52676"/>
                  </a:lnTo>
                  <a:lnTo>
                    <a:pt x="146911" y="61390"/>
                  </a:lnTo>
                  <a:lnTo>
                    <a:pt x="163338" y="70858"/>
                  </a:lnTo>
                  <a:lnTo>
                    <a:pt x="177306" y="72057"/>
                  </a:lnTo>
                  <a:lnTo>
                    <a:pt x="192922" y="69533"/>
                  </a:lnTo>
                  <a:lnTo>
                    <a:pt x="224061" y="56415"/>
                  </a:lnTo>
                  <a:lnTo>
                    <a:pt x="230969" y="52495"/>
                  </a:lnTo>
                  <a:lnTo>
                    <a:pt x="235574" y="47764"/>
                  </a:lnTo>
                  <a:lnTo>
                    <a:pt x="246942" y="18827"/>
                  </a:lnTo>
                  <a:lnTo>
                    <a:pt x="246223" y="13325"/>
                  </a:lnTo>
                  <a:lnTo>
                    <a:pt x="239779" y="3449"/>
                  </a:lnTo>
                  <a:lnTo>
                    <a:pt x="235803" y="956"/>
                  </a:lnTo>
                  <a:lnTo>
                    <a:pt x="231741" y="0"/>
                  </a:lnTo>
                  <a:lnTo>
                    <a:pt x="227622" y="68"/>
                  </a:lnTo>
                  <a:lnTo>
                    <a:pt x="208340" y="10277"/>
                  </a:lnTo>
                  <a:lnTo>
                    <a:pt x="191496" y="26707"/>
                  </a:lnTo>
                  <a:lnTo>
                    <a:pt x="180938" y="44981"/>
                  </a:lnTo>
                  <a:lnTo>
                    <a:pt x="176713" y="63801"/>
                  </a:lnTo>
                  <a:lnTo>
                    <a:pt x="177531" y="68707"/>
                  </a:lnTo>
                  <a:lnTo>
                    <a:pt x="182203" y="76041"/>
                  </a:lnTo>
                  <a:lnTo>
                    <a:pt x="190865" y="79770"/>
                  </a:lnTo>
                  <a:lnTo>
                    <a:pt x="196138" y="80765"/>
                  </a:lnTo>
                  <a:lnTo>
                    <a:pt x="207641" y="78107"/>
                  </a:lnTo>
                  <a:lnTo>
                    <a:pt x="218398" y="72222"/>
                  </a:lnTo>
                  <a:lnTo>
                    <a:pt x="225531" y="64903"/>
                  </a:lnTo>
                  <a:lnTo>
                    <a:pt x="233513" y="49478"/>
                  </a:lnTo>
                  <a:lnTo>
                    <a:pt x="238002" y="28350"/>
                  </a:lnTo>
                  <a:lnTo>
                    <a:pt x="237440" y="28140"/>
                  </a:lnTo>
                  <a:lnTo>
                    <a:pt x="234935" y="29789"/>
                  </a:lnTo>
                  <a:lnTo>
                    <a:pt x="229557" y="41425"/>
                  </a:lnTo>
                  <a:lnTo>
                    <a:pt x="226489" y="59957"/>
                  </a:lnTo>
                  <a:lnTo>
                    <a:pt x="226070" y="71211"/>
                  </a:lnTo>
                  <a:lnTo>
                    <a:pt x="227369" y="75764"/>
                  </a:lnTo>
                  <a:lnTo>
                    <a:pt x="232575" y="82705"/>
                  </a:lnTo>
                  <a:lnTo>
                    <a:pt x="241475" y="86260"/>
                  </a:lnTo>
                  <a:lnTo>
                    <a:pt x="246811" y="87208"/>
                  </a:lnTo>
                  <a:lnTo>
                    <a:pt x="267806" y="81800"/>
                  </a:lnTo>
                  <a:lnTo>
                    <a:pt x="278064" y="73158"/>
                  </a:lnTo>
                  <a:lnTo>
                    <a:pt x="289234" y="573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5" name="SMARTInkShape-2785"/>
            <p:cNvSpPr/>
            <p:nvPr>
              <p:custDataLst>
                <p:tags r:id="rId217"/>
              </p:custDataLst>
            </p:nvPr>
          </p:nvSpPr>
          <p:spPr>
            <a:xfrm>
              <a:off x="7744654" y="1809750"/>
              <a:ext cx="87801" cy="60837"/>
            </a:xfrm>
            <a:custGeom>
              <a:avLst/>
              <a:gdLst/>
              <a:ahLst/>
              <a:cxnLst/>
              <a:rect l="0" t="0" r="0" b="0"/>
              <a:pathLst>
                <a:path w="87801" h="60837">
                  <a:moveTo>
                    <a:pt x="65846" y="6350"/>
                  </a:moveTo>
                  <a:lnTo>
                    <a:pt x="65846" y="6350"/>
                  </a:lnTo>
                  <a:lnTo>
                    <a:pt x="52362" y="2979"/>
                  </a:lnTo>
                  <a:lnTo>
                    <a:pt x="38217" y="5087"/>
                  </a:lnTo>
                  <a:lnTo>
                    <a:pt x="9510" y="17938"/>
                  </a:lnTo>
                  <a:lnTo>
                    <a:pt x="2002" y="25846"/>
                  </a:lnTo>
                  <a:lnTo>
                    <a:pt x="0" y="29931"/>
                  </a:lnTo>
                  <a:lnTo>
                    <a:pt x="782" y="34771"/>
                  </a:lnTo>
                  <a:lnTo>
                    <a:pt x="7295" y="45793"/>
                  </a:lnTo>
                  <a:lnTo>
                    <a:pt x="21008" y="53984"/>
                  </a:lnTo>
                  <a:lnTo>
                    <a:pt x="48563" y="60680"/>
                  </a:lnTo>
                  <a:lnTo>
                    <a:pt x="66630" y="60836"/>
                  </a:lnTo>
                  <a:lnTo>
                    <a:pt x="79365" y="56201"/>
                  </a:lnTo>
                  <a:lnTo>
                    <a:pt x="83326" y="52989"/>
                  </a:lnTo>
                  <a:lnTo>
                    <a:pt x="87726" y="45658"/>
                  </a:lnTo>
                  <a:lnTo>
                    <a:pt x="87800" y="35815"/>
                  </a:lnTo>
                  <a:lnTo>
                    <a:pt x="86832" y="30226"/>
                  </a:lnTo>
                  <a:lnTo>
                    <a:pt x="78230" y="18373"/>
                  </a:lnTo>
                  <a:lnTo>
                    <a:pt x="5949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49" name="SMARTInkShape-Group605"/>
          <p:cNvGrpSpPr/>
          <p:nvPr/>
        </p:nvGrpSpPr>
        <p:grpSpPr>
          <a:xfrm>
            <a:off x="2501900" y="2793542"/>
            <a:ext cx="315432" cy="121109"/>
            <a:chOff x="2501900" y="2793542"/>
            <a:chExt cx="315432" cy="121109"/>
          </a:xfrm>
        </p:grpSpPr>
        <p:sp>
          <p:nvSpPr>
            <p:cNvPr id="747" name="SMARTInkShape-2786"/>
            <p:cNvSpPr/>
            <p:nvPr>
              <p:custDataLst>
                <p:tags r:id="rId213"/>
              </p:custDataLst>
            </p:nvPr>
          </p:nvSpPr>
          <p:spPr>
            <a:xfrm>
              <a:off x="2501900" y="2826796"/>
              <a:ext cx="184151" cy="87855"/>
            </a:xfrm>
            <a:custGeom>
              <a:avLst/>
              <a:gdLst/>
              <a:ahLst/>
              <a:cxnLst/>
              <a:rect l="0" t="0" r="0" b="0"/>
              <a:pathLst>
                <a:path w="184151" h="87855">
                  <a:moveTo>
                    <a:pt x="0" y="87854"/>
                  </a:moveTo>
                  <a:lnTo>
                    <a:pt x="0" y="87854"/>
                  </a:lnTo>
                  <a:lnTo>
                    <a:pt x="14503" y="63212"/>
                  </a:lnTo>
                  <a:lnTo>
                    <a:pt x="28835" y="38768"/>
                  </a:lnTo>
                  <a:lnTo>
                    <a:pt x="49623" y="15768"/>
                  </a:lnTo>
                  <a:lnTo>
                    <a:pt x="68796" y="4249"/>
                  </a:lnTo>
                  <a:lnTo>
                    <a:pt x="88274" y="0"/>
                  </a:lnTo>
                  <a:lnTo>
                    <a:pt x="97794" y="124"/>
                  </a:lnTo>
                  <a:lnTo>
                    <a:pt x="123034" y="5953"/>
                  </a:lnTo>
                  <a:lnTo>
                    <a:pt x="137937" y="11237"/>
                  </a:lnTo>
                  <a:lnTo>
                    <a:pt x="167847" y="31093"/>
                  </a:lnTo>
                  <a:lnTo>
                    <a:pt x="184144" y="49746"/>
                  </a:lnTo>
                  <a:lnTo>
                    <a:pt x="184150" y="49754"/>
                  </a:lnTo>
                  <a:lnTo>
                    <a:pt x="180779" y="46383"/>
                  </a:lnTo>
                  <a:lnTo>
                    <a:pt x="180492" y="45390"/>
                  </a:lnTo>
                  <a:lnTo>
                    <a:pt x="181006" y="44728"/>
                  </a:lnTo>
                  <a:lnTo>
                    <a:pt x="182054" y="44287"/>
                  </a:lnTo>
                  <a:lnTo>
                    <a:pt x="182047" y="43992"/>
                  </a:lnTo>
                  <a:lnTo>
                    <a:pt x="180158" y="43665"/>
                  </a:lnTo>
                  <a:lnTo>
                    <a:pt x="180078" y="43578"/>
                  </a:lnTo>
                  <a:lnTo>
                    <a:pt x="184150" y="434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8" name="SMARTInkShape-2787"/>
            <p:cNvSpPr/>
            <p:nvPr>
              <p:custDataLst>
                <p:tags r:id="rId214"/>
              </p:custDataLst>
            </p:nvPr>
          </p:nvSpPr>
          <p:spPr>
            <a:xfrm>
              <a:off x="2718041" y="2793542"/>
              <a:ext cx="99291" cy="116484"/>
            </a:xfrm>
            <a:custGeom>
              <a:avLst/>
              <a:gdLst/>
              <a:ahLst/>
              <a:cxnLst/>
              <a:rect l="0" t="0" r="0" b="0"/>
              <a:pathLst>
                <a:path w="99291" h="116484">
                  <a:moveTo>
                    <a:pt x="12459" y="32208"/>
                  </a:moveTo>
                  <a:lnTo>
                    <a:pt x="12459" y="32208"/>
                  </a:lnTo>
                  <a:lnTo>
                    <a:pt x="9088" y="32208"/>
                  </a:lnTo>
                  <a:lnTo>
                    <a:pt x="7433" y="39734"/>
                  </a:lnTo>
                  <a:lnTo>
                    <a:pt x="2999" y="67561"/>
                  </a:lnTo>
                  <a:lnTo>
                    <a:pt x="1105" y="93754"/>
                  </a:lnTo>
                  <a:lnTo>
                    <a:pt x="5311" y="106339"/>
                  </a:lnTo>
                  <a:lnTo>
                    <a:pt x="2502" y="101053"/>
                  </a:lnTo>
                  <a:lnTo>
                    <a:pt x="301" y="70710"/>
                  </a:lnTo>
                  <a:lnTo>
                    <a:pt x="0" y="48615"/>
                  </a:lnTo>
                  <a:lnTo>
                    <a:pt x="3201" y="19117"/>
                  </a:lnTo>
                  <a:lnTo>
                    <a:pt x="8619" y="2616"/>
                  </a:lnTo>
                  <a:lnTo>
                    <a:pt x="12015" y="485"/>
                  </a:lnTo>
                  <a:lnTo>
                    <a:pt x="21434" y="0"/>
                  </a:lnTo>
                  <a:lnTo>
                    <a:pt x="45433" y="6142"/>
                  </a:lnTo>
                  <a:lnTo>
                    <a:pt x="67777" y="17037"/>
                  </a:lnTo>
                  <a:lnTo>
                    <a:pt x="81495" y="27582"/>
                  </a:lnTo>
                  <a:lnTo>
                    <a:pt x="90884" y="41206"/>
                  </a:lnTo>
                  <a:lnTo>
                    <a:pt x="98255" y="62861"/>
                  </a:lnTo>
                  <a:lnTo>
                    <a:pt x="99290" y="69577"/>
                  </a:lnTo>
                  <a:lnTo>
                    <a:pt x="96676" y="82683"/>
                  </a:lnTo>
                  <a:lnTo>
                    <a:pt x="87272" y="100080"/>
                  </a:lnTo>
                  <a:lnTo>
                    <a:pt x="75548" y="112291"/>
                  </a:lnTo>
                  <a:lnTo>
                    <a:pt x="71452" y="115230"/>
                  </a:lnTo>
                  <a:lnTo>
                    <a:pt x="67310" y="116483"/>
                  </a:lnTo>
                  <a:lnTo>
                    <a:pt x="58945" y="115995"/>
                  </a:lnTo>
                  <a:lnTo>
                    <a:pt x="52405" y="113426"/>
                  </a:lnTo>
                  <a:lnTo>
                    <a:pt x="44209" y="1084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58" name="SMARTInkShape-Group606"/>
          <p:cNvGrpSpPr/>
          <p:nvPr/>
        </p:nvGrpSpPr>
        <p:grpSpPr>
          <a:xfrm>
            <a:off x="2978150" y="2691759"/>
            <a:ext cx="944300" cy="219472"/>
            <a:chOff x="2978150" y="2691759"/>
            <a:chExt cx="944300" cy="219472"/>
          </a:xfrm>
        </p:grpSpPr>
        <p:sp>
          <p:nvSpPr>
            <p:cNvPr id="750" name="SMARTInkShape-2788"/>
            <p:cNvSpPr/>
            <p:nvPr>
              <p:custDataLst>
                <p:tags r:id="rId205"/>
              </p:custDataLst>
            </p:nvPr>
          </p:nvSpPr>
          <p:spPr>
            <a:xfrm>
              <a:off x="2978150" y="2818067"/>
              <a:ext cx="184151" cy="93164"/>
            </a:xfrm>
            <a:custGeom>
              <a:avLst/>
              <a:gdLst/>
              <a:ahLst/>
              <a:cxnLst/>
              <a:rect l="0" t="0" r="0" b="0"/>
              <a:pathLst>
                <a:path w="184151" h="93164">
                  <a:moveTo>
                    <a:pt x="0" y="14033"/>
                  </a:moveTo>
                  <a:lnTo>
                    <a:pt x="0" y="14033"/>
                  </a:lnTo>
                  <a:lnTo>
                    <a:pt x="0" y="8566"/>
                  </a:lnTo>
                  <a:lnTo>
                    <a:pt x="0" y="37646"/>
                  </a:lnTo>
                  <a:lnTo>
                    <a:pt x="706" y="68844"/>
                  </a:lnTo>
                  <a:lnTo>
                    <a:pt x="5070" y="87423"/>
                  </a:lnTo>
                  <a:lnTo>
                    <a:pt x="8838" y="92512"/>
                  </a:lnTo>
                  <a:lnTo>
                    <a:pt x="10831" y="93163"/>
                  </a:lnTo>
                  <a:lnTo>
                    <a:pt x="12865" y="92892"/>
                  </a:lnTo>
                  <a:lnTo>
                    <a:pt x="14927" y="92006"/>
                  </a:lnTo>
                  <a:lnTo>
                    <a:pt x="27942" y="80645"/>
                  </a:lnTo>
                  <a:lnTo>
                    <a:pt x="46938" y="52774"/>
                  </a:lnTo>
                  <a:lnTo>
                    <a:pt x="66579" y="21973"/>
                  </a:lnTo>
                  <a:lnTo>
                    <a:pt x="77670" y="2039"/>
                  </a:lnTo>
                  <a:lnTo>
                    <a:pt x="80002" y="392"/>
                  </a:lnTo>
                  <a:lnTo>
                    <a:pt x="82263" y="0"/>
                  </a:lnTo>
                  <a:lnTo>
                    <a:pt x="84475" y="445"/>
                  </a:lnTo>
                  <a:lnTo>
                    <a:pt x="85950" y="2857"/>
                  </a:lnTo>
                  <a:lnTo>
                    <a:pt x="88317" y="21938"/>
                  </a:lnTo>
                  <a:lnTo>
                    <a:pt x="93187" y="51632"/>
                  </a:lnTo>
                  <a:lnTo>
                    <a:pt x="95344" y="65469"/>
                  </a:lnTo>
                  <a:lnTo>
                    <a:pt x="98349" y="71700"/>
                  </a:lnTo>
                  <a:lnTo>
                    <a:pt x="100138" y="72939"/>
                  </a:lnTo>
                  <a:lnTo>
                    <a:pt x="102037" y="73059"/>
                  </a:lnTo>
                  <a:lnTo>
                    <a:pt x="104008" y="72434"/>
                  </a:lnTo>
                  <a:lnTo>
                    <a:pt x="113524" y="61441"/>
                  </a:lnTo>
                  <a:lnTo>
                    <a:pt x="130087" y="33693"/>
                  </a:lnTo>
                  <a:lnTo>
                    <a:pt x="149044" y="2781"/>
                  </a:lnTo>
                  <a:lnTo>
                    <a:pt x="150868" y="887"/>
                  </a:lnTo>
                  <a:lnTo>
                    <a:pt x="152790" y="330"/>
                  </a:lnTo>
                  <a:lnTo>
                    <a:pt x="154777" y="664"/>
                  </a:lnTo>
                  <a:lnTo>
                    <a:pt x="155395" y="2298"/>
                  </a:lnTo>
                  <a:lnTo>
                    <a:pt x="153462" y="31684"/>
                  </a:lnTo>
                  <a:lnTo>
                    <a:pt x="161285" y="55903"/>
                  </a:lnTo>
                  <a:lnTo>
                    <a:pt x="169049" y="62746"/>
                  </a:lnTo>
                  <a:lnTo>
                    <a:pt x="184150" y="711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1" name="SMARTInkShape-2789"/>
            <p:cNvSpPr/>
            <p:nvPr>
              <p:custDataLst>
                <p:tags r:id="rId206"/>
              </p:custDataLst>
            </p:nvPr>
          </p:nvSpPr>
          <p:spPr>
            <a:xfrm>
              <a:off x="3295650" y="2794000"/>
              <a:ext cx="98330" cy="92215"/>
            </a:xfrm>
            <a:custGeom>
              <a:avLst/>
              <a:gdLst/>
              <a:ahLst/>
              <a:cxnLst/>
              <a:rect l="0" t="0" r="0" b="0"/>
              <a:pathLst>
                <a:path w="98330" h="92215">
                  <a:moveTo>
                    <a:pt x="0" y="0"/>
                  </a:moveTo>
                  <a:lnTo>
                    <a:pt x="0" y="0"/>
                  </a:lnTo>
                  <a:lnTo>
                    <a:pt x="0" y="26745"/>
                  </a:lnTo>
                  <a:lnTo>
                    <a:pt x="1411" y="53158"/>
                  </a:lnTo>
                  <a:lnTo>
                    <a:pt x="6742" y="68076"/>
                  </a:lnTo>
                  <a:lnTo>
                    <a:pt x="17578" y="79880"/>
                  </a:lnTo>
                  <a:lnTo>
                    <a:pt x="31801" y="88419"/>
                  </a:lnTo>
                  <a:lnTo>
                    <a:pt x="47530" y="92214"/>
                  </a:lnTo>
                  <a:lnTo>
                    <a:pt x="68881" y="90979"/>
                  </a:lnTo>
                  <a:lnTo>
                    <a:pt x="92942" y="84241"/>
                  </a:lnTo>
                  <a:lnTo>
                    <a:pt x="97752" y="80244"/>
                  </a:lnTo>
                  <a:lnTo>
                    <a:pt x="98329" y="77485"/>
                  </a:lnTo>
                  <a:lnTo>
                    <a:pt x="9525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2" name="SMARTInkShape-2790"/>
            <p:cNvSpPr/>
            <p:nvPr>
              <p:custDataLst>
                <p:tags r:id="rId207"/>
              </p:custDataLst>
            </p:nvPr>
          </p:nvSpPr>
          <p:spPr>
            <a:xfrm>
              <a:off x="3263900" y="2781300"/>
              <a:ext cx="101601" cy="120651"/>
            </a:xfrm>
            <a:custGeom>
              <a:avLst/>
              <a:gdLst/>
              <a:ahLst/>
              <a:cxnLst/>
              <a:rect l="0" t="0" r="0" b="0"/>
              <a:pathLst>
                <a:path w="101601" h="120651">
                  <a:moveTo>
                    <a:pt x="0" y="120650"/>
                  </a:moveTo>
                  <a:lnTo>
                    <a:pt x="0" y="120650"/>
                  </a:lnTo>
                  <a:lnTo>
                    <a:pt x="0" y="113908"/>
                  </a:lnTo>
                  <a:lnTo>
                    <a:pt x="10113" y="96231"/>
                  </a:lnTo>
                  <a:lnTo>
                    <a:pt x="41221" y="69338"/>
                  </a:lnTo>
                  <a:lnTo>
                    <a:pt x="71094" y="39462"/>
                  </a:lnTo>
                  <a:lnTo>
                    <a:pt x="85220" y="26005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3" name="SMARTInkShape-2791"/>
            <p:cNvSpPr/>
            <p:nvPr>
              <p:custDataLst>
                <p:tags r:id="rId208"/>
              </p:custDataLst>
            </p:nvPr>
          </p:nvSpPr>
          <p:spPr>
            <a:xfrm>
              <a:off x="3289300" y="27051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0"/>
                  </a:moveTo>
                  <a:lnTo>
                    <a:pt x="6350" y="0"/>
                  </a:lnTo>
                  <a:lnTo>
                    <a:pt x="2979" y="0"/>
                  </a:lnTo>
                  <a:lnTo>
                    <a:pt x="1986" y="705"/>
                  </a:lnTo>
                  <a:lnTo>
                    <a:pt x="1324" y="1882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4" name="SMARTInkShape-2792"/>
            <p:cNvSpPr/>
            <p:nvPr>
              <p:custDataLst>
                <p:tags r:id="rId209"/>
              </p:custDataLst>
            </p:nvPr>
          </p:nvSpPr>
          <p:spPr>
            <a:xfrm>
              <a:off x="3334633" y="2705100"/>
              <a:ext cx="11818" cy="6351"/>
            </a:xfrm>
            <a:custGeom>
              <a:avLst/>
              <a:gdLst/>
              <a:ahLst/>
              <a:cxnLst/>
              <a:rect l="0" t="0" r="0" b="0"/>
              <a:pathLst>
                <a:path w="11818" h="6351">
                  <a:moveTo>
                    <a:pt x="5467" y="6350"/>
                  </a:moveTo>
                  <a:lnTo>
                    <a:pt x="5467" y="6350"/>
                  </a:lnTo>
                  <a:lnTo>
                    <a:pt x="0" y="6350"/>
                  </a:lnTo>
                  <a:lnTo>
                    <a:pt x="2750" y="2979"/>
                  </a:lnTo>
                  <a:lnTo>
                    <a:pt x="6141" y="1324"/>
                  </a:lnTo>
                  <a:lnTo>
                    <a:pt x="118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5" name="SMARTInkShape-2793"/>
            <p:cNvSpPr/>
            <p:nvPr>
              <p:custDataLst>
                <p:tags r:id="rId210"/>
              </p:custDataLst>
            </p:nvPr>
          </p:nvSpPr>
          <p:spPr>
            <a:xfrm>
              <a:off x="3517900" y="2755900"/>
              <a:ext cx="135865" cy="65830"/>
            </a:xfrm>
            <a:custGeom>
              <a:avLst/>
              <a:gdLst/>
              <a:ahLst/>
              <a:cxnLst/>
              <a:rect l="0" t="0" r="0" b="0"/>
              <a:pathLst>
                <a:path w="135865" h="65830">
                  <a:moveTo>
                    <a:pt x="0" y="63500"/>
                  </a:moveTo>
                  <a:lnTo>
                    <a:pt x="0" y="63500"/>
                  </a:lnTo>
                  <a:lnTo>
                    <a:pt x="8838" y="40356"/>
                  </a:lnTo>
                  <a:lnTo>
                    <a:pt x="30038" y="14829"/>
                  </a:lnTo>
                  <a:lnTo>
                    <a:pt x="40161" y="10118"/>
                  </a:lnTo>
                  <a:lnTo>
                    <a:pt x="51011" y="8730"/>
                  </a:lnTo>
                  <a:lnTo>
                    <a:pt x="60536" y="10465"/>
                  </a:lnTo>
                  <a:lnTo>
                    <a:pt x="69473" y="19233"/>
                  </a:lnTo>
                  <a:lnTo>
                    <a:pt x="90262" y="49413"/>
                  </a:lnTo>
                  <a:lnTo>
                    <a:pt x="96090" y="56769"/>
                  </a:lnTo>
                  <a:lnTo>
                    <a:pt x="110080" y="64876"/>
                  </a:lnTo>
                  <a:lnTo>
                    <a:pt x="114309" y="65829"/>
                  </a:lnTo>
                  <a:lnTo>
                    <a:pt x="120889" y="65005"/>
                  </a:lnTo>
                  <a:lnTo>
                    <a:pt x="126166" y="60406"/>
                  </a:lnTo>
                  <a:lnTo>
                    <a:pt x="133103" y="48002"/>
                  </a:lnTo>
                  <a:lnTo>
                    <a:pt x="135302" y="42584"/>
                  </a:lnTo>
                  <a:lnTo>
                    <a:pt x="135864" y="29039"/>
                  </a:lnTo>
                  <a:lnTo>
                    <a:pt x="132214" y="11191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6" name="SMARTInkShape-2794"/>
            <p:cNvSpPr/>
            <p:nvPr>
              <p:custDataLst>
                <p:tags r:id="rId211"/>
              </p:custDataLst>
            </p:nvPr>
          </p:nvSpPr>
          <p:spPr>
            <a:xfrm>
              <a:off x="3556000" y="2800350"/>
              <a:ext cx="127001" cy="63501"/>
            </a:xfrm>
            <a:custGeom>
              <a:avLst/>
              <a:gdLst/>
              <a:ahLst/>
              <a:cxnLst/>
              <a:rect l="0" t="0" r="0" b="0"/>
              <a:pathLst>
                <a:path w="127001" h="63501">
                  <a:moveTo>
                    <a:pt x="0" y="63500"/>
                  </a:moveTo>
                  <a:lnTo>
                    <a:pt x="0" y="63500"/>
                  </a:lnTo>
                  <a:lnTo>
                    <a:pt x="705" y="48997"/>
                  </a:lnTo>
                  <a:lnTo>
                    <a:pt x="5069" y="36782"/>
                  </a:lnTo>
                  <a:lnTo>
                    <a:pt x="10984" y="25976"/>
                  </a:lnTo>
                  <a:lnTo>
                    <a:pt x="11556" y="23667"/>
                  </a:lnTo>
                  <a:lnTo>
                    <a:pt x="12643" y="22128"/>
                  </a:lnTo>
                  <a:lnTo>
                    <a:pt x="14073" y="21102"/>
                  </a:lnTo>
                  <a:lnTo>
                    <a:pt x="18249" y="19962"/>
                  </a:lnTo>
                  <a:lnTo>
                    <a:pt x="24809" y="19455"/>
                  </a:lnTo>
                  <a:lnTo>
                    <a:pt x="39806" y="22541"/>
                  </a:lnTo>
                  <a:lnTo>
                    <a:pt x="63131" y="34974"/>
                  </a:lnTo>
                  <a:lnTo>
                    <a:pt x="77580" y="45484"/>
                  </a:lnTo>
                  <a:lnTo>
                    <a:pt x="90799" y="49225"/>
                  </a:lnTo>
                  <a:lnTo>
                    <a:pt x="99387" y="50100"/>
                  </a:lnTo>
                  <a:lnTo>
                    <a:pt x="106026" y="48607"/>
                  </a:lnTo>
                  <a:lnTo>
                    <a:pt x="112033" y="44886"/>
                  </a:lnTo>
                  <a:lnTo>
                    <a:pt x="119407" y="38529"/>
                  </a:lnTo>
                  <a:lnTo>
                    <a:pt x="123626" y="31000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7" name="SMARTInkShape-2795"/>
            <p:cNvSpPr/>
            <p:nvPr>
              <p:custDataLst>
                <p:tags r:id="rId212"/>
              </p:custDataLst>
            </p:nvPr>
          </p:nvSpPr>
          <p:spPr>
            <a:xfrm>
              <a:off x="3751855" y="2691759"/>
              <a:ext cx="170595" cy="158101"/>
            </a:xfrm>
            <a:custGeom>
              <a:avLst/>
              <a:gdLst/>
              <a:ahLst/>
              <a:cxnLst/>
              <a:rect l="0" t="0" r="0" b="0"/>
              <a:pathLst>
                <a:path w="170595" h="158101">
                  <a:moveTo>
                    <a:pt x="83545" y="19691"/>
                  </a:moveTo>
                  <a:lnTo>
                    <a:pt x="83545" y="19691"/>
                  </a:lnTo>
                  <a:lnTo>
                    <a:pt x="80174" y="16320"/>
                  </a:lnTo>
                  <a:lnTo>
                    <a:pt x="77064" y="16738"/>
                  </a:lnTo>
                  <a:lnTo>
                    <a:pt x="51221" y="31311"/>
                  </a:lnTo>
                  <a:lnTo>
                    <a:pt x="31078" y="47433"/>
                  </a:lnTo>
                  <a:lnTo>
                    <a:pt x="12719" y="71062"/>
                  </a:lnTo>
                  <a:lnTo>
                    <a:pt x="2678" y="96144"/>
                  </a:lnTo>
                  <a:lnTo>
                    <a:pt x="0" y="108760"/>
                  </a:lnTo>
                  <a:lnTo>
                    <a:pt x="2670" y="130303"/>
                  </a:lnTo>
                  <a:lnTo>
                    <a:pt x="6345" y="139999"/>
                  </a:lnTo>
                  <a:lnTo>
                    <a:pt x="14439" y="147168"/>
                  </a:lnTo>
                  <a:lnTo>
                    <a:pt x="38485" y="157016"/>
                  </a:lnTo>
                  <a:lnTo>
                    <a:pt x="66105" y="158100"/>
                  </a:lnTo>
                  <a:lnTo>
                    <a:pt x="94844" y="152467"/>
                  </a:lnTo>
                  <a:lnTo>
                    <a:pt x="124080" y="140556"/>
                  </a:lnTo>
                  <a:lnTo>
                    <a:pt x="146011" y="123974"/>
                  </a:lnTo>
                  <a:lnTo>
                    <a:pt x="161402" y="104139"/>
                  </a:lnTo>
                  <a:lnTo>
                    <a:pt x="170594" y="81212"/>
                  </a:lnTo>
                  <a:lnTo>
                    <a:pt x="169506" y="56912"/>
                  </a:lnTo>
                  <a:lnTo>
                    <a:pt x="160555" y="33411"/>
                  </a:lnTo>
                  <a:lnTo>
                    <a:pt x="144818" y="13559"/>
                  </a:lnTo>
                  <a:lnTo>
                    <a:pt x="126064" y="2854"/>
                  </a:lnTo>
                  <a:lnTo>
                    <a:pt x="116124" y="0"/>
                  </a:lnTo>
                  <a:lnTo>
                    <a:pt x="93791" y="2473"/>
                  </a:lnTo>
                  <a:lnTo>
                    <a:pt x="58145" y="133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61" name="SMARTInkShape-Group607"/>
          <p:cNvGrpSpPr/>
          <p:nvPr/>
        </p:nvGrpSpPr>
        <p:grpSpPr>
          <a:xfrm>
            <a:off x="4263834" y="2768600"/>
            <a:ext cx="28767" cy="228601"/>
            <a:chOff x="4263834" y="2768600"/>
            <a:chExt cx="28767" cy="228601"/>
          </a:xfrm>
        </p:grpSpPr>
        <p:sp>
          <p:nvSpPr>
            <p:cNvPr id="759" name="SMARTInkShape-2796"/>
            <p:cNvSpPr/>
            <p:nvPr>
              <p:custDataLst>
                <p:tags r:id="rId203"/>
              </p:custDataLst>
            </p:nvPr>
          </p:nvSpPr>
          <p:spPr>
            <a:xfrm>
              <a:off x="4279900" y="276860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12700" y="6350"/>
                  </a:moveTo>
                  <a:lnTo>
                    <a:pt x="12700" y="6350"/>
                  </a:lnTo>
                  <a:lnTo>
                    <a:pt x="9329" y="2979"/>
                  </a:lnTo>
                  <a:lnTo>
                    <a:pt x="5793" y="1324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0" name="SMARTInkShape-2797"/>
            <p:cNvSpPr/>
            <p:nvPr>
              <p:custDataLst>
                <p:tags r:id="rId204"/>
              </p:custDataLst>
            </p:nvPr>
          </p:nvSpPr>
          <p:spPr>
            <a:xfrm>
              <a:off x="4263834" y="2870200"/>
              <a:ext cx="28767" cy="127001"/>
            </a:xfrm>
            <a:custGeom>
              <a:avLst/>
              <a:gdLst/>
              <a:ahLst/>
              <a:cxnLst/>
              <a:rect l="0" t="0" r="0" b="0"/>
              <a:pathLst>
                <a:path w="28767" h="127001">
                  <a:moveTo>
                    <a:pt x="28766" y="0"/>
                  </a:moveTo>
                  <a:lnTo>
                    <a:pt x="28766" y="0"/>
                  </a:lnTo>
                  <a:lnTo>
                    <a:pt x="22991" y="24642"/>
                  </a:lnTo>
                  <a:lnTo>
                    <a:pt x="13571" y="49086"/>
                  </a:lnTo>
                  <a:lnTo>
                    <a:pt x="5591" y="80748"/>
                  </a:lnTo>
                  <a:lnTo>
                    <a:pt x="0" y="108993"/>
                  </a:lnTo>
                  <a:lnTo>
                    <a:pt x="3366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66" name="SMARTInkShape-Group608"/>
          <p:cNvGrpSpPr/>
          <p:nvPr/>
        </p:nvGrpSpPr>
        <p:grpSpPr>
          <a:xfrm>
            <a:off x="4781550" y="2603004"/>
            <a:ext cx="361951" cy="242763"/>
            <a:chOff x="4781550" y="2603004"/>
            <a:chExt cx="361951" cy="242763"/>
          </a:xfrm>
        </p:grpSpPr>
        <p:sp>
          <p:nvSpPr>
            <p:cNvPr id="762" name="SMARTInkShape-2798"/>
            <p:cNvSpPr/>
            <p:nvPr>
              <p:custDataLst>
                <p:tags r:id="rId199"/>
              </p:custDataLst>
            </p:nvPr>
          </p:nvSpPr>
          <p:spPr>
            <a:xfrm>
              <a:off x="4781550" y="2603004"/>
              <a:ext cx="109406" cy="242763"/>
            </a:xfrm>
            <a:custGeom>
              <a:avLst/>
              <a:gdLst/>
              <a:ahLst/>
              <a:cxnLst/>
              <a:rect l="0" t="0" r="0" b="0"/>
              <a:pathLst>
                <a:path w="109406" h="242763">
                  <a:moveTo>
                    <a:pt x="0" y="190996"/>
                  </a:moveTo>
                  <a:lnTo>
                    <a:pt x="0" y="190996"/>
                  </a:lnTo>
                  <a:lnTo>
                    <a:pt x="13815" y="161485"/>
                  </a:lnTo>
                  <a:lnTo>
                    <a:pt x="23849" y="134509"/>
                  </a:lnTo>
                  <a:lnTo>
                    <a:pt x="33172" y="104880"/>
                  </a:lnTo>
                  <a:lnTo>
                    <a:pt x="40849" y="80755"/>
                  </a:lnTo>
                  <a:lnTo>
                    <a:pt x="48964" y="53570"/>
                  </a:lnTo>
                  <a:lnTo>
                    <a:pt x="57275" y="30670"/>
                  </a:lnTo>
                  <a:lnTo>
                    <a:pt x="68746" y="0"/>
                  </a:lnTo>
                  <a:lnTo>
                    <a:pt x="69114" y="166"/>
                  </a:lnTo>
                  <a:lnTo>
                    <a:pt x="55202" y="31553"/>
                  </a:lnTo>
                  <a:lnTo>
                    <a:pt x="46642" y="56868"/>
                  </a:lnTo>
                  <a:lnTo>
                    <a:pt x="38133" y="86463"/>
                  </a:lnTo>
                  <a:lnTo>
                    <a:pt x="30354" y="117020"/>
                  </a:lnTo>
                  <a:lnTo>
                    <a:pt x="24544" y="144712"/>
                  </a:lnTo>
                  <a:lnTo>
                    <a:pt x="19610" y="167368"/>
                  </a:lnTo>
                  <a:lnTo>
                    <a:pt x="12866" y="194108"/>
                  </a:lnTo>
                  <a:lnTo>
                    <a:pt x="6731" y="220559"/>
                  </a:lnTo>
                  <a:lnTo>
                    <a:pt x="7310" y="220582"/>
                  </a:lnTo>
                  <a:lnTo>
                    <a:pt x="9834" y="218727"/>
                  </a:lnTo>
                  <a:lnTo>
                    <a:pt x="11426" y="215550"/>
                  </a:lnTo>
                  <a:lnTo>
                    <a:pt x="12700" y="203700"/>
                  </a:lnTo>
                  <a:lnTo>
                    <a:pt x="12700" y="203696"/>
                  </a:lnTo>
                  <a:lnTo>
                    <a:pt x="12700" y="213155"/>
                  </a:lnTo>
                  <a:lnTo>
                    <a:pt x="10818" y="216837"/>
                  </a:lnTo>
                  <a:lnTo>
                    <a:pt x="8336" y="220825"/>
                  </a:lnTo>
                  <a:lnTo>
                    <a:pt x="7233" y="224950"/>
                  </a:lnTo>
                  <a:lnTo>
                    <a:pt x="6233" y="226332"/>
                  </a:lnTo>
                  <a:lnTo>
                    <a:pt x="4861" y="227253"/>
                  </a:lnTo>
                  <a:lnTo>
                    <a:pt x="960" y="228732"/>
                  </a:lnTo>
                  <a:lnTo>
                    <a:pt x="640" y="228148"/>
                  </a:lnTo>
                  <a:lnTo>
                    <a:pt x="284" y="225617"/>
                  </a:lnTo>
                  <a:lnTo>
                    <a:pt x="11971" y="195494"/>
                  </a:lnTo>
                  <a:lnTo>
                    <a:pt x="24393" y="166485"/>
                  </a:lnTo>
                  <a:lnTo>
                    <a:pt x="39683" y="146809"/>
                  </a:lnTo>
                  <a:lnTo>
                    <a:pt x="57619" y="134316"/>
                  </a:lnTo>
                  <a:lnTo>
                    <a:pt x="72968" y="129517"/>
                  </a:lnTo>
                  <a:lnTo>
                    <a:pt x="89824" y="131466"/>
                  </a:lnTo>
                  <a:lnTo>
                    <a:pt x="94455" y="135081"/>
                  </a:lnTo>
                  <a:lnTo>
                    <a:pt x="101482" y="146625"/>
                  </a:lnTo>
                  <a:lnTo>
                    <a:pt x="109405" y="168990"/>
                  </a:lnTo>
                  <a:lnTo>
                    <a:pt x="108362" y="185214"/>
                  </a:lnTo>
                  <a:lnTo>
                    <a:pt x="102488" y="201126"/>
                  </a:lnTo>
                  <a:lnTo>
                    <a:pt x="92823" y="215254"/>
                  </a:lnTo>
                  <a:lnTo>
                    <a:pt x="72110" y="231736"/>
                  </a:lnTo>
                  <a:lnTo>
                    <a:pt x="44728" y="242186"/>
                  </a:lnTo>
                  <a:lnTo>
                    <a:pt x="36874" y="242762"/>
                  </a:lnTo>
                  <a:lnTo>
                    <a:pt x="24385" y="239638"/>
                  </a:lnTo>
                  <a:lnTo>
                    <a:pt x="14131" y="231665"/>
                  </a:lnTo>
                  <a:lnTo>
                    <a:pt x="6280" y="221771"/>
                  </a:lnTo>
                  <a:lnTo>
                    <a:pt x="0" y="2036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3" name="SMARTInkShape-2799"/>
            <p:cNvSpPr/>
            <p:nvPr>
              <p:custDataLst>
                <p:tags r:id="rId200"/>
              </p:custDataLst>
            </p:nvPr>
          </p:nvSpPr>
          <p:spPr>
            <a:xfrm>
              <a:off x="5016500" y="2730500"/>
              <a:ext cx="127001" cy="101745"/>
            </a:xfrm>
            <a:custGeom>
              <a:avLst/>
              <a:gdLst/>
              <a:ahLst/>
              <a:cxnLst/>
              <a:rect l="0" t="0" r="0" b="0"/>
              <a:pathLst>
                <a:path w="127001" h="101745">
                  <a:moveTo>
                    <a:pt x="0" y="0"/>
                  </a:moveTo>
                  <a:lnTo>
                    <a:pt x="0" y="0"/>
                  </a:lnTo>
                  <a:lnTo>
                    <a:pt x="12209" y="24418"/>
                  </a:lnTo>
                  <a:lnTo>
                    <a:pt x="19110" y="55676"/>
                  </a:lnTo>
                  <a:lnTo>
                    <a:pt x="25191" y="72252"/>
                  </a:lnTo>
                  <a:lnTo>
                    <a:pt x="36361" y="85264"/>
                  </a:lnTo>
                  <a:lnTo>
                    <a:pt x="51438" y="95045"/>
                  </a:lnTo>
                  <a:lnTo>
                    <a:pt x="69898" y="101744"/>
                  </a:lnTo>
                  <a:lnTo>
                    <a:pt x="89862" y="101429"/>
                  </a:lnTo>
                  <a:lnTo>
                    <a:pt x="121311" y="93099"/>
                  </a:lnTo>
                  <a:lnTo>
                    <a:pt x="124618" y="89583"/>
                  </a:lnTo>
                  <a:lnTo>
                    <a:pt x="126117" y="85122"/>
                  </a:lnTo>
                  <a:lnTo>
                    <a:pt x="1270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4" name="SMARTInkShape-2800"/>
            <p:cNvSpPr/>
            <p:nvPr>
              <p:custDataLst>
                <p:tags r:id="rId201"/>
              </p:custDataLst>
            </p:nvPr>
          </p:nvSpPr>
          <p:spPr>
            <a:xfrm>
              <a:off x="5022850" y="2749550"/>
              <a:ext cx="82551" cy="63501"/>
            </a:xfrm>
            <a:custGeom>
              <a:avLst/>
              <a:gdLst/>
              <a:ahLst/>
              <a:cxnLst/>
              <a:rect l="0" t="0" r="0" b="0"/>
              <a:pathLst>
                <a:path w="82551" h="63501">
                  <a:moveTo>
                    <a:pt x="0" y="63500"/>
                  </a:moveTo>
                  <a:lnTo>
                    <a:pt x="0" y="63500"/>
                  </a:lnTo>
                  <a:lnTo>
                    <a:pt x="0" y="60129"/>
                  </a:lnTo>
                  <a:lnTo>
                    <a:pt x="25749" y="43727"/>
                  </a:lnTo>
                  <a:lnTo>
                    <a:pt x="57197" y="22483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5" name="SMARTInkShape-2801"/>
            <p:cNvSpPr/>
            <p:nvPr>
              <p:custDataLst>
                <p:tags r:id="rId202"/>
              </p:custDataLst>
            </p:nvPr>
          </p:nvSpPr>
          <p:spPr>
            <a:xfrm>
              <a:off x="5074717" y="2637656"/>
              <a:ext cx="11634" cy="29345"/>
            </a:xfrm>
            <a:custGeom>
              <a:avLst/>
              <a:gdLst/>
              <a:ahLst/>
              <a:cxnLst/>
              <a:rect l="0" t="0" r="0" b="0"/>
              <a:pathLst>
                <a:path w="11634" h="29345">
                  <a:moveTo>
                    <a:pt x="5283" y="29344"/>
                  </a:moveTo>
                  <a:lnTo>
                    <a:pt x="5283" y="29344"/>
                  </a:lnTo>
                  <a:lnTo>
                    <a:pt x="8654" y="19231"/>
                  </a:lnTo>
                  <a:lnTo>
                    <a:pt x="8427" y="10503"/>
                  </a:lnTo>
                  <a:lnTo>
                    <a:pt x="5974" y="3331"/>
                  </a:lnTo>
                  <a:lnTo>
                    <a:pt x="4333" y="1419"/>
                  </a:lnTo>
                  <a:lnTo>
                    <a:pt x="2534" y="144"/>
                  </a:lnTo>
                  <a:lnTo>
                    <a:pt x="1333" y="0"/>
                  </a:lnTo>
                  <a:lnTo>
                    <a:pt x="533" y="609"/>
                  </a:lnTo>
                  <a:lnTo>
                    <a:pt x="0" y="1720"/>
                  </a:lnTo>
                  <a:lnTo>
                    <a:pt x="1055" y="2462"/>
                  </a:lnTo>
                  <a:lnTo>
                    <a:pt x="11633" y="39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70" name="SMARTInkShape-Group609"/>
          <p:cNvGrpSpPr/>
          <p:nvPr/>
        </p:nvGrpSpPr>
        <p:grpSpPr>
          <a:xfrm>
            <a:off x="5308600" y="2644319"/>
            <a:ext cx="438614" cy="143332"/>
            <a:chOff x="5308600" y="2644319"/>
            <a:chExt cx="438614" cy="143332"/>
          </a:xfrm>
        </p:grpSpPr>
        <p:sp>
          <p:nvSpPr>
            <p:cNvPr id="767" name="SMARTInkShape-2802"/>
            <p:cNvSpPr/>
            <p:nvPr>
              <p:custDataLst>
                <p:tags r:id="rId196"/>
              </p:custDataLst>
            </p:nvPr>
          </p:nvSpPr>
          <p:spPr>
            <a:xfrm>
              <a:off x="5308600" y="2686050"/>
              <a:ext cx="120651" cy="57151"/>
            </a:xfrm>
            <a:custGeom>
              <a:avLst/>
              <a:gdLst/>
              <a:ahLst/>
              <a:cxnLst/>
              <a:rect l="0" t="0" r="0" b="0"/>
              <a:pathLst>
                <a:path w="120651" h="57151">
                  <a:moveTo>
                    <a:pt x="0" y="57150"/>
                  </a:moveTo>
                  <a:lnTo>
                    <a:pt x="0" y="57150"/>
                  </a:lnTo>
                  <a:lnTo>
                    <a:pt x="705" y="50669"/>
                  </a:lnTo>
                  <a:lnTo>
                    <a:pt x="3371" y="41570"/>
                  </a:lnTo>
                  <a:lnTo>
                    <a:pt x="22918" y="14202"/>
                  </a:lnTo>
                  <a:lnTo>
                    <a:pt x="28530" y="6312"/>
                  </a:lnTo>
                  <a:lnTo>
                    <a:pt x="33375" y="2805"/>
                  </a:lnTo>
                  <a:lnTo>
                    <a:pt x="36361" y="2576"/>
                  </a:lnTo>
                  <a:lnTo>
                    <a:pt x="43442" y="4202"/>
                  </a:lnTo>
                  <a:lnTo>
                    <a:pt x="59486" y="16065"/>
                  </a:lnTo>
                  <a:lnTo>
                    <a:pt x="89771" y="45361"/>
                  </a:lnTo>
                  <a:lnTo>
                    <a:pt x="93008" y="46468"/>
                  </a:lnTo>
                  <a:lnTo>
                    <a:pt x="100369" y="45817"/>
                  </a:lnTo>
                  <a:lnTo>
                    <a:pt x="112446" y="38113"/>
                  </a:lnTo>
                  <a:lnTo>
                    <a:pt x="117004" y="30815"/>
                  </a:lnTo>
                  <a:lnTo>
                    <a:pt x="119570" y="16891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8" name="SMARTInkShape-2803"/>
            <p:cNvSpPr/>
            <p:nvPr>
              <p:custDataLst>
                <p:tags r:id="rId197"/>
              </p:custDataLst>
            </p:nvPr>
          </p:nvSpPr>
          <p:spPr>
            <a:xfrm>
              <a:off x="5321300" y="2755900"/>
              <a:ext cx="133351" cy="31751"/>
            </a:xfrm>
            <a:custGeom>
              <a:avLst/>
              <a:gdLst/>
              <a:ahLst/>
              <a:cxnLst/>
              <a:rect l="0" t="0" r="0" b="0"/>
              <a:pathLst>
                <a:path w="133351" h="31751">
                  <a:moveTo>
                    <a:pt x="0" y="31750"/>
                  </a:moveTo>
                  <a:lnTo>
                    <a:pt x="0" y="31750"/>
                  </a:lnTo>
                  <a:lnTo>
                    <a:pt x="26515" y="8606"/>
                  </a:lnTo>
                  <a:lnTo>
                    <a:pt x="36714" y="3825"/>
                  </a:lnTo>
                  <a:lnTo>
                    <a:pt x="54759" y="755"/>
                  </a:lnTo>
                  <a:lnTo>
                    <a:pt x="83071" y="7007"/>
                  </a:lnTo>
                  <a:lnTo>
                    <a:pt x="113788" y="17226"/>
                  </a:lnTo>
                  <a:lnTo>
                    <a:pt x="127761" y="18690"/>
                  </a:lnTo>
                  <a:lnTo>
                    <a:pt x="129624" y="18104"/>
                  </a:lnTo>
                  <a:lnTo>
                    <a:pt x="130866" y="17008"/>
                  </a:lnTo>
                  <a:lnTo>
                    <a:pt x="131694" y="15572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9" name="SMARTInkShape-2804"/>
            <p:cNvSpPr/>
            <p:nvPr>
              <p:custDataLst>
                <p:tags r:id="rId198"/>
              </p:custDataLst>
            </p:nvPr>
          </p:nvSpPr>
          <p:spPr>
            <a:xfrm>
              <a:off x="5598899" y="2644319"/>
              <a:ext cx="148315" cy="139112"/>
            </a:xfrm>
            <a:custGeom>
              <a:avLst/>
              <a:gdLst/>
              <a:ahLst/>
              <a:cxnLst/>
              <a:rect l="0" t="0" r="0" b="0"/>
              <a:pathLst>
                <a:path w="148315" h="139112">
                  <a:moveTo>
                    <a:pt x="58951" y="9981"/>
                  </a:moveTo>
                  <a:lnTo>
                    <a:pt x="58951" y="9981"/>
                  </a:lnTo>
                  <a:lnTo>
                    <a:pt x="32436" y="31029"/>
                  </a:lnTo>
                  <a:lnTo>
                    <a:pt x="10799" y="55415"/>
                  </a:lnTo>
                  <a:lnTo>
                    <a:pt x="2272" y="76740"/>
                  </a:lnTo>
                  <a:lnTo>
                    <a:pt x="0" y="88354"/>
                  </a:lnTo>
                  <a:lnTo>
                    <a:pt x="3116" y="106902"/>
                  </a:lnTo>
                  <a:lnTo>
                    <a:pt x="6911" y="114812"/>
                  </a:lnTo>
                  <a:lnTo>
                    <a:pt x="20536" y="127363"/>
                  </a:lnTo>
                  <a:lnTo>
                    <a:pt x="29107" y="132686"/>
                  </a:lnTo>
                  <a:lnTo>
                    <a:pt x="51801" y="138600"/>
                  </a:lnTo>
                  <a:lnTo>
                    <a:pt x="76940" y="139111"/>
                  </a:lnTo>
                  <a:lnTo>
                    <a:pt x="99873" y="132283"/>
                  </a:lnTo>
                  <a:lnTo>
                    <a:pt x="129245" y="109797"/>
                  </a:lnTo>
                  <a:lnTo>
                    <a:pt x="141463" y="88916"/>
                  </a:lnTo>
                  <a:lnTo>
                    <a:pt x="147834" y="65524"/>
                  </a:lnTo>
                  <a:lnTo>
                    <a:pt x="148314" y="41017"/>
                  </a:lnTo>
                  <a:lnTo>
                    <a:pt x="140531" y="19777"/>
                  </a:lnTo>
                  <a:lnTo>
                    <a:pt x="134504" y="10161"/>
                  </a:lnTo>
                  <a:lnTo>
                    <a:pt x="126958" y="4457"/>
                  </a:lnTo>
                  <a:lnTo>
                    <a:pt x="109167" y="0"/>
                  </a:lnTo>
                  <a:lnTo>
                    <a:pt x="87619" y="371"/>
                  </a:lnTo>
                  <a:lnTo>
                    <a:pt x="52601" y="36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71" name="SMARTInkShape-2805"/>
          <p:cNvSpPr/>
          <p:nvPr>
            <p:custDataLst>
              <p:tags r:id="rId4"/>
            </p:custDataLst>
          </p:nvPr>
        </p:nvSpPr>
        <p:spPr>
          <a:xfrm>
            <a:off x="3549650" y="3411096"/>
            <a:ext cx="244331" cy="107555"/>
          </a:xfrm>
          <a:custGeom>
            <a:avLst/>
            <a:gdLst/>
            <a:ahLst/>
            <a:cxnLst/>
            <a:rect l="0" t="0" r="0" b="0"/>
            <a:pathLst>
              <a:path w="244331" h="107555">
                <a:moveTo>
                  <a:pt x="0" y="81404"/>
                </a:moveTo>
                <a:lnTo>
                  <a:pt x="0" y="81404"/>
                </a:lnTo>
                <a:lnTo>
                  <a:pt x="10671" y="56919"/>
                </a:lnTo>
                <a:lnTo>
                  <a:pt x="21676" y="40182"/>
                </a:lnTo>
                <a:lnTo>
                  <a:pt x="43033" y="20272"/>
                </a:lnTo>
                <a:lnTo>
                  <a:pt x="56520" y="12371"/>
                </a:lnTo>
                <a:lnTo>
                  <a:pt x="63080" y="11393"/>
                </a:lnTo>
                <a:lnTo>
                  <a:pt x="76014" y="14070"/>
                </a:lnTo>
                <a:lnTo>
                  <a:pt x="95195" y="26881"/>
                </a:lnTo>
                <a:lnTo>
                  <a:pt x="121345" y="54537"/>
                </a:lnTo>
                <a:lnTo>
                  <a:pt x="149192" y="79232"/>
                </a:lnTo>
                <a:lnTo>
                  <a:pt x="162268" y="89698"/>
                </a:lnTo>
                <a:lnTo>
                  <a:pt x="169636" y="93234"/>
                </a:lnTo>
                <a:lnTo>
                  <a:pt x="169535" y="92818"/>
                </a:lnTo>
                <a:lnTo>
                  <a:pt x="166022" y="87451"/>
                </a:lnTo>
                <a:lnTo>
                  <a:pt x="153105" y="58107"/>
                </a:lnTo>
                <a:lnTo>
                  <a:pt x="138010" y="28067"/>
                </a:lnTo>
                <a:lnTo>
                  <a:pt x="129870" y="16760"/>
                </a:lnTo>
                <a:lnTo>
                  <a:pt x="122003" y="12240"/>
                </a:lnTo>
                <a:lnTo>
                  <a:pt x="122258" y="12011"/>
                </a:lnTo>
                <a:lnTo>
                  <a:pt x="146769" y="10889"/>
                </a:lnTo>
                <a:lnTo>
                  <a:pt x="170879" y="6496"/>
                </a:lnTo>
                <a:lnTo>
                  <a:pt x="199346" y="1432"/>
                </a:lnTo>
                <a:lnTo>
                  <a:pt x="217245" y="0"/>
                </a:lnTo>
                <a:lnTo>
                  <a:pt x="230844" y="3126"/>
                </a:lnTo>
                <a:lnTo>
                  <a:pt x="236446" y="5936"/>
                </a:lnTo>
                <a:lnTo>
                  <a:pt x="240181" y="10630"/>
                </a:lnTo>
                <a:lnTo>
                  <a:pt x="244330" y="23373"/>
                </a:lnTo>
                <a:lnTo>
                  <a:pt x="239925" y="49785"/>
                </a:lnTo>
                <a:lnTo>
                  <a:pt x="222940" y="76582"/>
                </a:lnTo>
                <a:lnTo>
                  <a:pt x="194354" y="103730"/>
                </a:lnTo>
                <a:lnTo>
                  <a:pt x="190953" y="106871"/>
                </a:lnTo>
                <a:lnTo>
                  <a:pt x="188685" y="107554"/>
                </a:lnTo>
                <a:lnTo>
                  <a:pt x="187173" y="106599"/>
                </a:lnTo>
                <a:lnTo>
                  <a:pt x="184150" y="10045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75" name="SMARTInkShape-Group611"/>
          <p:cNvGrpSpPr/>
          <p:nvPr/>
        </p:nvGrpSpPr>
        <p:grpSpPr>
          <a:xfrm>
            <a:off x="4007359" y="3265665"/>
            <a:ext cx="285242" cy="290336"/>
            <a:chOff x="4007359" y="3265665"/>
            <a:chExt cx="285242" cy="290336"/>
          </a:xfrm>
        </p:grpSpPr>
        <p:sp>
          <p:nvSpPr>
            <p:cNvPr id="772" name="SMARTInkShape-2806"/>
            <p:cNvSpPr/>
            <p:nvPr>
              <p:custDataLst>
                <p:tags r:id="rId193"/>
              </p:custDataLst>
            </p:nvPr>
          </p:nvSpPr>
          <p:spPr>
            <a:xfrm>
              <a:off x="4007359" y="3265665"/>
              <a:ext cx="132842" cy="283989"/>
            </a:xfrm>
            <a:custGeom>
              <a:avLst/>
              <a:gdLst/>
              <a:ahLst/>
              <a:cxnLst/>
              <a:rect l="0" t="0" r="0" b="0"/>
              <a:pathLst>
                <a:path w="132842" h="283989">
                  <a:moveTo>
                    <a:pt x="82041" y="10935"/>
                  </a:moveTo>
                  <a:lnTo>
                    <a:pt x="82041" y="10935"/>
                  </a:lnTo>
                  <a:lnTo>
                    <a:pt x="78670" y="4193"/>
                  </a:lnTo>
                  <a:lnTo>
                    <a:pt x="76972" y="2207"/>
                  </a:lnTo>
                  <a:lnTo>
                    <a:pt x="73203" y="0"/>
                  </a:lnTo>
                  <a:lnTo>
                    <a:pt x="71210" y="823"/>
                  </a:lnTo>
                  <a:lnTo>
                    <a:pt x="67114" y="5500"/>
                  </a:lnTo>
                  <a:lnTo>
                    <a:pt x="60842" y="29551"/>
                  </a:lnTo>
                  <a:lnTo>
                    <a:pt x="52864" y="57308"/>
                  </a:lnTo>
                  <a:lnTo>
                    <a:pt x="47773" y="73600"/>
                  </a:lnTo>
                  <a:lnTo>
                    <a:pt x="42262" y="90812"/>
                  </a:lnTo>
                  <a:lnTo>
                    <a:pt x="36472" y="108636"/>
                  </a:lnTo>
                  <a:lnTo>
                    <a:pt x="30495" y="126869"/>
                  </a:lnTo>
                  <a:lnTo>
                    <a:pt x="20091" y="158417"/>
                  </a:lnTo>
                  <a:lnTo>
                    <a:pt x="11469" y="185844"/>
                  </a:lnTo>
                  <a:lnTo>
                    <a:pt x="5285" y="209792"/>
                  </a:lnTo>
                  <a:lnTo>
                    <a:pt x="254" y="240157"/>
                  </a:lnTo>
                  <a:lnTo>
                    <a:pt x="0" y="242066"/>
                  </a:lnTo>
                  <a:lnTo>
                    <a:pt x="1241" y="241928"/>
                  </a:lnTo>
                  <a:lnTo>
                    <a:pt x="6384" y="238011"/>
                  </a:lnTo>
                  <a:lnTo>
                    <a:pt x="20583" y="214389"/>
                  </a:lnTo>
                  <a:lnTo>
                    <a:pt x="41567" y="183950"/>
                  </a:lnTo>
                  <a:lnTo>
                    <a:pt x="62288" y="162701"/>
                  </a:lnTo>
                  <a:lnTo>
                    <a:pt x="73497" y="155997"/>
                  </a:lnTo>
                  <a:lnTo>
                    <a:pt x="78462" y="154210"/>
                  </a:lnTo>
                  <a:lnTo>
                    <a:pt x="81771" y="155135"/>
                  </a:lnTo>
                  <a:lnTo>
                    <a:pt x="83978" y="157868"/>
                  </a:lnTo>
                  <a:lnTo>
                    <a:pt x="85449" y="161807"/>
                  </a:lnTo>
                  <a:lnTo>
                    <a:pt x="81439" y="175591"/>
                  </a:lnTo>
                  <a:lnTo>
                    <a:pt x="67281" y="201303"/>
                  </a:lnTo>
                  <a:lnTo>
                    <a:pt x="43534" y="231904"/>
                  </a:lnTo>
                  <a:lnTo>
                    <a:pt x="21385" y="250125"/>
                  </a:lnTo>
                  <a:lnTo>
                    <a:pt x="21143" y="248712"/>
                  </a:lnTo>
                  <a:lnTo>
                    <a:pt x="22755" y="241497"/>
                  </a:lnTo>
                  <a:lnTo>
                    <a:pt x="35638" y="214142"/>
                  </a:lnTo>
                  <a:lnTo>
                    <a:pt x="36995" y="212728"/>
                  </a:lnTo>
                  <a:lnTo>
                    <a:pt x="38605" y="212492"/>
                  </a:lnTo>
                  <a:lnTo>
                    <a:pt x="40383" y="213039"/>
                  </a:lnTo>
                  <a:lnTo>
                    <a:pt x="69532" y="239823"/>
                  </a:lnTo>
                  <a:lnTo>
                    <a:pt x="93518" y="269185"/>
                  </a:lnTo>
                  <a:lnTo>
                    <a:pt x="105589" y="281874"/>
                  </a:lnTo>
                  <a:lnTo>
                    <a:pt x="110440" y="283988"/>
                  </a:lnTo>
                  <a:lnTo>
                    <a:pt x="132841" y="2839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3" name="SMARTInkShape-2807"/>
            <p:cNvSpPr/>
            <p:nvPr>
              <p:custDataLst>
                <p:tags r:id="rId194"/>
              </p:custDataLst>
            </p:nvPr>
          </p:nvSpPr>
          <p:spPr>
            <a:xfrm>
              <a:off x="4178300" y="3441700"/>
              <a:ext cx="114301" cy="97755"/>
            </a:xfrm>
            <a:custGeom>
              <a:avLst/>
              <a:gdLst/>
              <a:ahLst/>
              <a:cxnLst/>
              <a:rect l="0" t="0" r="0" b="0"/>
              <a:pathLst>
                <a:path w="114301" h="97755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8838" y="27136"/>
                  </a:lnTo>
                  <a:lnTo>
                    <a:pt x="21668" y="44965"/>
                  </a:lnTo>
                  <a:lnTo>
                    <a:pt x="49331" y="69246"/>
                  </a:lnTo>
                  <a:lnTo>
                    <a:pt x="75910" y="86481"/>
                  </a:lnTo>
                  <a:lnTo>
                    <a:pt x="102137" y="97754"/>
                  </a:lnTo>
                  <a:lnTo>
                    <a:pt x="105485" y="97625"/>
                  </a:lnTo>
                  <a:lnTo>
                    <a:pt x="1143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4" name="SMARTInkShape-2808"/>
            <p:cNvSpPr/>
            <p:nvPr>
              <p:custDataLst>
                <p:tags r:id="rId195"/>
              </p:custDataLst>
            </p:nvPr>
          </p:nvSpPr>
          <p:spPr>
            <a:xfrm>
              <a:off x="4179183" y="3448050"/>
              <a:ext cx="88018" cy="107951"/>
            </a:xfrm>
            <a:custGeom>
              <a:avLst/>
              <a:gdLst/>
              <a:ahLst/>
              <a:cxnLst/>
              <a:rect l="0" t="0" r="0" b="0"/>
              <a:pathLst>
                <a:path w="88018" h="107951">
                  <a:moveTo>
                    <a:pt x="5467" y="107950"/>
                  </a:moveTo>
                  <a:lnTo>
                    <a:pt x="5467" y="107950"/>
                  </a:lnTo>
                  <a:lnTo>
                    <a:pt x="2096" y="107950"/>
                  </a:lnTo>
                  <a:lnTo>
                    <a:pt x="1103" y="107244"/>
                  </a:lnTo>
                  <a:lnTo>
                    <a:pt x="441" y="106069"/>
                  </a:lnTo>
                  <a:lnTo>
                    <a:pt x="0" y="104579"/>
                  </a:lnTo>
                  <a:lnTo>
                    <a:pt x="3272" y="99161"/>
                  </a:lnTo>
                  <a:lnTo>
                    <a:pt x="30264" y="70679"/>
                  </a:lnTo>
                  <a:lnTo>
                    <a:pt x="56148" y="42732"/>
                  </a:lnTo>
                  <a:lnTo>
                    <a:pt x="78273" y="13615"/>
                  </a:lnTo>
                  <a:lnTo>
                    <a:pt x="880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81" name="SMARTInkShape-Group612"/>
          <p:cNvGrpSpPr/>
          <p:nvPr/>
        </p:nvGrpSpPr>
        <p:grpSpPr>
          <a:xfrm>
            <a:off x="4476750" y="3295750"/>
            <a:ext cx="499005" cy="257084"/>
            <a:chOff x="4476750" y="3295750"/>
            <a:chExt cx="499005" cy="257084"/>
          </a:xfrm>
        </p:grpSpPr>
        <p:sp>
          <p:nvSpPr>
            <p:cNvPr id="776" name="SMARTInkShape-2809"/>
            <p:cNvSpPr/>
            <p:nvPr>
              <p:custDataLst>
                <p:tags r:id="rId188"/>
              </p:custDataLst>
            </p:nvPr>
          </p:nvSpPr>
          <p:spPr>
            <a:xfrm>
              <a:off x="4476750" y="3448166"/>
              <a:ext cx="88901" cy="6235"/>
            </a:xfrm>
            <a:custGeom>
              <a:avLst/>
              <a:gdLst/>
              <a:ahLst/>
              <a:cxnLst/>
              <a:rect l="0" t="0" r="0" b="0"/>
              <a:pathLst>
                <a:path w="88901" h="6235">
                  <a:moveTo>
                    <a:pt x="0" y="6234"/>
                  </a:moveTo>
                  <a:lnTo>
                    <a:pt x="0" y="6234"/>
                  </a:lnTo>
                  <a:lnTo>
                    <a:pt x="0" y="2863"/>
                  </a:lnTo>
                  <a:lnTo>
                    <a:pt x="1411" y="1870"/>
                  </a:lnTo>
                  <a:lnTo>
                    <a:pt x="11550" y="472"/>
                  </a:lnTo>
                  <a:lnTo>
                    <a:pt x="39545" y="0"/>
                  </a:lnTo>
                  <a:lnTo>
                    <a:pt x="68881" y="3278"/>
                  </a:lnTo>
                  <a:lnTo>
                    <a:pt x="88900" y="62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7" name="SMARTInkShape-2810"/>
            <p:cNvSpPr/>
            <p:nvPr>
              <p:custDataLst>
                <p:tags r:id="rId189"/>
              </p:custDataLst>
            </p:nvPr>
          </p:nvSpPr>
          <p:spPr>
            <a:xfrm>
              <a:off x="4483100" y="3473450"/>
              <a:ext cx="95251" cy="11391"/>
            </a:xfrm>
            <a:custGeom>
              <a:avLst/>
              <a:gdLst/>
              <a:ahLst/>
              <a:cxnLst/>
              <a:rect l="0" t="0" r="0" b="0"/>
              <a:pathLst>
                <a:path w="95251" h="1139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6" y="4364"/>
                  </a:lnTo>
                  <a:lnTo>
                    <a:pt x="1882" y="5026"/>
                  </a:lnTo>
                  <a:lnTo>
                    <a:pt x="6481" y="5762"/>
                  </a:lnTo>
                  <a:lnTo>
                    <a:pt x="35975" y="9644"/>
                  </a:lnTo>
                  <a:lnTo>
                    <a:pt x="63786" y="11390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8" name="SMARTInkShape-2811"/>
            <p:cNvSpPr/>
            <p:nvPr>
              <p:custDataLst>
                <p:tags r:id="rId190"/>
              </p:custDataLst>
            </p:nvPr>
          </p:nvSpPr>
          <p:spPr>
            <a:xfrm>
              <a:off x="4711700" y="3295750"/>
              <a:ext cx="241301" cy="12601"/>
            </a:xfrm>
            <a:custGeom>
              <a:avLst/>
              <a:gdLst/>
              <a:ahLst/>
              <a:cxnLst/>
              <a:rect l="0" t="0" r="0" b="0"/>
              <a:pathLst>
                <a:path w="241301" h="12601">
                  <a:moveTo>
                    <a:pt x="0" y="12600"/>
                  </a:moveTo>
                  <a:lnTo>
                    <a:pt x="0" y="12600"/>
                  </a:lnTo>
                  <a:lnTo>
                    <a:pt x="0" y="9229"/>
                  </a:lnTo>
                  <a:lnTo>
                    <a:pt x="3763" y="5692"/>
                  </a:lnTo>
                  <a:lnTo>
                    <a:pt x="6742" y="3762"/>
                  </a:lnTo>
                  <a:lnTo>
                    <a:pt x="34531" y="1044"/>
                  </a:lnTo>
                  <a:lnTo>
                    <a:pt x="62149" y="408"/>
                  </a:lnTo>
                  <a:lnTo>
                    <a:pt x="91827" y="126"/>
                  </a:lnTo>
                  <a:lnTo>
                    <a:pt x="119129" y="0"/>
                  </a:lnTo>
                  <a:lnTo>
                    <a:pt x="149137" y="1826"/>
                  </a:lnTo>
                  <a:lnTo>
                    <a:pt x="179877" y="4284"/>
                  </a:lnTo>
                  <a:lnTo>
                    <a:pt x="207651" y="5376"/>
                  </a:lnTo>
                  <a:lnTo>
                    <a:pt x="241300" y="6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9" name="SMARTInkShape-2812"/>
            <p:cNvSpPr/>
            <p:nvPr>
              <p:custDataLst>
                <p:tags r:id="rId191"/>
              </p:custDataLst>
            </p:nvPr>
          </p:nvSpPr>
          <p:spPr>
            <a:xfrm>
              <a:off x="4743450" y="3384550"/>
              <a:ext cx="146051" cy="12193"/>
            </a:xfrm>
            <a:custGeom>
              <a:avLst/>
              <a:gdLst/>
              <a:ahLst/>
              <a:cxnLst/>
              <a:rect l="0" t="0" r="0" b="0"/>
              <a:pathLst>
                <a:path w="146051" h="12193">
                  <a:moveTo>
                    <a:pt x="0" y="0"/>
                  </a:moveTo>
                  <a:lnTo>
                    <a:pt x="0" y="0"/>
                  </a:lnTo>
                  <a:lnTo>
                    <a:pt x="24418" y="8838"/>
                  </a:lnTo>
                  <a:lnTo>
                    <a:pt x="54272" y="11556"/>
                  </a:lnTo>
                  <a:lnTo>
                    <a:pt x="77743" y="12192"/>
                  </a:lnTo>
                  <a:lnTo>
                    <a:pt x="101581" y="11768"/>
                  </a:lnTo>
                  <a:lnTo>
                    <a:pt x="131306" y="8269"/>
                  </a:lnTo>
                  <a:lnTo>
                    <a:pt x="1460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0" name="SMARTInkShape-2813"/>
            <p:cNvSpPr/>
            <p:nvPr>
              <p:custDataLst>
                <p:tags r:id="rId192"/>
              </p:custDataLst>
            </p:nvPr>
          </p:nvSpPr>
          <p:spPr>
            <a:xfrm>
              <a:off x="4914373" y="3478194"/>
              <a:ext cx="61382" cy="74640"/>
            </a:xfrm>
            <a:custGeom>
              <a:avLst/>
              <a:gdLst/>
              <a:ahLst/>
              <a:cxnLst/>
              <a:rect l="0" t="0" r="0" b="0"/>
              <a:pathLst>
                <a:path w="61382" h="74640">
                  <a:moveTo>
                    <a:pt x="32277" y="1606"/>
                  </a:moveTo>
                  <a:lnTo>
                    <a:pt x="32277" y="1606"/>
                  </a:lnTo>
                  <a:lnTo>
                    <a:pt x="28906" y="1606"/>
                  </a:lnTo>
                  <a:lnTo>
                    <a:pt x="16697" y="8348"/>
                  </a:lnTo>
                  <a:lnTo>
                    <a:pt x="3045" y="26024"/>
                  </a:lnTo>
                  <a:lnTo>
                    <a:pt x="0" y="41151"/>
                  </a:lnTo>
                  <a:lnTo>
                    <a:pt x="1704" y="55871"/>
                  </a:lnTo>
                  <a:lnTo>
                    <a:pt x="7165" y="67116"/>
                  </a:lnTo>
                  <a:lnTo>
                    <a:pt x="12008" y="70679"/>
                  </a:lnTo>
                  <a:lnTo>
                    <a:pt x="24915" y="74639"/>
                  </a:lnTo>
                  <a:lnTo>
                    <a:pt x="30896" y="74283"/>
                  </a:lnTo>
                  <a:lnTo>
                    <a:pt x="41306" y="70125"/>
                  </a:lnTo>
                  <a:lnTo>
                    <a:pt x="55100" y="59851"/>
                  </a:lnTo>
                  <a:lnTo>
                    <a:pt x="60059" y="50070"/>
                  </a:lnTo>
                  <a:lnTo>
                    <a:pt x="61381" y="44499"/>
                  </a:lnTo>
                  <a:lnTo>
                    <a:pt x="60852" y="39373"/>
                  </a:lnTo>
                  <a:lnTo>
                    <a:pt x="56501" y="29916"/>
                  </a:lnTo>
                  <a:lnTo>
                    <a:pt x="42747" y="13287"/>
                  </a:lnTo>
                  <a:lnTo>
                    <a:pt x="25266" y="1696"/>
                  </a:lnTo>
                  <a:lnTo>
                    <a:pt x="20547" y="255"/>
                  </a:lnTo>
                  <a:lnTo>
                    <a:pt x="16697" y="0"/>
                  </a:lnTo>
                  <a:lnTo>
                    <a:pt x="6877" y="16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82" name="SMARTInkShape-2814"/>
          <p:cNvSpPr/>
          <p:nvPr>
            <p:custDataLst>
              <p:tags r:id="rId5"/>
            </p:custDataLst>
          </p:nvPr>
        </p:nvSpPr>
        <p:spPr>
          <a:xfrm>
            <a:off x="4794250" y="3289300"/>
            <a:ext cx="50801" cy="204944"/>
          </a:xfrm>
          <a:custGeom>
            <a:avLst/>
            <a:gdLst/>
            <a:ahLst/>
            <a:cxnLst/>
            <a:rect l="0" t="0" r="0" b="0"/>
            <a:pathLst>
              <a:path w="50801" h="204944">
                <a:moveTo>
                  <a:pt x="50800" y="0"/>
                </a:moveTo>
                <a:lnTo>
                  <a:pt x="50800" y="0"/>
                </a:lnTo>
                <a:lnTo>
                  <a:pt x="49389" y="17325"/>
                </a:lnTo>
                <a:lnTo>
                  <a:pt x="40661" y="47702"/>
                </a:lnTo>
                <a:lnTo>
                  <a:pt x="33124" y="71295"/>
                </a:lnTo>
                <a:lnTo>
                  <a:pt x="25070" y="97774"/>
                </a:lnTo>
                <a:lnTo>
                  <a:pt x="16787" y="124594"/>
                </a:lnTo>
                <a:lnTo>
                  <a:pt x="8401" y="148273"/>
                </a:lnTo>
                <a:lnTo>
                  <a:pt x="2489" y="174696"/>
                </a:lnTo>
                <a:lnTo>
                  <a:pt x="97" y="204943"/>
                </a:lnTo>
                <a:lnTo>
                  <a:pt x="0" y="2032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94" name="SMARTInkShape-Group614"/>
          <p:cNvGrpSpPr/>
          <p:nvPr/>
        </p:nvGrpSpPr>
        <p:grpSpPr>
          <a:xfrm>
            <a:off x="5136032" y="3232150"/>
            <a:ext cx="1172396" cy="292101"/>
            <a:chOff x="5136032" y="3232150"/>
            <a:chExt cx="1172396" cy="292101"/>
          </a:xfrm>
        </p:grpSpPr>
        <p:sp>
          <p:nvSpPr>
            <p:cNvPr id="783" name="SMARTInkShape-2815"/>
            <p:cNvSpPr/>
            <p:nvPr>
              <p:custDataLst>
                <p:tags r:id="rId177"/>
              </p:custDataLst>
            </p:nvPr>
          </p:nvSpPr>
          <p:spPr>
            <a:xfrm>
              <a:off x="5136032" y="3390900"/>
              <a:ext cx="90019" cy="101601"/>
            </a:xfrm>
            <a:custGeom>
              <a:avLst/>
              <a:gdLst/>
              <a:ahLst/>
              <a:cxnLst/>
              <a:rect l="0" t="0" r="0" b="0"/>
              <a:pathLst>
                <a:path w="90019" h="101601">
                  <a:moveTo>
                    <a:pt x="77318" y="0"/>
                  </a:moveTo>
                  <a:lnTo>
                    <a:pt x="77318" y="0"/>
                  </a:lnTo>
                  <a:lnTo>
                    <a:pt x="51569" y="6907"/>
                  </a:lnTo>
                  <a:lnTo>
                    <a:pt x="38358" y="12242"/>
                  </a:lnTo>
                  <a:lnTo>
                    <a:pt x="17169" y="27146"/>
                  </a:lnTo>
                  <a:lnTo>
                    <a:pt x="8722" y="38876"/>
                  </a:lnTo>
                  <a:lnTo>
                    <a:pt x="0" y="60751"/>
                  </a:lnTo>
                  <a:lnTo>
                    <a:pt x="372" y="68017"/>
                  </a:lnTo>
                  <a:lnTo>
                    <a:pt x="6432" y="81735"/>
                  </a:lnTo>
                  <a:lnTo>
                    <a:pt x="21824" y="91125"/>
                  </a:lnTo>
                  <a:lnTo>
                    <a:pt x="42776" y="96944"/>
                  </a:lnTo>
                  <a:lnTo>
                    <a:pt x="74139" y="100220"/>
                  </a:lnTo>
                  <a:lnTo>
                    <a:pt x="90018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4" name="SMARTInkShape-2816"/>
            <p:cNvSpPr/>
            <p:nvPr>
              <p:custDataLst>
                <p:tags r:id="rId178"/>
              </p:custDataLst>
            </p:nvPr>
          </p:nvSpPr>
          <p:spPr>
            <a:xfrm>
              <a:off x="5255671" y="3374518"/>
              <a:ext cx="100995" cy="90685"/>
            </a:xfrm>
            <a:custGeom>
              <a:avLst/>
              <a:gdLst/>
              <a:ahLst/>
              <a:cxnLst/>
              <a:rect l="0" t="0" r="0" b="0"/>
              <a:pathLst>
                <a:path w="100995" h="90685">
                  <a:moveTo>
                    <a:pt x="27529" y="29082"/>
                  </a:moveTo>
                  <a:lnTo>
                    <a:pt x="27529" y="29082"/>
                  </a:lnTo>
                  <a:lnTo>
                    <a:pt x="20787" y="32453"/>
                  </a:lnTo>
                  <a:lnTo>
                    <a:pt x="6572" y="49347"/>
                  </a:lnTo>
                  <a:lnTo>
                    <a:pt x="1047" y="58314"/>
                  </a:lnTo>
                  <a:lnTo>
                    <a:pt x="0" y="68885"/>
                  </a:lnTo>
                  <a:lnTo>
                    <a:pt x="710" y="74668"/>
                  </a:lnTo>
                  <a:lnTo>
                    <a:pt x="3300" y="79228"/>
                  </a:lnTo>
                  <a:lnTo>
                    <a:pt x="11821" y="86176"/>
                  </a:lnTo>
                  <a:lnTo>
                    <a:pt x="35261" y="90684"/>
                  </a:lnTo>
                  <a:lnTo>
                    <a:pt x="61178" y="88649"/>
                  </a:lnTo>
                  <a:lnTo>
                    <a:pt x="74470" y="83543"/>
                  </a:lnTo>
                  <a:lnTo>
                    <a:pt x="85081" y="75865"/>
                  </a:lnTo>
                  <a:lnTo>
                    <a:pt x="94499" y="65396"/>
                  </a:lnTo>
                  <a:lnTo>
                    <a:pt x="99627" y="51807"/>
                  </a:lnTo>
                  <a:lnTo>
                    <a:pt x="100994" y="44232"/>
                  </a:lnTo>
                  <a:lnTo>
                    <a:pt x="98751" y="30171"/>
                  </a:lnTo>
                  <a:lnTo>
                    <a:pt x="92344" y="17571"/>
                  </a:lnTo>
                  <a:lnTo>
                    <a:pt x="82442" y="7268"/>
                  </a:lnTo>
                  <a:lnTo>
                    <a:pt x="70984" y="1748"/>
                  </a:lnTo>
                  <a:lnTo>
                    <a:pt x="59543" y="0"/>
                  </a:lnTo>
                  <a:lnTo>
                    <a:pt x="49753" y="1575"/>
                  </a:lnTo>
                  <a:lnTo>
                    <a:pt x="42581" y="6509"/>
                  </a:lnTo>
                  <a:lnTo>
                    <a:pt x="33879" y="163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5" name="SMARTInkShape-2817"/>
            <p:cNvSpPr/>
            <p:nvPr>
              <p:custDataLst>
                <p:tags r:id="rId179"/>
              </p:custDataLst>
            </p:nvPr>
          </p:nvSpPr>
          <p:spPr>
            <a:xfrm>
              <a:off x="5381154" y="3353683"/>
              <a:ext cx="83327" cy="124256"/>
            </a:xfrm>
            <a:custGeom>
              <a:avLst/>
              <a:gdLst/>
              <a:ahLst/>
              <a:cxnLst/>
              <a:rect l="0" t="0" r="0" b="0"/>
              <a:pathLst>
                <a:path w="83327" h="124256">
                  <a:moveTo>
                    <a:pt x="41746" y="5467"/>
                  </a:moveTo>
                  <a:lnTo>
                    <a:pt x="41746" y="5467"/>
                  </a:lnTo>
                  <a:lnTo>
                    <a:pt x="35005" y="2096"/>
                  </a:lnTo>
                  <a:lnTo>
                    <a:pt x="20698" y="0"/>
                  </a:lnTo>
                  <a:lnTo>
                    <a:pt x="10990" y="3272"/>
                  </a:lnTo>
                  <a:lnTo>
                    <a:pt x="3382" y="8725"/>
                  </a:lnTo>
                  <a:lnTo>
                    <a:pt x="0" y="13500"/>
                  </a:lnTo>
                  <a:lnTo>
                    <a:pt x="1216" y="16467"/>
                  </a:lnTo>
                  <a:lnTo>
                    <a:pt x="29947" y="44625"/>
                  </a:lnTo>
                  <a:lnTo>
                    <a:pt x="60915" y="75456"/>
                  </a:lnTo>
                  <a:lnTo>
                    <a:pt x="79739" y="100039"/>
                  </a:lnTo>
                  <a:lnTo>
                    <a:pt x="83326" y="110058"/>
                  </a:lnTo>
                  <a:lnTo>
                    <a:pt x="82166" y="114000"/>
                  </a:lnTo>
                  <a:lnTo>
                    <a:pt x="79276" y="117333"/>
                  </a:lnTo>
                  <a:lnTo>
                    <a:pt x="75233" y="120261"/>
                  </a:lnTo>
                  <a:lnTo>
                    <a:pt x="65096" y="123514"/>
                  </a:lnTo>
                  <a:lnTo>
                    <a:pt x="54241" y="124255"/>
                  </a:lnTo>
                  <a:lnTo>
                    <a:pt x="44712" y="122232"/>
                  </a:lnTo>
                  <a:lnTo>
                    <a:pt x="28043" y="110384"/>
                  </a:lnTo>
                  <a:lnTo>
                    <a:pt x="3646" y="8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6" name="SMARTInkShape-2818"/>
            <p:cNvSpPr/>
            <p:nvPr>
              <p:custDataLst>
                <p:tags r:id="rId180"/>
              </p:custDataLst>
            </p:nvPr>
          </p:nvSpPr>
          <p:spPr>
            <a:xfrm>
              <a:off x="5552826" y="3276600"/>
              <a:ext cx="111375" cy="215901"/>
            </a:xfrm>
            <a:custGeom>
              <a:avLst/>
              <a:gdLst/>
              <a:ahLst/>
              <a:cxnLst/>
              <a:rect l="0" t="0" r="0" b="0"/>
              <a:pathLst>
                <a:path w="111375" h="215901">
                  <a:moveTo>
                    <a:pt x="111374" y="0"/>
                  </a:moveTo>
                  <a:lnTo>
                    <a:pt x="111374" y="0"/>
                  </a:lnTo>
                  <a:lnTo>
                    <a:pt x="80957" y="17325"/>
                  </a:lnTo>
                  <a:lnTo>
                    <a:pt x="58344" y="36628"/>
                  </a:lnTo>
                  <a:lnTo>
                    <a:pt x="36064" y="63081"/>
                  </a:lnTo>
                  <a:lnTo>
                    <a:pt x="16519" y="92242"/>
                  </a:lnTo>
                  <a:lnTo>
                    <a:pt x="3129" y="119313"/>
                  </a:lnTo>
                  <a:lnTo>
                    <a:pt x="0" y="143574"/>
                  </a:lnTo>
                  <a:lnTo>
                    <a:pt x="4019" y="165411"/>
                  </a:lnTo>
                  <a:lnTo>
                    <a:pt x="12861" y="184523"/>
                  </a:lnTo>
                  <a:lnTo>
                    <a:pt x="27609" y="198662"/>
                  </a:lnTo>
                  <a:lnTo>
                    <a:pt x="54224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7" name="SMARTInkShape-2819"/>
            <p:cNvSpPr/>
            <p:nvPr>
              <p:custDataLst>
                <p:tags r:id="rId181"/>
              </p:custDataLst>
            </p:nvPr>
          </p:nvSpPr>
          <p:spPr>
            <a:xfrm>
              <a:off x="5752180" y="3352800"/>
              <a:ext cx="140064" cy="98161"/>
            </a:xfrm>
            <a:custGeom>
              <a:avLst/>
              <a:gdLst/>
              <a:ahLst/>
              <a:cxnLst/>
              <a:rect l="0" t="0" r="0" b="0"/>
              <a:pathLst>
                <a:path w="140064" h="98161">
                  <a:moveTo>
                    <a:pt x="26320" y="12700"/>
                  </a:moveTo>
                  <a:lnTo>
                    <a:pt x="26320" y="12700"/>
                  </a:lnTo>
                  <a:lnTo>
                    <a:pt x="14111" y="40489"/>
                  </a:lnTo>
                  <a:lnTo>
                    <a:pt x="2556" y="69069"/>
                  </a:lnTo>
                  <a:lnTo>
                    <a:pt x="0" y="83849"/>
                  </a:lnTo>
                  <a:lnTo>
                    <a:pt x="307" y="89766"/>
                  </a:lnTo>
                  <a:lnTo>
                    <a:pt x="2628" y="93711"/>
                  </a:lnTo>
                  <a:lnTo>
                    <a:pt x="6293" y="96340"/>
                  </a:lnTo>
                  <a:lnTo>
                    <a:pt x="10851" y="98093"/>
                  </a:lnTo>
                  <a:lnTo>
                    <a:pt x="21562" y="98160"/>
                  </a:lnTo>
                  <a:lnTo>
                    <a:pt x="33377" y="95132"/>
                  </a:lnTo>
                  <a:lnTo>
                    <a:pt x="45684" y="89083"/>
                  </a:lnTo>
                  <a:lnTo>
                    <a:pt x="49813" y="85494"/>
                  </a:lnTo>
                  <a:lnTo>
                    <a:pt x="64494" y="60837"/>
                  </a:lnTo>
                  <a:lnTo>
                    <a:pt x="66587" y="59608"/>
                  </a:lnTo>
                  <a:lnTo>
                    <a:pt x="67981" y="59494"/>
                  </a:lnTo>
                  <a:lnTo>
                    <a:pt x="68910" y="60124"/>
                  </a:lnTo>
                  <a:lnTo>
                    <a:pt x="71354" y="63411"/>
                  </a:lnTo>
                  <a:lnTo>
                    <a:pt x="95124" y="89924"/>
                  </a:lnTo>
                  <a:lnTo>
                    <a:pt x="107070" y="97043"/>
                  </a:lnTo>
                  <a:lnTo>
                    <a:pt x="117242" y="97693"/>
                  </a:lnTo>
                  <a:lnTo>
                    <a:pt x="122918" y="96879"/>
                  </a:lnTo>
                  <a:lnTo>
                    <a:pt x="131106" y="92211"/>
                  </a:lnTo>
                  <a:lnTo>
                    <a:pt x="134278" y="88991"/>
                  </a:lnTo>
                  <a:lnTo>
                    <a:pt x="137801" y="79768"/>
                  </a:lnTo>
                  <a:lnTo>
                    <a:pt x="140063" y="53229"/>
                  </a:lnTo>
                  <a:lnTo>
                    <a:pt x="133713" y="25728"/>
                  </a:lnTo>
                  <a:lnTo>
                    <a:pt x="124850" y="11199"/>
                  </a:lnTo>
                  <a:lnTo>
                    <a:pt x="119524" y="5349"/>
                  </a:lnTo>
                  <a:lnTo>
                    <a:pt x="114561" y="2155"/>
                  </a:lnTo>
                  <a:lnTo>
                    <a:pt x="109842" y="731"/>
                  </a:lnTo>
                  <a:lnTo>
                    <a:pt x="9617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8" name="SMARTInkShape-2820"/>
            <p:cNvSpPr/>
            <p:nvPr>
              <p:custDataLst>
                <p:tags r:id="rId182"/>
              </p:custDataLst>
            </p:nvPr>
          </p:nvSpPr>
          <p:spPr>
            <a:xfrm>
              <a:off x="5975690" y="3435350"/>
              <a:ext cx="12361" cy="83659"/>
            </a:xfrm>
            <a:custGeom>
              <a:avLst/>
              <a:gdLst/>
              <a:ahLst/>
              <a:cxnLst/>
              <a:rect l="0" t="0" r="0" b="0"/>
              <a:pathLst>
                <a:path w="12361" h="83659">
                  <a:moveTo>
                    <a:pt x="12360" y="0"/>
                  </a:moveTo>
                  <a:lnTo>
                    <a:pt x="12360" y="0"/>
                  </a:lnTo>
                  <a:lnTo>
                    <a:pt x="5453" y="29511"/>
                  </a:lnTo>
                  <a:lnTo>
                    <a:pt x="804" y="58432"/>
                  </a:lnTo>
                  <a:lnTo>
                    <a:pt x="0" y="73209"/>
                  </a:lnTo>
                  <a:lnTo>
                    <a:pt x="1692" y="80280"/>
                  </a:lnTo>
                  <a:lnTo>
                    <a:pt x="3131" y="83153"/>
                  </a:lnTo>
                  <a:lnTo>
                    <a:pt x="4091" y="83658"/>
                  </a:lnTo>
                  <a:lnTo>
                    <a:pt x="4730" y="82583"/>
                  </a:lnTo>
                  <a:lnTo>
                    <a:pt x="601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9" name="SMARTInkShape-2821"/>
            <p:cNvSpPr/>
            <p:nvPr>
              <p:custDataLst>
                <p:tags r:id="rId183"/>
              </p:custDataLst>
            </p:nvPr>
          </p:nvSpPr>
          <p:spPr>
            <a:xfrm>
              <a:off x="5943600" y="3404495"/>
              <a:ext cx="107951" cy="11806"/>
            </a:xfrm>
            <a:custGeom>
              <a:avLst/>
              <a:gdLst/>
              <a:ahLst/>
              <a:cxnLst/>
              <a:rect l="0" t="0" r="0" b="0"/>
              <a:pathLst>
                <a:path w="107951" h="11806">
                  <a:moveTo>
                    <a:pt x="0" y="11805"/>
                  </a:moveTo>
                  <a:lnTo>
                    <a:pt x="0" y="11805"/>
                  </a:lnTo>
                  <a:lnTo>
                    <a:pt x="3371" y="8434"/>
                  </a:lnTo>
                  <a:lnTo>
                    <a:pt x="8789" y="6779"/>
                  </a:lnTo>
                  <a:lnTo>
                    <a:pt x="33878" y="2345"/>
                  </a:lnTo>
                  <a:lnTo>
                    <a:pt x="59270" y="65"/>
                  </a:lnTo>
                  <a:lnTo>
                    <a:pt x="91017" y="0"/>
                  </a:lnTo>
                  <a:lnTo>
                    <a:pt x="107950" y="545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0" name="SMARTInkShape-2822"/>
            <p:cNvSpPr/>
            <p:nvPr>
              <p:custDataLst>
                <p:tags r:id="rId184"/>
              </p:custDataLst>
            </p:nvPr>
          </p:nvSpPr>
          <p:spPr>
            <a:xfrm>
              <a:off x="5950832" y="3441700"/>
              <a:ext cx="68969" cy="19051"/>
            </a:xfrm>
            <a:custGeom>
              <a:avLst/>
              <a:gdLst/>
              <a:ahLst/>
              <a:cxnLst/>
              <a:rect l="0" t="0" r="0" b="0"/>
              <a:pathLst>
                <a:path w="68969" h="19051">
                  <a:moveTo>
                    <a:pt x="5468" y="0"/>
                  </a:moveTo>
                  <a:lnTo>
                    <a:pt x="5468" y="0"/>
                  </a:lnTo>
                  <a:lnTo>
                    <a:pt x="2097" y="3371"/>
                  </a:lnTo>
                  <a:lnTo>
                    <a:pt x="441" y="6907"/>
                  </a:lnTo>
                  <a:lnTo>
                    <a:pt x="0" y="8838"/>
                  </a:lnTo>
                  <a:lnTo>
                    <a:pt x="412" y="10831"/>
                  </a:lnTo>
                  <a:lnTo>
                    <a:pt x="2750" y="14927"/>
                  </a:lnTo>
                  <a:lnTo>
                    <a:pt x="9905" y="17218"/>
                  </a:lnTo>
                  <a:lnTo>
                    <a:pt x="38508" y="18809"/>
                  </a:lnTo>
                  <a:lnTo>
                    <a:pt x="68968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1" name="SMARTInkShape-2823"/>
            <p:cNvSpPr/>
            <p:nvPr>
              <p:custDataLst>
                <p:tags r:id="rId185"/>
              </p:custDataLst>
            </p:nvPr>
          </p:nvSpPr>
          <p:spPr>
            <a:xfrm>
              <a:off x="6134231" y="3270250"/>
              <a:ext cx="63370" cy="163218"/>
            </a:xfrm>
            <a:custGeom>
              <a:avLst/>
              <a:gdLst/>
              <a:ahLst/>
              <a:cxnLst/>
              <a:rect l="0" t="0" r="0" b="0"/>
              <a:pathLst>
                <a:path w="63370" h="163218">
                  <a:moveTo>
                    <a:pt x="57019" y="0"/>
                  </a:moveTo>
                  <a:lnTo>
                    <a:pt x="57019" y="0"/>
                  </a:lnTo>
                  <a:lnTo>
                    <a:pt x="46348" y="24485"/>
                  </a:lnTo>
                  <a:lnTo>
                    <a:pt x="28457" y="54292"/>
                  </a:lnTo>
                  <a:lnTo>
                    <a:pt x="14691" y="77046"/>
                  </a:lnTo>
                  <a:lnTo>
                    <a:pt x="3870" y="98919"/>
                  </a:lnTo>
                  <a:lnTo>
                    <a:pt x="0" y="118517"/>
                  </a:lnTo>
                  <a:lnTo>
                    <a:pt x="1339" y="135224"/>
                  </a:lnTo>
                  <a:lnTo>
                    <a:pt x="6637" y="147353"/>
                  </a:lnTo>
                  <a:lnTo>
                    <a:pt x="17458" y="155566"/>
                  </a:lnTo>
                  <a:lnTo>
                    <a:pt x="37536" y="162275"/>
                  </a:lnTo>
                  <a:lnTo>
                    <a:pt x="44030" y="163217"/>
                  </a:lnTo>
                  <a:lnTo>
                    <a:pt x="49065" y="162433"/>
                  </a:lnTo>
                  <a:lnTo>
                    <a:pt x="53128" y="160500"/>
                  </a:lnTo>
                  <a:lnTo>
                    <a:pt x="63369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2" name="SMARTInkShape-2824"/>
            <p:cNvSpPr/>
            <p:nvPr>
              <p:custDataLst>
                <p:tags r:id="rId186"/>
              </p:custDataLst>
            </p:nvPr>
          </p:nvSpPr>
          <p:spPr>
            <a:xfrm>
              <a:off x="6115050" y="3352800"/>
              <a:ext cx="114301" cy="5027"/>
            </a:xfrm>
            <a:custGeom>
              <a:avLst/>
              <a:gdLst/>
              <a:ahLst/>
              <a:cxnLst/>
              <a:rect l="0" t="0" r="0" b="0"/>
              <a:pathLst>
                <a:path w="114301" h="5027">
                  <a:moveTo>
                    <a:pt x="0" y="0"/>
                  </a:moveTo>
                  <a:lnTo>
                    <a:pt x="0" y="0"/>
                  </a:lnTo>
                  <a:lnTo>
                    <a:pt x="28562" y="1881"/>
                  </a:lnTo>
                  <a:lnTo>
                    <a:pt x="53618" y="5026"/>
                  </a:lnTo>
                  <a:lnTo>
                    <a:pt x="83385" y="4076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3" name="SMARTInkShape-2825"/>
            <p:cNvSpPr/>
            <p:nvPr>
              <p:custDataLst>
                <p:tags r:id="rId187"/>
              </p:custDataLst>
            </p:nvPr>
          </p:nvSpPr>
          <p:spPr>
            <a:xfrm>
              <a:off x="6254750" y="3232150"/>
              <a:ext cx="53678" cy="292101"/>
            </a:xfrm>
            <a:custGeom>
              <a:avLst/>
              <a:gdLst/>
              <a:ahLst/>
              <a:cxnLst/>
              <a:rect l="0" t="0" r="0" b="0"/>
              <a:pathLst>
                <a:path w="53678" h="292101">
                  <a:moveTo>
                    <a:pt x="31750" y="0"/>
                  </a:moveTo>
                  <a:lnTo>
                    <a:pt x="31750" y="0"/>
                  </a:lnTo>
                  <a:lnTo>
                    <a:pt x="37525" y="7186"/>
                  </a:lnTo>
                  <a:lnTo>
                    <a:pt x="43959" y="18951"/>
                  </a:lnTo>
                  <a:lnTo>
                    <a:pt x="47760" y="39232"/>
                  </a:lnTo>
                  <a:lnTo>
                    <a:pt x="50155" y="64708"/>
                  </a:lnTo>
                  <a:lnTo>
                    <a:pt x="53570" y="92494"/>
                  </a:lnTo>
                  <a:lnTo>
                    <a:pt x="53677" y="123188"/>
                  </a:lnTo>
                  <a:lnTo>
                    <a:pt x="52718" y="139276"/>
                  </a:lnTo>
                  <a:lnTo>
                    <a:pt x="47890" y="170321"/>
                  </a:lnTo>
                  <a:lnTo>
                    <a:pt x="41039" y="199876"/>
                  </a:lnTo>
                  <a:lnTo>
                    <a:pt x="33293" y="227122"/>
                  </a:lnTo>
                  <a:lnTo>
                    <a:pt x="21382" y="249580"/>
                  </a:lnTo>
                  <a:lnTo>
                    <a:pt x="6334" y="274327"/>
                  </a:lnTo>
                  <a:lnTo>
                    <a:pt x="0" y="292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95" name="SMARTInkShape-2826"/>
          <p:cNvSpPr/>
          <p:nvPr>
            <p:custDataLst>
              <p:tags r:id="rId6"/>
            </p:custDataLst>
          </p:nvPr>
        </p:nvSpPr>
        <p:spPr>
          <a:xfrm>
            <a:off x="5473700" y="3887183"/>
            <a:ext cx="234174" cy="77795"/>
          </a:xfrm>
          <a:custGeom>
            <a:avLst/>
            <a:gdLst/>
            <a:ahLst/>
            <a:cxnLst/>
            <a:rect l="0" t="0" r="0" b="0"/>
            <a:pathLst>
              <a:path w="234174" h="77795">
                <a:moveTo>
                  <a:pt x="0" y="56167"/>
                </a:moveTo>
                <a:lnTo>
                  <a:pt x="0" y="56167"/>
                </a:lnTo>
                <a:lnTo>
                  <a:pt x="0" y="52796"/>
                </a:lnTo>
                <a:lnTo>
                  <a:pt x="1881" y="49260"/>
                </a:lnTo>
                <a:lnTo>
                  <a:pt x="16606" y="34090"/>
                </a:lnTo>
                <a:lnTo>
                  <a:pt x="41594" y="17085"/>
                </a:lnTo>
                <a:lnTo>
                  <a:pt x="52352" y="15984"/>
                </a:lnTo>
                <a:lnTo>
                  <a:pt x="64896" y="18552"/>
                </a:lnTo>
                <a:lnTo>
                  <a:pt x="94062" y="31699"/>
                </a:lnTo>
                <a:lnTo>
                  <a:pt x="123785" y="47884"/>
                </a:lnTo>
                <a:lnTo>
                  <a:pt x="152609" y="69745"/>
                </a:lnTo>
                <a:lnTo>
                  <a:pt x="156021" y="74667"/>
                </a:lnTo>
                <a:lnTo>
                  <a:pt x="156932" y="76967"/>
                </a:lnTo>
                <a:lnTo>
                  <a:pt x="157537" y="77794"/>
                </a:lnTo>
                <a:lnTo>
                  <a:pt x="157941" y="77641"/>
                </a:lnTo>
                <a:lnTo>
                  <a:pt x="158211" y="76833"/>
                </a:lnTo>
                <a:lnTo>
                  <a:pt x="155218" y="68954"/>
                </a:lnTo>
                <a:lnTo>
                  <a:pt x="137075" y="42642"/>
                </a:lnTo>
                <a:lnTo>
                  <a:pt x="117743" y="22453"/>
                </a:lnTo>
                <a:lnTo>
                  <a:pt x="111871" y="19366"/>
                </a:lnTo>
                <a:lnTo>
                  <a:pt x="111975" y="18933"/>
                </a:lnTo>
                <a:lnTo>
                  <a:pt x="112750" y="18644"/>
                </a:lnTo>
                <a:lnTo>
                  <a:pt x="141647" y="13031"/>
                </a:lnTo>
                <a:lnTo>
                  <a:pt x="170371" y="7090"/>
                </a:lnTo>
                <a:lnTo>
                  <a:pt x="196637" y="2336"/>
                </a:lnTo>
                <a:lnTo>
                  <a:pt x="212466" y="0"/>
                </a:lnTo>
                <a:lnTo>
                  <a:pt x="226093" y="2679"/>
                </a:lnTo>
                <a:lnTo>
                  <a:pt x="229046" y="4281"/>
                </a:lnTo>
                <a:lnTo>
                  <a:pt x="231013" y="6054"/>
                </a:lnTo>
                <a:lnTo>
                  <a:pt x="232325" y="7941"/>
                </a:lnTo>
                <a:lnTo>
                  <a:pt x="234173" y="17340"/>
                </a:lnTo>
                <a:lnTo>
                  <a:pt x="230841" y="25035"/>
                </a:lnTo>
                <a:lnTo>
                  <a:pt x="223951" y="33158"/>
                </a:lnTo>
                <a:lnTo>
                  <a:pt x="192667" y="60651"/>
                </a:lnTo>
                <a:lnTo>
                  <a:pt x="189828" y="63390"/>
                </a:lnTo>
                <a:lnTo>
                  <a:pt x="187230" y="64510"/>
                </a:lnTo>
                <a:lnTo>
                  <a:pt x="184793" y="64551"/>
                </a:lnTo>
                <a:lnTo>
                  <a:pt x="177800" y="6251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02" name="SMARTInkShape-Group616"/>
          <p:cNvGrpSpPr/>
          <p:nvPr/>
        </p:nvGrpSpPr>
        <p:grpSpPr>
          <a:xfrm>
            <a:off x="5861050" y="3727450"/>
            <a:ext cx="445235" cy="279401"/>
            <a:chOff x="5861050" y="3727450"/>
            <a:chExt cx="445235" cy="279401"/>
          </a:xfrm>
        </p:grpSpPr>
        <p:sp>
          <p:nvSpPr>
            <p:cNvPr id="796" name="SMARTInkShape-2827"/>
            <p:cNvSpPr/>
            <p:nvPr>
              <p:custDataLst>
                <p:tags r:id="rId171"/>
              </p:custDataLst>
            </p:nvPr>
          </p:nvSpPr>
          <p:spPr>
            <a:xfrm>
              <a:off x="5867400" y="3867150"/>
              <a:ext cx="105935" cy="115168"/>
            </a:xfrm>
            <a:custGeom>
              <a:avLst/>
              <a:gdLst/>
              <a:ahLst/>
              <a:cxnLst/>
              <a:rect l="0" t="0" r="0" b="0"/>
              <a:pathLst>
                <a:path w="105935" h="115168">
                  <a:moveTo>
                    <a:pt x="0" y="0"/>
                  </a:moveTo>
                  <a:lnTo>
                    <a:pt x="0" y="0"/>
                  </a:lnTo>
                  <a:lnTo>
                    <a:pt x="0" y="24419"/>
                  </a:lnTo>
                  <a:lnTo>
                    <a:pt x="3371" y="50901"/>
                  </a:lnTo>
                  <a:lnTo>
                    <a:pt x="12209" y="77719"/>
                  </a:lnTo>
                  <a:lnTo>
                    <a:pt x="27136" y="100169"/>
                  </a:lnTo>
                  <a:lnTo>
                    <a:pt x="40753" y="109901"/>
                  </a:lnTo>
                  <a:lnTo>
                    <a:pt x="55507" y="115167"/>
                  </a:lnTo>
                  <a:lnTo>
                    <a:pt x="69120" y="115156"/>
                  </a:lnTo>
                  <a:lnTo>
                    <a:pt x="88684" y="107811"/>
                  </a:lnTo>
                  <a:lnTo>
                    <a:pt x="97741" y="100598"/>
                  </a:lnTo>
                  <a:lnTo>
                    <a:pt x="103412" y="93394"/>
                  </a:lnTo>
                  <a:lnTo>
                    <a:pt x="105934" y="87840"/>
                  </a:lnTo>
                  <a:lnTo>
                    <a:pt x="105900" y="86076"/>
                  </a:lnTo>
                  <a:lnTo>
                    <a:pt x="105173" y="84901"/>
                  </a:lnTo>
                  <a:lnTo>
                    <a:pt x="10160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7" name="SMARTInkShape-2828"/>
            <p:cNvSpPr/>
            <p:nvPr>
              <p:custDataLst>
                <p:tags r:id="rId172"/>
              </p:custDataLst>
            </p:nvPr>
          </p:nvSpPr>
          <p:spPr>
            <a:xfrm>
              <a:off x="5861050" y="3867150"/>
              <a:ext cx="88901" cy="114301"/>
            </a:xfrm>
            <a:custGeom>
              <a:avLst/>
              <a:gdLst/>
              <a:ahLst/>
              <a:cxnLst/>
              <a:rect l="0" t="0" r="0" b="0"/>
              <a:pathLst>
                <a:path w="88901" h="114301">
                  <a:moveTo>
                    <a:pt x="0" y="114300"/>
                  </a:moveTo>
                  <a:lnTo>
                    <a:pt x="0" y="114300"/>
                  </a:lnTo>
                  <a:lnTo>
                    <a:pt x="0" y="107558"/>
                  </a:lnTo>
                  <a:lnTo>
                    <a:pt x="10113" y="93252"/>
                  </a:lnTo>
                  <a:lnTo>
                    <a:pt x="36857" y="65091"/>
                  </a:lnTo>
                  <a:lnTo>
                    <a:pt x="61373" y="38414"/>
                  </a:lnTo>
                  <a:lnTo>
                    <a:pt x="84951" y="8817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8" name="SMARTInkShape-2829"/>
            <p:cNvSpPr/>
            <p:nvPr>
              <p:custDataLst>
                <p:tags r:id="rId173"/>
              </p:custDataLst>
            </p:nvPr>
          </p:nvSpPr>
          <p:spPr>
            <a:xfrm>
              <a:off x="6026596" y="3765550"/>
              <a:ext cx="31305" cy="203201"/>
            </a:xfrm>
            <a:custGeom>
              <a:avLst/>
              <a:gdLst/>
              <a:ahLst/>
              <a:cxnLst/>
              <a:rect l="0" t="0" r="0" b="0"/>
              <a:pathLst>
                <a:path w="31305" h="203201">
                  <a:moveTo>
                    <a:pt x="31304" y="0"/>
                  </a:moveTo>
                  <a:lnTo>
                    <a:pt x="31304" y="0"/>
                  </a:lnTo>
                  <a:lnTo>
                    <a:pt x="30598" y="6481"/>
                  </a:lnTo>
                  <a:lnTo>
                    <a:pt x="24396" y="30443"/>
                  </a:lnTo>
                  <a:lnTo>
                    <a:pt x="16558" y="60526"/>
                  </a:lnTo>
                  <a:lnTo>
                    <a:pt x="9932" y="83345"/>
                  </a:lnTo>
                  <a:lnTo>
                    <a:pt x="4637" y="105246"/>
                  </a:lnTo>
                  <a:lnTo>
                    <a:pt x="1060" y="134038"/>
                  </a:lnTo>
                  <a:lnTo>
                    <a:pt x="0" y="163814"/>
                  </a:lnTo>
                  <a:lnTo>
                    <a:pt x="4006" y="193225"/>
                  </a:lnTo>
                  <a:lnTo>
                    <a:pt x="5904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9" name="SMARTInkShape-2830"/>
            <p:cNvSpPr/>
            <p:nvPr>
              <p:custDataLst>
                <p:tags r:id="rId174"/>
              </p:custDataLst>
            </p:nvPr>
          </p:nvSpPr>
          <p:spPr>
            <a:xfrm>
              <a:off x="6156030" y="3765550"/>
              <a:ext cx="54271" cy="211428"/>
            </a:xfrm>
            <a:custGeom>
              <a:avLst/>
              <a:gdLst/>
              <a:ahLst/>
              <a:cxnLst/>
              <a:rect l="0" t="0" r="0" b="0"/>
              <a:pathLst>
                <a:path w="54271" h="211428">
                  <a:moveTo>
                    <a:pt x="35220" y="0"/>
                  </a:moveTo>
                  <a:lnTo>
                    <a:pt x="35220" y="0"/>
                  </a:lnTo>
                  <a:lnTo>
                    <a:pt x="26431" y="24485"/>
                  </a:lnTo>
                  <a:lnTo>
                    <a:pt x="17329" y="56173"/>
                  </a:lnTo>
                  <a:lnTo>
                    <a:pt x="11746" y="82116"/>
                  </a:lnTo>
                  <a:lnTo>
                    <a:pt x="4561" y="107757"/>
                  </a:lnTo>
                  <a:lnTo>
                    <a:pt x="428" y="133264"/>
                  </a:lnTo>
                  <a:lnTo>
                    <a:pt x="0" y="158006"/>
                  </a:lnTo>
                  <a:lnTo>
                    <a:pt x="7695" y="188947"/>
                  </a:lnTo>
                  <a:lnTo>
                    <a:pt x="14990" y="199923"/>
                  </a:lnTo>
                  <a:lnTo>
                    <a:pt x="30402" y="210069"/>
                  </a:lnTo>
                  <a:lnTo>
                    <a:pt x="40369" y="211427"/>
                  </a:lnTo>
                  <a:lnTo>
                    <a:pt x="45002" y="210801"/>
                  </a:lnTo>
                  <a:lnTo>
                    <a:pt x="48092" y="208267"/>
                  </a:lnTo>
                  <a:lnTo>
                    <a:pt x="5427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0" name="SMARTInkShape-2831"/>
            <p:cNvSpPr/>
            <p:nvPr>
              <p:custDataLst>
                <p:tags r:id="rId175"/>
              </p:custDataLst>
            </p:nvPr>
          </p:nvSpPr>
          <p:spPr>
            <a:xfrm>
              <a:off x="6116456" y="3883304"/>
              <a:ext cx="100195" cy="15597"/>
            </a:xfrm>
            <a:custGeom>
              <a:avLst/>
              <a:gdLst/>
              <a:ahLst/>
              <a:cxnLst/>
              <a:rect l="0" t="0" r="0" b="0"/>
              <a:pathLst>
                <a:path w="100195" h="15597">
                  <a:moveTo>
                    <a:pt x="17644" y="15596"/>
                  </a:moveTo>
                  <a:lnTo>
                    <a:pt x="17644" y="15596"/>
                  </a:lnTo>
                  <a:lnTo>
                    <a:pt x="3339" y="6758"/>
                  </a:lnTo>
                  <a:lnTo>
                    <a:pt x="702" y="2731"/>
                  </a:lnTo>
                  <a:lnTo>
                    <a:pt x="0" y="669"/>
                  </a:lnTo>
                  <a:lnTo>
                    <a:pt x="1648" y="0"/>
                  </a:lnTo>
                  <a:lnTo>
                    <a:pt x="28603" y="5746"/>
                  </a:lnTo>
                  <a:lnTo>
                    <a:pt x="55620" y="11580"/>
                  </a:lnTo>
                  <a:lnTo>
                    <a:pt x="82597" y="11035"/>
                  </a:lnTo>
                  <a:lnTo>
                    <a:pt x="100194" y="92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1" name="SMARTInkShape-2832"/>
            <p:cNvSpPr/>
            <p:nvPr>
              <p:custDataLst>
                <p:tags r:id="rId176"/>
              </p:custDataLst>
            </p:nvPr>
          </p:nvSpPr>
          <p:spPr>
            <a:xfrm>
              <a:off x="6261100" y="3727450"/>
              <a:ext cx="45185" cy="279401"/>
            </a:xfrm>
            <a:custGeom>
              <a:avLst/>
              <a:gdLst/>
              <a:ahLst/>
              <a:cxnLst/>
              <a:rect l="0" t="0" r="0" b="0"/>
              <a:pathLst>
                <a:path w="45185" h="279401">
                  <a:moveTo>
                    <a:pt x="0" y="0"/>
                  </a:moveTo>
                  <a:lnTo>
                    <a:pt x="0" y="0"/>
                  </a:lnTo>
                  <a:lnTo>
                    <a:pt x="13815" y="29511"/>
                  </a:lnTo>
                  <a:lnTo>
                    <a:pt x="25729" y="60249"/>
                  </a:lnTo>
                  <a:lnTo>
                    <a:pt x="34013" y="84633"/>
                  </a:lnTo>
                  <a:lnTo>
                    <a:pt x="42398" y="111933"/>
                  </a:lnTo>
                  <a:lnTo>
                    <a:pt x="45184" y="140529"/>
                  </a:lnTo>
                  <a:lnTo>
                    <a:pt x="43365" y="168997"/>
                  </a:lnTo>
                  <a:lnTo>
                    <a:pt x="37854" y="195759"/>
                  </a:lnTo>
                  <a:lnTo>
                    <a:pt x="30700" y="219884"/>
                  </a:lnTo>
                  <a:lnTo>
                    <a:pt x="20620" y="249536"/>
                  </a:lnTo>
                  <a:lnTo>
                    <a:pt x="12700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22" name="SMARTInkShape-Group617"/>
          <p:cNvGrpSpPr/>
          <p:nvPr/>
        </p:nvGrpSpPr>
        <p:grpSpPr>
          <a:xfrm>
            <a:off x="6483350" y="3632200"/>
            <a:ext cx="1824556" cy="481238"/>
            <a:chOff x="6483350" y="3632200"/>
            <a:chExt cx="1824556" cy="481238"/>
          </a:xfrm>
        </p:grpSpPr>
        <p:sp>
          <p:nvSpPr>
            <p:cNvPr id="803" name="SMARTInkShape-2833"/>
            <p:cNvSpPr/>
            <p:nvPr>
              <p:custDataLst>
                <p:tags r:id="rId152"/>
              </p:custDataLst>
            </p:nvPr>
          </p:nvSpPr>
          <p:spPr>
            <a:xfrm>
              <a:off x="6483350" y="3848100"/>
              <a:ext cx="82551" cy="5958"/>
            </a:xfrm>
            <a:custGeom>
              <a:avLst/>
              <a:gdLst/>
              <a:ahLst/>
              <a:cxnLst/>
              <a:rect l="0" t="0" r="0" b="0"/>
              <a:pathLst>
                <a:path w="82551" h="5958">
                  <a:moveTo>
                    <a:pt x="0" y="0"/>
                  </a:moveTo>
                  <a:lnTo>
                    <a:pt x="0" y="0"/>
                  </a:lnTo>
                  <a:lnTo>
                    <a:pt x="6741" y="3371"/>
                  </a:lnTo>
                  <a:lnTo>
                    <a:pt x="36401" y="5957"/>
                  </a:lnTo>
                  <a:lnTo>
                    <a:pt x="61115" y="4352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4" name="SMARTInkShape-2834"/>
            <p:cNvSpPr/>
            <p:nvPr>
              <p:custDataLst>
                <p:tags r:id="rId153"/>
              </p:custDataLst>
            </p:nvPr>
          </p:nvSpPr>
          <p:spPr>
            <a:xfrm>
              <a:off x="6496933" y="3873500"/>
              <a:ext cx="75318" cy="11741"/>
            </a:xfrm>
            <a:custGeom>
              <a:avLst/>
              <a:gdLst/>
              <a:ahLst/>
              <a:cxnLst/>
              <a:rect l="0" t="0" r="0" b="0"/>
              <a:pathLst>
                <a:path w="75318" h="11741">
                  <a:moveTo>
                    <a:pt x="5467" y="0"/>
                  </a:moveTo>
                  <a:lnTo>
                    <a:pt x="5467" y="0"/>
                  </a:lnTo>
                  <a:lnTo>
                    <a:pt x="0" y="5467"/>
                  </a:lnTo>
                  <a:lnTo>
                    <a:pt x="6120" y="9460"/>
                  </a:lnTo>
                  <a:lnTo>
                    <a:pt x="20243" y="11740"/>
                  </a:lnTo>
                  <a:lnTo>
                    <a:pt x="44683" y="8146"/>
                  </a:lnTo>
                  <a:lnTo>
                    <a:pt x="75317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5" name="SMARTInkShape-2835"/>
            <p:cNvSpPr/>
            <p:nvPr>
              <p:custDataLst>
                <p:tags r:id="rId154"/>
              </p:custDataLst>
            </p:nvPr>
          </p:nvSpPr>
          <p:spPr>
            <a:xfrm>
              <a:off x="6794500" y="3632200"/>
              <a:ext cx="19051" cy="158751"/>
            </a:xfrm>
            <a:custGeom>
              <a:avLst/>
              <a:gdLst/>
              <a:ahLst/>
              <a:cxnLst/>
              <a:rect l="0" t="0" r="0" b="0"/>
              <a:pathLst>
                <a:path w="19051" h="158751">
                  <a:moveTo>
                    <a:pt x="19050" y="0"/>
                  </a:moveTo>
                  <a:lnTo>
                    <a:pt x="19050" y="0"/>
                  </a:lnTo>
                  <a:lnTo>
                    <a:pt x="12143" y="29511"/>
                  </a:lnTo>
                  <a:lnTo>
                    <a:pt x="6184" y="56487"/>
                  </a:lnTo>
                  <a:lnTo>
                    <a:pt x="1832" y="84235"/>
                  </a:lnTo>
                  <a:lnTo>
                    <a:pt x="543" y="111036"/>
                  </a:lnTo>
                  <a:lnTo>
                    <a:pt x="107" y="139055"/>
                  </a:lnTo>
                  <a:lnTo>
                    <a:pt x="0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6" name="SMARTInkShape-2836"/>
            <p:cNvSpPr/>
            <p:nvPr>
              <p:custDataLst>
                <p:tags r:id="rId155"/>
              </p:custDataLst>
            </p:nvPr>
          </p:nvSpPr>
          <p:spPr>
            <a:xfrm>
              <a:off x="6699250" y="3638550"/>
              <a:ext cx="184151" cy="12701"/>
            </a:xfrm>
            <a:custGeom>
              <a:avLst/>
              <a:gdLst/>
              <a:ahLst/>
              <a:cxnLst/>
              <a:rect l="0" t="0" r="0" b="0"/>
              <a:pathLst>
                <a:path w="18415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15580" y="3862"/>
                  </a:lnTo>
                  <a:lnTo>
                    <a:pt x="39345" y="4515"/>
                  </a:lnTo>
                  <a:lnTo>
                    <a:pt x="65359" y="5806"/>
                  </a:lnTo>
                  <a:lnTo>
                    <a:pt x="88079" y="6108"/>
                  </a:lnTo>
                  <a:lnTo>
                    <a:pt x="113230" y="6243"/>
                  </a:lnTo>
                  <a:lnTo>
                    <a:pt x="136167" y="6302"/>
                  </a:lnTo>
                  <a:lnTo>
                    <a:pt x="165543" y="2965"/>
                  </a:lnTo>
                  <a:lnTo>
                    <a:pt x="184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7" name="SMARTInkShape-2837"/>
            <p:cNvSpPr/>
            <p:nvPr>
              <p:custDataLst>
                <p:tags r:id="rId156"/>
              </p:custDataLst>
            </p:nvPr>
          </p:nvSpPr>
          <p:spPr>
            <a:xfrm>
              <a:off x="6705600" y="3702050"/>
              <a:ext cx="127001" cy="11355"/>
            </a:xfrm>
            <a:custGeom>
              <a:avLst/>
              <a:gdLst/>
              <a:ahLst/>
              <a:cxnLst/>
              <a:rect l="0" t="0" r="0" b="0"/>
              <a:pathLst>
                <a:path w="127001" h="11355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31109" y="6467"/>
                  </a:lnTo>
                  <a:lnTo>
                    <a:pt x="60331" y="10540"/>
                  </a:lnTo>
                  <a:lnTo>
                    <a:pt x="90626" y="11354"/>
                  </a:lnTo>
                  <a:lnTo>
                    <a:pt x="1270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8" name="SMARTInkShape-2838"/>
            <p:cNvSpPr/>
            <p:nvPr>
              <p:custDataLst>
                <p:tags r:id="rId157"/>
              </p:custDataLst>
            </p:nvPr>
          </p:nvSpPr>
          <p:spPr>
            <a:xfrm>
              <a:off x="6888252" y="3771900"/>
              <a:ext cx="63046" cy="52604"/>
            </a:xfrm>
            <a:custGeom>
              <a:avLst/>
              <a:gdLst/>
              <a:ahLst/>
              <a:cxnLst/>
              <a:rect l="0" t="0" r="0" b="0"/>
              <a:pathLst>
                <a:path w="63046" h="52604">
                  <a:moveTo>
                    <a:pt x="14198" y="0"/>
                  </a:moveTo>
                  <a:lnTo>
                    <a:pt x="14198" y="0"/>
                  </a:lnTo>
                  <a:lnTo>
                    <a:pt x="8730" y="0"/>
                  </a:lnTo>
                  <a:lnTo>
                    <a:pt x="1368" y="10113"/>
                  </a:lnTo>
                  <a:lnTo>
                    <a:pt x="0" y="15209"/>
                  </a:lnTo>
                  <a:lnTo>
                    <a:pt x="362" y="26515"/>
                  </a:lnTo>
                  <a:lnTo>
                    <a:pt x="4533" y="41409"/>
                  </a:lnTo>
                  <a:lnTo>
                    <a:pt x="10138" y="48508"/>
                  </a:lnTo>
                  <a:lnTo>
                    <a:pt x="13607" y="51388"/>
                  </a:lnTo>
                  <a:lnTo>
                    <a:pt x="18037" y="52603"/>
                  </a:lnTo>
                  <a:lnTo>
                    <a:pt x="34385" y="50942"/>
                  </a:lnTo>
                  <a:lnTo>
                    <a:pt x="46453" y="47806"/>
                  </a:lnTo>
                  <a:lnTo>
                    <a:pt x="55109" y="42178"/>
                  </a:lnTo>
                  <a:lnTo>
                    <a:pt x="60604" y="35679"/>
                  </a:lnTo>
                  <a:lnTo>
                    <a:pt x="63045" y="30439"/>
                  </a:lnTo>
                  <a:lnTo>
                    <a:pt x="60367" y="21995"/>
                  </a:lnTo>
                  <a:lnTo>
                    <a:pt x="57678" y="16780"/>
                  </a:lnTo>
                  <a:lnTo>
                    <a:pt x="49044" y="9104"/>
                  </a:lnTo>
                  <a:lnTo>
                    <a:pt x="38152" y="40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9" name="SMARTInkShape-2839"/>
            <p:cNvSpPr/>
            <p:nvPr>
              <p:custDataLst>
                <p:tags r:id="rId158"/>
              </p:custDataLst>
            </p:nvPr>
          </p:nvSpPr>
          <p:spPr>
            <a:xfrm>
              <a:off x="6762750" y="3867150"/>
              <a:ext cx="215901" cy="19051"/>
            </a:xfrm>
            <a:custGeom>
              <a:avLst/>
              <a:gdLst/>
              <a:ahLst/>
              <a:cxnLst/>
              <a:rect l="0" t="0" r="0" b="0"/>
              <a:pathLst>
                <a:path w="215901" h="19051">
                  <a:moveTo>
                    <a:pt x="0" y="19050"/>
                  </a:moveTo>
                  <a:lnTo>
                    <a:pt x="0" y="19050"/>
                  </a:lnTo>
                  <a:lnTo>
                    <a:pt x="22396" y="13980"/>
                  </a:lnTo>
                  <a:lnTo>
                    <a:pt x="45465" y="10212"/>
                  </a:lnTo>
                  <a:lnTo>
                    <a:pt x="75946" y="8066"/>
                  </a:lnTo>
                  <a:lnTo>
                    <a:pt x="92963" y="7494"/>
                  </a:lnTo>
                  <a:lnTo>
                    <a:pt x="123161" y="4977"/>
                  </a:lnTo>
                  <a:lnTo>
                    <a:pt x="149282" y="2212"/>
                  </a:lnTo>
                  <a:lnTo>
                    <a:pt x="178444" y="655"/>
                  </a:lnTo>
                  <a:lnTo>
                    <a:pt x="208535" y="38"/>
                  </a:lnTo>
                  <a:lnTo>
                    <a:pt x="215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0" name="SMARTInkShape-2840"/>
            <p:cNvSpPr/>
            <p:nvPr>
              <p:custDataLst>
                <p:tags r:id="rId159"/>
              </p:custDataLst>
            </p:nvPr>
          </p:nvSpPr>
          <p:spPr>
            <a:xfrm>
              <a:off x="6858107" y="3956050"/>
              <a:ext cx="97719" cy="157388"/>
            </a:xfrm>
            <a:custGeom>
              <a:avLst/>
              <a:gdLst/>
              <a:ahLst/>
              <a:cxnLst/>
              <a:rect l="0" t="0" r="0" b="0"/>
              <a:pathLst>
                <a:path w="97719" h="157388">
                  <a:moveTo>
                    <a:pt x="18943" y="0"/>
                  </a:moveTo>
                  <a:lnTo>
                    <a:pt x="18943" y="0"/>
                  </a:lnTo>
                  <a:lnTo>
                    <a:pt x="15572" y="27789"/>
                  </a:lnTo>
                  <a:lnTo>
                    <a:pt x="10105" y="52998"/>
                  </a:lnTo>
                  <a:lnTo>
                    <a:pt x="4016" y="81712"/>
                  </a:lnTo>
                  <a:lnTo>
                    <a:pt x="708" y="110763"/>
                  </a:lnTo>
                  <a:lnTo>
                    <a:pt x="0" y="119348"/>
                  </a:lnTo>
                  <a:lnTo>
                    <a:pt x="620" y="109548"/>
                  </a:lnTo>
                  <a:lnTo>
                    <a:pt x="12105" y="78553"/>
                  </a:lnTo>
                  <a:lnTo>
                    <a:pt x="32095" y="52676"/>
                  </a:lnTo>
                  <a:lnTo>
                    <a:pt x="41487" y="45048"/>
                  </a:lnTo>
                  <a:lnTo>
                    <a:pt x="45261" y="43438"/>
                  </a:lnTo>
                  <a:lnTo>
                    <a:pt x="48482" y="43069"/>
                  </a:lnTo>
                  <a:lnTo>
                    <a:pt x="51336" y="43530"/>
                  </a:lnTo>
                  <a:lnTo>
                    <a:pt x="53944" y="45247"/>
                  </a:lnTo>
                  <a:lnTo>
                    <a:pt x="58723" y="50919"/>
                  </a:lnTo>
                  <a:lnTo>
                    <a:pt x="59574" y="54407"/>
                  </a:lnTo>
                  <a:lnTo>
                    <a:pt x="58638" y="62046"/>
                  </a:lnTo>
                  <a:lnTo>
                    <a:pt x="50774" y="81021"/>
                  </a:lnTo>
                  <a:lnTo>
                    <a:pt x="36136" y="97776"/>
                  </a:lnTo>
                  <a:lnTo>
                    <a:pt x="21763" y="108306"/>
                  </a:lnTo>
                  <a:lnTo>
                    <a:pt x="18001" y="109599"/>
                  </a:lnTo>
                  <a:lnTo>
                    <a:pt x="14787" y="109755"/>
                  </a:lnTo>
                  <a:lnTo>
                    <a:pt x="11940" y="109153"/>
                  </a:lnTo>
                  <a:lnTo>
                    <a:pt x="10040" y="107341"/>
                  </a:lnTo>
                  <a:lnTo>
                    <a:pt x="7930" y="101564"/>
                  </a:lnTo>
                  <a:lnTo>
                    <a:pt x="8073" y="99460"/>
                  </a:lnTo>
                  <a:lnTo>
                    <a:pt x="8875" y="98056"/>
                  </a:lnTo>
                  <a:lnTo>
                    <a:pt x="10114" y="97121"/>
                  </a:lnTo>
                  <a:lnTo>
                    <a:pt x="18600" y="95804"/>
                  </a:lnTo>
                  <a:lnTo>
                    <a:pt x="26081" y="99259"/>
                  </a:lnTo>
                  <a:lnTo>
                    <a:pt x="54972" y="125118"/>
                  </a:lnTo>
                  <a:lnTo>
                    <a:pt x="83857" y="149461"/>
                  </a:lnTo>
                  <a:lnTo>
                    <a:pt x="92191" y="155684"/>
                  </a:lnTo>
                  <a:lnTo>
                    <a:pt x="96889" y="157387"/>
                  </a:lnTo>
                  <a:lnTo>
                    <a:pt x="97718" y="157136"/>
                  </a:lnTo>
                  <a:lnTo>
                    <a:pt x="97565" y="156263"/>
                  </a:lnTo>
                  <a:lnTo>
                    <a:pt x="95143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1" name="SMARTInkShape-2841"/>
            <p:cNvSpPr/>
            <p:nvPr>
              <p:custDataLst>
                <p:tags r:id="rId160"/>
              </p:custDataLst>
            </p:nvPr>
          </p:nvSpPr>
          <p:spPr>
            <a:xfrm>
              <a:off x="7118654" y="3818115"/>
              <a:ext cx="107647" cy="108391"/>
            </a:xfrm>
            <a:custGeom>
              <a:avLst/>
              <a:gdLst/>
              <a:ahLst/>
              <a:cxnLst/>
              <a:rect l="0" t="0" r="0" b="0"/>
              <a:pathLst>
                <a:path w="107647" h="108391">
                  <a:moveTo>
                    <a:pt x="94946" y="10935"/>
                  </a:moveTo>
                  <a:lnTo>
                    <a:pt x="94946" y="10935"/>
                  </a:lnTo>
                  <a:lnTo>
                    <a:pt x="91574" y="4193"/>
                  </a:lnTo>
                  <a:lnTo>
                    <a:pt x="88466" y="2207"/>
                  </a:lnTo>
                  <a:lnTo>
                    <a:pt x="79366" y="0"/>
                  </a:lnTo>
                  <a:lnTo>
                    <a:pt x="62343" y="2129"/>
                  </a:lnTo>
                  <a:lnTo>
                    <a:pt x="40522" y="13970"/>
                  </a:lnTo>
                  <a:lnTo>
                    <a:pt x="16183" y="37626"/>
                  </a:lnTo>
                  <a:lnTo>
                    <a:pt x="1210" y="63607"/>
                  </a:lnTo>
                  <a:lnTo>
                    <a:pt x="0" y="71450"/>
                  </a:lnTo>
                  <a:lnTo>
                    <a:pt x="2418" y="85808"/>
                  </a:lnTo>
                  <a:lnTo>
                    <a:pt x="7155" y="91189"/>
                  </a:lnTo>
                  <a:lnTo>
                    <a:pt x="21826" y="99050"/>
                  </a:lnTo>
                  <a:lnTo>
                    <a:pt x="49919" y="107442"/>
                  </a:lnTo>
                  <a:lnTo>
                    <a:pt x="72112" y="108390"/>
                  </a:lnTo>
                  <a:lnTo>
                    <a:pt x="107646" y="1061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2" name="SMARTInkShape-2842"/>
            <p:cNvSpPr/>
            <p:nvPr>
              <p:custDataLst>
                <p:tags r:id="rId161"/>
              </p:custDataLst>
            </p:nvPr>
          </p:nvSpPr>
          <p:spPr>
            <a:xfrm>
              <a:off x="7233209" y="3834225"/>
              <a:ext cx="102338" cy="85624"/>
            </a:xfrm>
            <a:custGeom>
              <a:avLst/>
              <a:gdLst/>
              <a:ahLst/>
              <a:cxnLst/>
              <a:rect l="0" t="0" r="0" b="0"/>
              <a:pathLst>
                <a:path w="102338" h="85624">
                  <a:moveTo>
                    <a:pt x="31191" y="26575"/>
                  </a:moveTo>
                  <a:lnTo>
                    <a:pt x="31191" y="26575"/>
                  </a:lnTo>
                  <a:lnTo>
                    <a:pt x="24449" y="29946"/>
                  </a:lnTo>
                  <a:lnTo>
                    <a:pt x="1338" y="59178"/>
                  </a:lnTo>
                  <a:lnTo>
                    <a:pt x="0" y="64538"/>
                  </a:lnTo>
                  <a:lnTo>
                    <a:pt x="519" y="69523"/>
                  </a:lnTo>
                  <a:lnTo>
                    <a:pt x="2276" y="74257"/>
                  </a:lnTo>
                  <a:lnTo>
                    <a:pt x="9873" y="81398"/>
                  </a:lnTo>
                  <a:lnTo>
                    <a:pt x="14863" y="84290"/>
                  </a:lnTo>
                  <a:lnTo>
                    <a:pt x="29814" y="85623"/>
                  </a:lnTo>
                  <a:lnTo>
                    <a:pt x="56183" y="80524"/>
                  </a:lnTo>
                  <a:lnTo>
                    <a:pt x="87006" y="66159"/>
                  </a:lnTo>
                  <a:lnTo>
                    <a:pt x="96685" y="56162"/>
                  </a:lnTo>
                  <a:lnTo>
                    <a:pt x="100253" y="50533"/>
                  </a:lnTo>
                  <a:lnTo>
                    <a:pt x="102337" y="38634"/>
                  </a:lnTo>
                  <a:lnTo>
                    <a:pt x="97926" y="13748"/>
                  </a:lnTo>
                  <a:lnTo>
                    <a:pt x="92366" y="4881"/>
                  </a:lnTo>
                  <a:lnTo>
                    <a:pt x="88908" y="1529"/>
                  </a:lnTo>
                  <a:lnTo>
                    <a:pt x="84485" y="0"/>
                  </a:lnTo>
                  <a:lnTo>
                    <a:pt x="73927" y="182"/>
                  </a:lnTo>
                  <a:lnTo>
                    <a:pt x="64060" y="4497"/>
                  </a:lnTo>
                  <a:lnTo>
                    <a:pt x="59454" y="7623"/>
                  </a:lnTo>
                  <a:lnTo>
                    <a:pt x="56383" y="11823"/>
                  </a:lnTo>
                  <a:lnTo>
                    <a:pt x="50241" y="329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3" name="SMARTInkShape-2843"/>
            <p:cNvSpPr/>
            <p:nvPr>
              <p:custDataLst>
                <p:tags r:id="rId162"/>
              </p:custDataLst>
            </p:nvPr>
          </p:nvSpPr>
          <p:spPr>
            <a:xfrm>
              <a:off x="7359650" y="3817494"/>
              <a:ext cx="68161" cy="99115"/>
            </a:xfrm>
            <a:custGeom>
              <a:avLst/>
              <a:gdLst/>
              <a:ahLst/>
              <a:cxnLst/>
              <a:rect l="0" t="0" r="0" b="0"/>
              <a:pathLst>
                <a:path w="68161" h="99115">
                  <a:moveTo>
                    <a:pt x="44450" y="11556"/>
                  </a:moveTo>
                  <a:lnTo>
                    <a:pt x="44450" y="11556"/>
                  </a:lnTo>
                  <a:lnTo>
                    <a:pt x="23435" y="0"/>
                  </a:lnTo>
                  <a:lnTo>
                    <a:pt x="21268" y="1735"/>
                  </a:lnTo>
                  <a:lnTo>
                    <a:pt x="16978" y="9308"/>
                  </a:lnTo>
                  <a:lnTo>
                    <a:pt x="13968" y="22100"/>
                  </a:lnTo>
                  <a:lnTo>
                    <a:pt x="15145" y="30589"/>
                  </a:lnTo>
                  <a:lnTo>
                    <a:pt x="18725" y="39065"/>
                  </a:lnTo>
                  <a:lnTo>
                    <a:pt x="29380" y="51770"/>
                  </a:lnTo>
                  <a:lnTo>
                    <a:pt x="58074" y="72808"/>
                  </a:lnTo>
                  <a:lnTo>
                    <a:pt x="66047" y="83405"/>
                  </a:lnTo>
                  <a:lnTo>
                    <a:pt x="68160" y="88880"/>
                  </a:lnTo>
                  <a:lnTo>
                    <a:pt x="66607" y="91327"/>
                  </a:lnTo>
                  <a:lnTo>
                    <a:pt x="59236" y="95928"/>
                  </a:lnTo>
                  <a:lnTo>
                    <a:pt x="39816" y="99114"/>
                  </a:lnTo>
                  <a:lnTo>
                    <a:pt x="22929" y="96687"/>
                  </a:lnTo>
                  <a:lnTo>
                    <a:pt x="0" y="877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4" name="SMARTInkShape-2844"/>
            <p:cNvSpPr/>
            <p:nvPr>
              <p:custDataLst>
                <p:tags r:id="rId163"/>
              </p:custDataLst>
            </p:nvPr>
          </p:nvSpPr>
          <p:spPr>
            <a:xfrm>
              <a:off x="7509782" y="3746500"/>
              <a:ext cx="84819" cy="215901"/>
            </a:xfrm>
            <a:custGeom>
              <a:avLst/>
              <a:gdLst/>
              <a:ahLst/>
              <a:cxnLst/>
              <a:rect l="0" t="0" r="0" b="0"/>
              <a:pathLst>
                <a:path w="84819" h="215901">
                  <a:moveTo>
                    <a:pt x="72118" y="0"/>
                  </a:moveTo>
                  <a:lnTo>
                    <a:pt x="72118" y="0"/>
                  </a:lnTo>
                  <a:lnTo>
                    <a:pt x="47476" y="26759"/>
                  </a:lnTo>
                  <a:lnTo>
                    <a:pt x="31297" y="50934"/>
                  </a:lnTo>
                  <a:lnTo>
                    <a:pt x="16580" y="78141"/>
                  </a:lnTo>
                  <a:lnTo>
                    <a:pt x="5102" y="105990"/>
                  </a:lnTo>
                  <a:lnTo>
                    <a:pt x="0" y="132479"/>
                  </a:lnTo>
                  <a:lnTo>
                    <a:pt x="3376" y="154600"/>
                  </a:lnTo>
                  <a:lnTo>
                    <a:pt x="13343" y="173839"/>
                  </a:lnTo>
                  <a:lnTo>
                    <a:pt x="29533" y="191797"/>
                  </a:lnTo>
                  <a:lnTo>
                    <a:pt x="50369" y="203541"/>
                  </a:lnTo>
                  <a:lnTo>
                    <a:pt x="84818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5" name="SMARTInkShape-2845"/>
            <p:cNvSpPr/>
            <p:nvPr>
              <p:custDataLst>
                <p:tags r:id="rId164"/>
              </p:custDataLst>
            </p:nvPr>
          </p:nvSpPr>
          <p:spPr>
            <a:xfrm>
              <a:off x="7721104" y="3829050"/>
              <a:ext cx="149041" cy="91960"/>
            </a:xfrm>
            <a:custGeom>
              <a:avLst/>
              <a:gdLst/>
              <a:ahLst/>
              <a:cxnLst/>
              <a:rect l="0" t="0" r="0" b="0"/>
              <a:pathLst>
                <a:path w="149041" h="91960">
                  <a:moveTo>
                    <a:pt x="19546" y="0"/>
                  </a:moveTo>
                  <a:lnTo>
                    <a:pt x="19546" y="0"/>
                  </a:lnTo>
                  <a:lnTo>
                    <a:pt x="5731" y="29511"/>
                  </a:lnTo>
                  <a:lnTo>
                    <a:pt x="0" y="47689"/>
                  </a:lnTo>
                  <a:lnTo>
                    <a:pt x="741" y="72377"/>
                  </a:lnTo>
                  <a:lnTo>
                    <a:pt x="3662" y="84144"/>
                  </a:lnTo>
                  <a:lnTo>
                    <a:pt x="6840" y="87846"/>
                  </a:lnTo>
                  <a:lnTo>
                    <a:pt x="16016" y="91959"/>
                  </a:lnTo>
                  <a:lnTo>
                    <a:pt x="27149" y="90024"/>
                  </a:lnTo>
                  <a:lnTo>
                    <a:pt x="43435" y="81002"/>
                  </a:lnTo>
                  <a:lnTo>
                    <a:pt x="52035" y="72689"/>
                  </a:lnTo>
                  <a:lnTo>
                    <a:pt x="68955" y="46310"/>
                  </a:lnTo>
                  <a:lnTo>
                    <a:pt x="70830" y="46396"/>
                  </a:lnTo>
                  <a:lnTo>
                    <a:pt x="76676" y="48372"/>
                  </a:lnTo>
                  <a:lnTo>
                    <a:pt x="103534" y="71634"/>
                  </a:lnTo>
                  <a:lnTo>
                    <a:pt x="115435" y="77698"/>
                  </a:lnTo>
                  <a:lnTo>
                    <a:pt x="141607" y="82266"/>
                  </a:lnTo>
                  <a:lnTo>
                    <a:pt x="143959" y="80244"/>
                  </a:lnTo>
                  <a:lnTo>
                    <a:pt x="148454" y="72353"/>
                  </a:lnTo>
                  <a:lnTo>
                    <a:pt x="149040" y="61790"/>
                  </a:lnTo>
                  <a:lnTo>
                    <a:pt x="143668" y="34391"/>
                  </a:lnTo>
                  <a:lnTo>
                    <a:pt x="131111" y="13482"/>
                  </a:lnTo>
                  <a:lnTo>
                    <a:pt x="123693" y="5992"/>
                  </a:lnTo>
                  <a:lnTo>
                    <a:pt x="11479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6" name="SMARTInkShape-2846"/>
            <p:cNvSpPr/>
            <p:nvPr>
              <p:custDataLst>
                <p:tags r:id="rId165"/>
              </p:custDataLst>
            </p:nvPr>
          </p:nvSpPr>
          <p:spPr>
            <a:xfrm>
              <a:off x="7924800" y="3867150"/>
              <a:ext cx="12701" cy="107951"/>
            </a:xfrm>
            <a:custGeom>
              <a:avLst/>
              <a:gdLst/>
              <a:ahLst/>
              <a:cxnLst/>
              <a:rect l="0" t="0" r="0" b="0"/>
              <a:pathLst>
                <a:path w="12701" h="107951">
                  <a:moveTo>
                    <a:pt x="12700" y="0"/>
                  </a:moveTo>
                  <a:lnTo>
                    <a:pt x="12700" y="0"/>
                  </a:lnTo>
                  <a:lnTo>
                    <a:pt x="11995" y="6480"/>
                  </a:lnTo>
                  <a:lnTo>
                    <a:pt x="7232" y="32603"/>
                  </a:lnTo>
                  <a:lnTo>
                    <a:pt x="6524" y="60977"/>
                  </a:lnTo>
                  <a:lnTo>
                    <a:pt x="5696" y="76942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7" name="SMARTInkShape-2847"/>
            <p:cNvSpPr/>
            <p:nvPr>
              <p:custDataLst>
                <p:tags r:id="rId166"/>
              </p:custDataLst>
            </p:nvPr>
          </p:nvSpPr>
          <p:spPr>
            <a:xfrm>
              <a:off x="7886700" y="3868294"/>
              <a:ext cx="95251" cy="11557"/>
            </a:xfrm>
            <a:custGeom>
              <a:avLst/>
              <a:gdLst/>
              <a:ahLst/>
              <a:cxnLst/>
              <a:rect l="0" t="0" r="0" b="0"/>
              <a:pathLst>
                <a:path w="95251" h="11557">
                  <a:moveTo>
                    <a:pt x="0" y="11556"/>
                  </a:moveTo>
                  <a:lnTo>
                    <a:pt x="0" y="11556"/>
                  </a:lnTo>
                  <a:lnTo>
                    <a:pt x="0" y="8185"/>
                  </a:lnTo>
                  <a:lnTo>
                    <a:pt x="3763" y="4648"/>
                  </a:lnTo>
                  <a:lnTo>
                    <a:pt x="6741" y="2718"/>
                  </a:lnTo>
                  <a:lnTo>
                    <a:pt x="21048" y="0"/>
                  </a:lnTo>
                  <a:lnTo>
                    <a:pt x="51064" y="4032"/>
                  </a:lnTo>
                  <a:lnTo>
                    <a:pt x="81173" y="5051"/>
                  </a:lnTo>
                  <a:lnTo>
                    <a:pt x="95250" y="52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8" name="SMARTInkShape-2848"/>
            <p:cNvSpPr/>
            <p:nvPr>
              <p:custDataLst>
                <p:tags r:id="rId167"/>
              </p:custDataLst>
            </p:nvPr>
          </p:nvSpPr>
          <p:spPr>
            <a:xfrm>
              <a:off x="7895741" y="3911600"/>
              <a:ext cx="73510" cy="11556"/>
            </a:xfrm>
            <a:custGeom>
              <a:avLst/>
              <a:gdLst/>
              <a:ahLst/>
              <a:cxnLst/>
              <a:rect l="0" t="0" r="0" b="0"/>
              <a:pathLst>
                <a:path w="73510" h="11556">
                  <a:moveTo>
                    <a:pt x="3659" y="0"/>
                  </a:moveTo>
                  <a:lnTo>
                    <a:pt x="3659" y="0"/>
                  </a:lnTo>
                  <a:lnTo>
                    <a:pt x="287" y="3371"/>
                  </a:lnTo>
                  <a:lnTo>
                    <a:pt x="0" y="5069"/>
                  </a:lnTo>
                  <a:lnTo>
                    <a:pt x="514" y="6907"/>
                  </a:lnTo>
                  <a:lnTo>
                    <a:pt x="1562" y="8838"/>
                  </a:lnTo>
                  <a:lnTo>
                    <a:pt x="2967" y="10125"/>
                  </a:lnTo>
                  <a:lnTo>
                    <a:pt x="6408" y="11555"/>
                  </a:lnTo>
                  <a:lnTo>
                    <a:pt x="35283" y="5642"/>
                  </a:lnTo>
                  <a:lnTo>
                    <a:pt x="64709" y="495"/>
                  </a:lnTo>
                  <a:lnTo>
                    <a:pt x="735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9" name="SMARTInkShape-2849"/>
            <p:cNvSpPr/>
            <p:nvPr>
              <p:custDataLst>
                <p:tags r:id="rId168"/>
              </p:custDataLst>
            </p:nvPr>
          </p:nvSpPr>
          <p:spPr>
            <a:xfrm>
              <a:off x="8109949" y="3721100"/>
              <a:ext cx="62502" cy="181906"/>
            </a:xfrm>
            <a:custGeom>
              <a:avLst/>
              <a:gdLst/>
              <a:ahLst/>
              <a:cxnLst/>
              <a:rect l="0" t="0" r="0" b="0"/>
              <a:pathLst>
                <a:path w="62502" h="181906">
                  <a:moveTo>
                    <a:pt x="56151" y="0"/>
                  </a:moveTo>
                  <a:lnTo>
                    <a:pt x="56151" y="0"/>
                  </a:lnTo>
                  <a:lnTo>
                    <a:pt x="42336" y="24485"/>
                  </a:lnTo>
                  <a:lnTo>
                    <a:pt x="30421" y="54292"/>
                  </a:lnTo>
                  <a:lnTo>
                    <a:pt x="21432" y="77752"/>
                  </a:lnTo>
                  <a:lnTo>
                    <a:pt x="10381" y="102289"/>
                  </a:lnTo>
                  <a:lnTo>
                    <a:pt x="4060" y="125425"/>
                  </a:lnTo>
                  <a:lnTo>
                    <a:pt x="499" y="154520"/>
                  </a:lnTo>
                  <a:lnTo>
                    <a:pt x="0" y="162280"/>
                  </a:lnTo>
                  <a:lnTo>
                    <a:pt x="2489" y="168159"/>
                  </a:lnTo>
                  <a:lnTo>
                    <a:pt x="12781" y="176573"/>
                  </a:lnTo>
                  <a:lnTo>
                    <a:pt x="31071" y="181905"/>
                  </a:lnTo>
                  <a:lnTo>
                    <a:pt x="49896" y="180114"/>
                  </a:lnTo>
                  <a:lnTo>
                    <a:pt x="56898" y="176947"/>
                  </a:lnTo>
                  <a:lnTo>
                    <a:pt x="62501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0" name="SMARTInkShape-2850"/>
            <p:cNvSpPr/>
            <p:nvPr>
              <p:custDataLst>
                <p:tags r:id="rId169"/>
              </p:custDataLst>
            </p:nvPr>
          </p:nvSpPr>
          <p:spPr>
            <a:xfrm>
              <a:off x="8061129" y="3816350"/>
              <a:ext cx="136722" cy="12701"/>
            </a:xfrm>
            <a:custGeom>
              <a:avLst/>
              <a:gdLst/>
              <a:ahLst/>
              <a:cxnLst/>
              <a:rect l="0" t="0" r="0" b="0"/>
              <a:pathLst>
                <a:path w="136722" h="12701">
                  <a:moveTo>
                    <a:pt x="3371" y="12700"/>
                  </a:moveTo>
                  <a:lnTo>
                    <a:pt x="3371" y="12700"/>
                  </a:lnTo>
                  <a:lnTo>
                    <a:pt x="0" y="12700"/>
                  </a:lnTo>
                  <a:lnTo>
                    <a:pt x="25072" y="12700"/>
                  </a:lnTo>
                  <a:lnTo>
                    <a:pt x="45472" y="12700"/>
                  </a:lnTo>
                  <a:lnTo>
                    <a:pt x="68648" y="11994"/>
                  </a:lnTo>
                  <a:lnTo>
                    <a:pt x="93061" y="9329"/>
                  </a:lnTo>
                  <a:lnTo>
                    <a:pt x="120492" y="3862"/>
                  </a:lnTo>
                  <a:lnTo>
                    <a:pt x="1367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1" name="SMARTInkShape-2851"/>
            <p:cNvSpPr/>
            <p:nvPr>
              <p:custDataLst>
                <p:tags r:id="rId170"/>
              </p:custDataLst>
            </p:nvPr>
          </p:nvSpPr>
          <p:spPr>
            <a:xfrm>
              <a:off x="8248650" y="3702050"/>
              <a:ext cx="59256" cy="241301"/>
            </a:xfrm>
            <a:custGeom>
              <a:avLst/>
              <a:gdLst/>
              <a:ahLst/>
              <a:cxnLst/>
              <a:rect l="0" t="0" r="0" b="0"/>
              <a:pathLst>
                <a:path w="59256" h="241301">
                  <a:moveTo>
                    <a:pt x="12700" y="0"/>
                  </a:moveTo>
                  <a:lnTo>
                    <a:pt x="12700" y="0"/>
                  </a:lnTo>
                  <a:lnTo>
                    <a:pt x="26184" y="3371"/>
                  </a:lnTo>
                  <a:lnTo>
                    <a:pt x="30862" y="7892"/>
                  </a:lnTo>
                  <a:lnTo>
                    <a:pt x="41521" y="31109"/>
                  </a:lnTo>
                  <a:lnTo>
                    <a:pt x="52598" y="61037"/>
                  </a:lnTo>
                  <a:lnTo>
                    <a:pt x="58184" y="84277"/>
                  </a:lnTo>
                  <a:lnTo>
                    <a:pt x="59255" y="110599"/>
                  </a:lnTo>
                  <a:lnTo>
                    <a:pt x="55969" y="138761"/>
                  </a:lnTo>
                  <a:lnTo>
                    <a:pt x="47453" y="167740"/>
                  </a:lnTo>
                  <a:lnTo>
                    <a:pt x="34730" y="191438"/>
                  </a:lnTo>
                  <a:lnTo>
                    <a:pt x="15464" y="218765"/>
                  </a:lnTo>
                  <a:lnTo>
                    <a:pt x="0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25" name="SMARTInkShape-Group618"/>
          <p:cNvGrpSpPr/>
          <p:nvPr/>
        </p:nvGrpSpPr>
        <p:grpSpPr>
          <a:xfrm>
            <a:off x="7986649" y="4133850"/>
            <a:ext cx="113436" cy="295625"/>
            <a:chOff x="7986649" y="4133850"/>
            <a:chExt cx="113436" cy="295625"/>
          </a:xfrm>
        </p:grpSpPr>
        <p:sp>
          <p:nvSpPr>
            <p:cNvPr id="823" name="SMARTInkShape-2852"/>
            <p:cNvSpPr/>
            <p:nvPr>
              <p:custDataLst>
                <p:tags r:id="rId150"/>
              </p:custDataLst>
            </p:nvPr>
          </p:nvSpPr>
          <p:spPr>
            <a:xfrm>
              <a:off x="7986649" y="4261733"/>
              <a:ext cx="113436" cy="102587"/>
            </a:xfrm>
            <a:custGeom>
              <a:avLst/>
              <a:gdLst/>
              <a:ahLst/>
              <a:cxnLst/>
              <a:rect l="0" t="0" r="0" b="0"/>
              <a:pathLst>
                <a:path w="113436" h="102587">
                  <a:moveTo>
                    <a:pt x="65151" y="5467"/>
                  </a:moveTo>
                  <a:lnTo>
                    <a:pt x="65151" y="5467"/>
                  </a:lnTo>
                  <a:lnTo>
                    <a:pt x="65151" y="2096"/>
                  </a:lnTo>
                  <a:lnTo>
                    <a:pt x="64446" y="1103"/>
                  </a:lnTo>
                  <a:lnTo>
                    <a:pt x="63269" y="441"/>
                  </a:lnTo>
                  <a:lnTo>
                    <a:pt x="61779" y="0"/>
                  </a:lnTo>
                  <a:lnTo>
                    <a:pt x="52942" y="2749"/>
                  </a:lnTo>
                  <a:lnTo>
                    <a:pt x="26279" y="18924"/>
                  </a:lnTo>
                  <a:lnTo>
                    <a:pt x="15419" y="27676"/>
                  </a:lnTo>
                  <a:lnTo>
                    <a:pt x="2698" y="50541"/>
                  </a:lnTo>
                  <a:lnTo>
                    <a:pt x="232" y="56683"/>
                  </a:lnTo>
                  <a:lnTo>
                    <a:pt x="0" y="62894"/>
                  </a:lnTo>
                  <a:lnTo>
                    <a:pt x="3504" y="75440"/>
                  </a:lnTo>
                  <a:lnTo>
                    <a:pt x="13410" y="91032"/>
                  </a:lnTo>
                  <a:lnTo>
                    <a:pt x="23106" y="98294"/>
                  </a:lnTo>
                  <a:lnTo>
                    <a:pt x="28654" y="101219"/>
                  </a:lnTo>
                  <a:lnTo>
                    <a:pt x="42345" y="102586"/>
                  </a:lnTo>
                  <a:lnTo>
                    <a:pt x="65919" y="99389"/>
                  </a:lnTo>
                  <a:lnTo>
                    <a:pt x="92427" y="91988"/>
                  </a:lnTo>
                  <a:lnTo>
                    <a:pt x="102204" y="84137"/>
                  </a:lnTo>
                  <a:lnTo>
                    <a:pt x="106786" y="79080"/>
                  </a:lnTo>
                  <a:lnTo>
                    <a:pt x="111878" y="67817"/>
                  </a:lnTo>
                  <a:lnTo>
                    <a:pt x="113435" y="55050"/>
                  </a:lnTo>
                  <a:lnTo>
                    <a:pt x="111775" y="39969"/>
                  </a:lnTo>
                  <a:lnTo>
                    <a:pt x="104924" y="25740"/>
                  </a:lnTo>
                  <a:lnTo>
                    <a:pt x="91046" y="9592"/>
                  </a:lnTo>
                  <a:lnTo>
                    <a:pt x="82304" y="3773"/>
                  </a:lnTo>
                  <a:lnTo>
                    <a:pt x="73716" y="1186"/>
                  </a:lnTo>
                  <a:lnTo>
                    <a:pt x="70155" y="1202"/>
                  </a:lnTo>
                  <a:lnTo>
                    <a:pt x="58801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4" name="SMARTInkShape-2853"/>
            <p:cNvSpPr/>
            <p:nvPr>
              <p:custDataLst>
                <p:tags r:id="rId151"/>
              </p:custDataLst>
            </p:nvPr>
          </p:nvSpPr>
          <p:spPr>
            <a:xfrm>
              <a:off x="8032750" y="4133850"/>
              <a:ext cx="38101" cy="295625"/>
            </a:xfrm>
            <a:custGeom>
              <a:avLst/>
              <a:gdLst/>
              <a:ahLst/>
              <a:cxnLst/>
              <a:rect l="0" t="0" r="0" b="0"/>
              <a:pathLst>
                <a:path w="38101" h="295625">
                  <a:moveTo>
                    <a:pt x="38100" y="0"/>
                  </a:moveTo>
                  <a:lnTo>
                    <a:pt x="38100" y="0"/>
                  </a:lnTo>
                  <a:lnTo>
                    <a:pt x="31359" y="6742"/>
                  </a:lnTo>
                  <a:lnTo>
                    <a:pt x="28048" y="17578"/>
                  </a:lnTo>
                  <a:lnTo>
                    <a:pt x="22421" y="45189"/>
                  </a:lnTo>
                  <a:lnTo>
                    <a:pt x="17021" y="71590"/>
                  </a:lnTo>
                  <a:lnTo>
                    <a:pt x="14620" y="102138"/>
                  </a:lnTo>
                  <a:lnTo>
                    <a:pt x="12569" y="118892"/>
                  </a:lnTo>
                  <a:lnTo>
                    <a:pt x="9790" y="136411"/>
                  </a:lnTo>
                  <a:lnTo>
                    <a:pt x="6527" y="154441"/>
                  </a:lnTo>
                  <a:lnTo>
                    <a:pt x="4352" y="171400"/>
                  </a:lnTo>
                  <a:lnTo>
                    <a:pt x="2901" y="187644"/>
                  </a:lnTo>
                  <a:lnTo>
                    <a:pt x="1289" y="217453"/>
                  </a:lnTo>
                  <a:lnTo>
                    <a:pt x="572" y="242460"/>
                  </a:lnTo>
                  <a:lnTo>
                    <a:pt x="3540" y="269631"/>
                  </a:lnTo>
                  <a:lnTo>
                    <a:pt x="6104" y="295270"/>
                  </a:lnTo>
                  <a:lnTo>
                    <a:pt x="5480" y="295624"/>
                  </a:lnTo>
                  <a:lnTo>
                    <a:pt x="0" y="292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29" name="SMARTInkShape-Group619"/>
          <p:cNvGrpSpPr/>
          <p:nvPr/>
        </p:nvGrpSpPr>
        <p:grpSpPr>
          <a:xfrm>
            <a:off x="7499997" y="4201340"/>
            <a:ext cx="310504" cy="227918"/>
            <a:chOff x="7499997" y="4201340"/>
            <a:chExt cx="310504" cy="227918"/>
          </a:xfrm>
        </p:grpSpPr>
        <p:sp>
          <p:nvSpPr>
            <p:cNvPr id="826" name="SMARTInkShape-2854"/>
            <p:cNvSpPr/>
            <p:nvPr>
              <p:custDataLst>
                <p:tags r:id="rId147"/>
              </p:custDataLst>
            </p:nvPr>
          </p:nvSpPr>
          <p:spPr>
            <a:xfrm>
              <a:off x="7499997" y="4201340"/>
              <a:ext cx="139054" cy="227918"/>
            </a:xfrm>
            <a:custGeom>
              <a:avLst/>
              <a:gdLst/>
              <a:ahLst/>
              <a:cxnLst/>
              <a:rect l="0" t="0" r="0" b="0"/>
              <a:pathLst>
                <a:path w="139054" h="227918">
                  <a:moveTo>
                    <a:pt x="139053" y="15060"/>
                  </a:moveTo>
                  <a:lnTo>
                    <a:pt x="139053" y="15060"/>
                  </a:lnTo>
                  <a:lnTo>
                    <a:pt x="135682" y="8318"/>
                  </a:lnTo>
                  <a:lnTo>
                    <a:pt x="130264" y="3126"/>
                  </a:lnTo>
                  <a:lnTo>
                    <a:pt x="126843" y="754"/>
                  </a:lnTo>
                  <a:lnTo>
                    <a:pt x="115517" y="0"/>
                  </a:lnTo>
                  <a:lnTo>
                    <a:pt x="108546" y="786"/>
                  </a:lnTo>
                  <a:lnTo>
                    <a:pt x="95156" y="7305"/>
                  </a:lnTo>
                  <a:lnTo>
                    <a:pt x="81443" y="19374"/>
                  </a:lnTo>
                  <a:lnTo>
                    <a:pt x="65941" y="38850"/>
                  </a:lnTo>
                  <a:lnTo>
                    <a:pt x="49644" y="65379"/>
                  </a:lnTo>
                  <a:lnTo>
                    <a:pt x="35110" y="95280"/>
                  </a:lnTo>
                  <a:lnTo>
                    <a:pt x="26299" y="125032"/>
                  </a:lnTo>
                  <a:lnTo>
                    <a:pt x="21912" y="152836"/>
                  </a:lnTo>
                  <a:lnTo>
                    <a:pt x="20668" y="177894"/>
                  </a:lnTo>
                  <a:lnTo>
                    <a:pt x="23934" y="206456"/>
                  </a:lnTo>
                  <a:lnTo>
                    <a:pt x="29371" y="223072"/>
                  </a:lnTo>
                  <a:lnTo>
                    <a:pt x="33390" y="227454"/>
                  </a:lnTo>
                  <a:lnTo>
                    <a:pt x="34039" y="227917"/>
                  </a:lnTo>
                  <a:lnTo>
                    <a:pt x="32878" y="226550"/>
                  </a:lnTo>
                  <a:lnTo>
                    <a:pt x="24517" y="194894"/>
                  </a:lnTo>
                  <a:lnTo>
                    <a:pt x="16843" y="167671"/>
                  </a:lnTo>
                  <a:lnTo>
                    <a:pt x="10419" y="155089"/>
                  </a:lnTo>
                  <a:lnTo>
                    <a:pt x="2632" y="144039"/>
                  </a:lnTo>
                  <a:lnTo>
                    <a:pt x="0" y="137355"/>
                  </a:lnTo>
                  <a:lnTo>
                    <a:pt x="491" y="136806"/>
                  </a:lnTo>
                  <a:lnTo>
                    <a:pt x="2916" y="136197"/>
                  </a:lnTo>
                  <a:lnTo>
                    <a:pt x="27940" y="137656"/>
                  </a:lnTo>
                  <a:lnTo>
                    <a:pt x="52978" y="140755"/>
                  </a:lnTo>
                  <a:lnTo>
                    <a:pt x="82740" y="141673"/>
                  </a:lnTo>
                  <a:lnTo>
                    <a:pt x="113653" y="1420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7" name="SMARTInkShape-2855"/>
            <p:cNvSpPr/>
            <p:nvPr>
              <p:custDataLst>
                <p:tags r:id="rId148"/>
              </p:custDataLst>
            </p:nvPr>
          </p:nvSpPr>
          <p:spPr>
            <a:xfrm>
              <a:off x="7620915" y="4305823"/>
              <a:ext cx="43536" cy="69328"/>
            </a:xfrm>
            <a:custGeom>
              <a:avLst/>
              <a:gdLst/>
              <a:ahLst/>
              <a:cxnLst/>
              <a:rect l="0" t="0" r="0" b="0"/>
              <a:pathLst>
                <a:path w="43536" h="69328">
                  <a:moveTo>
                    <a:pt x="43535" y="12177"/>
                  </a:moveTo>
                  <a:lnTo>
                    <a:pt x="43535" y="12177"/>
                  </a:lnTo>
                  <a:lnTo>
                    <a:pt x="40164" y="5435"/>
                  </a:lnTo>
                  <a:lnTo>
                    <a:pt x="37760" y="3449"/>
                  </a:lnTo>
                  <a:lnTo>
                    <a:pt x="28340" y="654"/>
                  </a:lnTo>
                  <a:lnTo>
                    <a:pt x="23141" y="0"/>
                  </a:lnTo>
                  <a:lnTo>
                    <a:pt x="14715" y="5354"/>
                  </a:lnTo>
                  <a:lnTo>
                    <a:pt x="9505" y="9745"/>
                  </a:lnTo>
                  <a:lnTo>
                    <a:pt x="3716" y="22150"/>
                  </a:lnTo>
                  <a:lnTo>
                    <a:pt x="0" y="49738"/>
                  </a:lnTo>
                  <a:lnTo>
                    <a:pt x="1373" y="58975"/>
                  </a:lnTo>
                  <a:lnTo>
                    <a:pt x="2727" y="62425"/>
                  </a:lnTo>
                  <a:lnTo>
                    <a:pt x="5041" y="64726"/>
                  </a:lnTo>
                  <a:lnTo>
                    <a:pt x="11375" y="67282"/>
                  </a:lnTo>
                  <a:lnTo>
                    <a:pt x="22874" y="68721"/>
                  </a:lnTo>
                  <a:lnTo>
                    <a:pt x="26938" y="66806"/>
                  </a:lnTo>
                  <a:lnTo>
                    <a:pt x="35218" y="59035"/>
                  </a:lnTo>
                  <a:lnTo>
                    <a:pt x="37285" y="54704"/>
                  </a:lnTo>
                  <a:lnTo>
                    <a:pt x="41651" y="25469"/>
                  </a:lnTo>
                  <a:lnTo>
                    <a:pt x="43287" y="14066"/>
                  </a:lnTo>
                  <a:lnTo>
                    <a:pt x="34675" y="30020"/>
                  </a:lnTo>
                  <a:lnTo>
                    <a:pt x="31593" y="46223"/>
                  </a:lnTo>
                  <a:lnTo>
                    <a:pt x="31172" y="54590"/>
                  </a:lnTo>
                  <a:lnTo>
                    <a:pt x="32866" y="61131"/>
                  </a:lnTo>
                  <a:lnTo>
                    <a:pt x="37185" y="693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8" name="SMARTInkShape-2856"/>
            <p:cNvSpPr/>
            <p:nvPr>
              <p:custDataLst>
                <p:tags r:id="rId149"/>
              </p:custDataLst>
            </p:nvPr>
          </p:nvSpPr>
          <p:spPr>
            <a:xfrm>
              <a:off x="7693892" y="4292600"/>
              <a:ext cx="116609" cy="109457"/>
            </a:xfrm>
            <a:custGeom>
              <a:avLst/>
              <a:gdLst/>
              <a:ahLst/>
              <a:cxnLst/>
              <a:rect l="0" t="0" r="0" b="0"/>
              <a:pathLst>
                <a:path w="116609" h="109457">
                  <a:moveTo>
                    <a:pt x="21358" y="0"/>
                  </a:moveTo>
                  <a:lnTo>
                    <a:pt x="21358" y="0"/>
                  </a:lnTo>
                  <a:lnTo>
                    <a:pt x="3467" y="19772"/>
                  </a:lnTo>
                  <a:lnTo>
                    <a:pt x="964" y="23765"/>
                  </a:lnTo>
                  <a:lnTo>
                    <a:pt x="0" y="27838"/>
                  </a:lnTo>
                  <a:lnTo>
                    <a:pt x="812" y="36126"/>
                  </a:lnTo>
                  <a:lnTo>
                    <a:pt x="8607" y="48725"/>
                  </a:lnTo>
                  <a:lnTo>
                    <a:pt x="31226" y="77613"/>
                  </a:lnTo>
                  <a:lnTo>
                    <a:pt x="35856" y="83413"/>
                  </a:lnTo>
                  <a:lnTo>
                    <a:pt x="36668" y="85947"/>
                  </a:lnTo>
                  <a:lnTo>
                    <a:pt x="36504" y="88343"/>
                  </a:lnTo>
                  <a:lnTo>
                    <a:pt x="35689" y="90645"/>
                  </a:lnTo>
                  <a:lnTo>
                    <a:pt x="19895" y="109151"/>
                  </a:lnTo>
                  <a:lnTo>
                    <a:pt x="16855" y="109456"/>
                  </a:lnTo>
                  <a:lnTo>
                    <a:pt x="9714" y="106032"/>
                  </a:lnTo>
                  <a:lnTo>
                    <a:pt x="5599" y="101688"/>
                  </a:lnTo>
                  <a:lnTo>
                    <a:pt x="4502" y="99542"/>
                  </a:lnTo>
                  <a:lnTo>
                    <a:pt x="2958" y="86409"/>
                  </a:lnTo>
                  <a:lnTo>
                    <a:pt x="3447" y="83006"/>
                  </a:lnTo>
                  <a:lnTo>
                    <a:pt x="4478" y="80737"/>
                  </a:lnTo>
                  <a:lnTo>
                    <a:pt x="8212" y="77511"/>
                  </a:lnTo>
                  <a:lnTo>
                    <a:pt x="39306" y="58427"/>
                  </a:lnTo>
                  <a:lnTo>
                    <a:pt x="60494" y="45565"/>
                  </a:lnTo>
                  <a:lnTo>
                    <a:pt x="66975" y="37654"/>
                  </a:lnTo>
                  <a:lnTo>
                    <a:pt x="77322" y="11811"/>
                  </a:lnTo>
                  <a:lnTo>
                    <a:pt x="77012" y="10697"/>
                  </a:lnTo>
                  <a:lnTo>
                    <a:pt x="76099" y="10659"/>
                  </a:lnTo>
                  <a:lnTo>
                    <a:pt x="72498" y="13204"/>
                  </a:lnTo>
                  <a:lnTo>
                    <a:pt x="66194" y="19038"/>
                  </a:lnTo>
                  <a:lnTo>
                    <a:pt x="58083" y="33628"/>
                  </a:lnTo>
                  <a:lnTo>
                    <a:pt x="57201" y="43403"/>
                  </a:lnTo>
                  <a:lnTo>
                    <a:pt x="62383" y="64547"/>
                  </a:lnTo>
                  <a:lnTo>
                    <a:pt x="71535" y="79489"/>
                  </a:lnTo>
                  <a:lnTo>
                    <a:pt x="83184" y="89483"/>
                  </a:lnTo>
                  <a:lnTo>
                    <a:pt x="95167" y="90805"/>
                  </a:lnTo>
                  <a:lnTo>
                    <a:pt x="116608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33" name="SMARTInkShape-Group620"/>
          <p:cNvGrpSpPr/>
          <p:nvPr/>
        </p:nvGrpSpPr>
        <p:grpSpPr>
          <a:xfrm>
            <a:off x="8267700" y="4190599"/>
            <a:ext cx="310140" cy="124687"/>
            <a:chOff x="8267700" y="4190599"/>
            <a:chExt cx="310140" cy="124687"/>
          </a:xfrm>
        </p:grpSpPr>
        <p:sp>
          <p:nvSpPr>
            <p:cNvPr id="830" name="SMARTInkShape-2857"/>
            <p:cNvSpPr/>
            <p:nvPr>
              <p:custDataLst>
                <p:tags r:id="rId144"/>
              </p:custDataLst>
            </p:nvPr>
          </p:nvSpPr>
          <p:spPr>
            <a:xfrm>
              <a:off x="8267700" y="4268524"/>
              <a:ext cx="95251" cy="5027"/>
            </a:xfrm>
            <a:custGeom>
              <a:avLst/>
              <a:gdLst/>
              <a:ahLst/>
              <a:cxnLst/>
              <a:rect l="0" t="0" r="0" b="0"/>
              <a:pathLst>
                <a:path w="95251" h="5027">
                  <a:moveTo>
                    <a:pt x="0" y="5026"/>
                  </a:moveTo>
                  <a:lnTo>
                    <a:pt x="0" y="5026"/>
                  </a:lnTo>
                  <a:lnTo>
                    <a:pt x="22604" y="0"/>
                  </a:lnTo>
                  <a:lnTo>
                    <a:pt x="43622" y="950"/>
                  </a:lnTo>
                  <a:lnTo>
                    <a:pt x="73058" y="4221"/>
                  </a:lnTo>
                  <a:lnTo>
                    <a:pt x="95250" y="50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1" name="SMARTInkShape-2858"/>
            <p:cNvSpPr/>
            <p:nvPr>
              <p:custDataLst>
                <p:tags r:id="rId145"/>
              </p:custDataLst>
            </p:nvPr>
          </p:nvSpPr>
          <p:spPr>
            <a:xfrm>
              <a:off x="8286750" y="429260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12700"/>
                  </a:moveTo>
                  <a:lnTo>
                    <a:pt x="0" y="12700"/>
                  </a:lnTo>
                  <a:lnTo>
                    <a:pt x="6741" y="9329"/>
                  </a:lnTo>
                  <a:lnTo>
                    <a:pt x="32638" y="6742"/>
                  </a:lnTo>
                  <a:lnTo>
                    <a:pt x="64067" y="3056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2" name="SMARTInkShape-2859"/>
            <p:cNvSpPr/>
            <p:nvPr>
              <p:custDataLst>
                <p:tags r:id="rId146"/>
              </p:custDataLst>
            </p:nvPr>
          </p:nvSpPr>
          <p:spPr>
            <a:xfrm>
              <a:off x="8482181" y="4190599"/>
              <a:ext cx="95659" cy="124687"/>
            </a:xfrm>
            <a:custGeom>
              <a:avLst/>
              <a:gdLst/>
              <a:ahLst/>
              <a:cxnLst/>
              <a:rect l="0" t="0" r="0" b="0"/>
              <a:pathLst>
                <a:path w="95659" h="124687">
                  <a:moveTo>
                    <a:pt x="26819" y="19451"/>
                  </a:moveTo>
                  <a:lnTo>
                    <a:pt x="26819" y="19451"/>
                  </a:lnTo>
                  <a:lnTo>
                    <a:pt x="9143" y="40499"/>
                  </a:lnTo>
                  <a:lnTo>
                    <a:pt x="336" y="61514"/>
                  </a:lnTo>
                  <a:lnTo>
                    <a:pt x="0" y="85615"/>
                  </a:lnTo>
                  <a:lnTo>
                    <a:pt x="6433" y="98481"/>
                  </a:lnTo>
                  <a:lnTo>
                    <a:pt x="17053" y="108903"/>
                  </a:lnTo>
                  <a:lnTo>
                    <a:pt x="38193" y="121293"/>
                  </a:lnTo>
                  <a:lnTo>
                    <a:pt x="51630" y="124686"/>
                  </a:lnTo>
                  <a:lnTo>
                    <a:pt x="66538" y="120550"/>
                  </a:lnTo>
                  <a:lnTo>
                    <a:pt x="80456" y="112362"/>
                  </a:lnTo>
                  <a:lnTo>
                    <a:pt x="88993" y="104019"/>
                  </a:lnTo>
                  <a:lnTo>
                    <a:pt x="93258" y="89962"/>
                  </a:lnTo>
                  <a:lnTo>
                    <a:pt x="95658" y="62215"/>
                  </a:lnTo>
                  <a:lnTo>
                    <a:pt x="94809" y="41985"/>
                  </a:lnTo>
                  <a:lnTo>
                    <a:pt x="89727" y="21235"/>
                  </a:lnTo>
                  <a:lnTo>
                    <a:pt x="84986" y="13585"/>
                  </a:lnTo>
                  <a:lnTo>
                    <a:pt x="72191" y="3203"/>
                  </a:lnTo>
                  <a:lnTo>
                    <a:pt x="57097" y="0"/>
                  </a:lnTo>
                  <a:lnTo>
                    <a:pt x="40981" y="1634"/>
                  </a:lnTo>
                  <a:lnTo>
                    <a:pt x="7769" y="131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48" name="SMARTInkShape-Group621"/>
          <p:cNvGrpSpPr/>
          <p:nvPr/>
        </p:nvGrpSpPr>
        <p:grpSpPr>
          <a:xfrm>
            <a:off x="2178050" y="4735709"/>
            <a:ext cx="1130301" cy="467717"/>
            <a:chOff x="2178050" y="4735709"/>
            <a:chExt cx="1130301" cy="467717"/>
          </a:xfrm>
        </p:grpSpPr>
        <p:sp>
          <p:nvSpPr>
            <p:cNvPr id="834" name="SMARTInkShape-2860"/>
            <p:cNvSpPr/>
            <p:nvPr>
              <p:custDataLst>
                <p:tags r:id="rId130"/>
              </p:custDataLst>
            </p:nvPr>
          </p:nvSpPr>
          <p:spPr>
            <a:xfrm>
              <a:off x="2178173" y="4735709"/>
              <a:ext cx="190378" cy="207308"/>
            </a:xfrm>
            <a:custGeom>
              <a:avLst/>
              <a:gdLst/>
              <a:ahLst/>
              <a:cxnLst/>
              <a:rect l="0" t="0" r="0" b="0"/>
              <a:pathLst>
                <a:path w="190378" h="207308">
                  <a:moveTo>
                    <a:pt x="126877" y="122041"/>
                  </a:moveTo>
                  <a:lnTo>
                    <a:pt x="126877" y="122041"/>
                  </a:lnTo>
                  <a:lnTo>
                    <a:pt x="113062" y="110108"/>
                  </a:lnTo>
                  <a:lnTo>
                    <a:pt x="93653" y="101025"/>
                  </a:lnTo>
                  <a:lnTo>
                    <a:pt x="79890" y="100471"/>
                  </a:lnTo>
                  <a:lnTo>
                    <a:pt x="72269" y="101311"/>
                  </a:lnTo>
                  <a:lnTo>
                    <a:pt x="41317" y="115977"/>
                  </a:lnTo>
                  <a:lnTo>
                    <a:pt x="23234" y="134162"/>
                  </a:lnTo>
                  <a:lnTo>
                    <a:pt x="9552" y="155651"/>
                  </a:lnTo>
                  <a:lnTo>
                    <a:pt x="1120" y="176960"/>
                  </a:lnTo>
                  <a:lnTo>
                    <a:pt x="0" y="185465"/>
                  </a:lnTo>
                  <a:lnTo>
                    <a:pt x="2519" y="198677"/>
                  </a:lnTo>
                  <a:lnTo>
                    <a:pt x="6577" y="202765"/>
                  </a:lnTo>
                  <a:lnTo>
                    <a:pt x="18612" y="207307"/>
                  </a:lnTo>
                  <a:lnTo>
                    <a:pt x="35250" y="203681"/>
                  </a:lnTo>
                  <a:lnTo>
                    <a:pt x="66332" y="185977"/>
                  </a:lnTo>
                  <a:lnTo>
                    <a:pt x="88679" y="165979"/>
                  </a:lnTo>
                  <a:lnTo>
                    <a:pt x="108019" y="138276"/>
                  </a:lnTo>
                  <a:lnTo>
                    <a:pt x="124140" y="107150"/>
                  </a:lnTo>
                  <a:lnTo>
                    <a:pt x="131402" y="90947"/>
                  </a:lnTo>
                  <a:lnTo>
                    <a:pt x="141353" y="59773"/>
                  </a:lnTo>
                  <a:lnTo>
                    <a:pt x="146716" y="32277"/>
                  </a:lnTo>
                  <a:lnTo>
                    <a:pt x="146292" y="3023"/>
                  </a:lnTo>
                  <a:lnTo>
                    <a:pt x="146089" y="0"/>
                  </a:lnTo>
                  <a:lnTo>
                    <a:pt x="145999" y="3359"/>
                  </a:lnTo>
                  <a:lnTo>
                    <a:pt x="135097" y="33634"/>
                  </a:lnTo>
                  <a:lnTo>
                    <a:pt x="124886" y="58290"/>
                  </a:lnTo>
                  <a:lnTo>
                    <a:pt x="118936" y="87592"/>
                  </a:lnTo>
                  <a:lnTo>
                    <a:pt x="116292" y="118019"/>
                  </a:lnTo>
                  <a:lnTo>
                    <a:pt x="115117" y="145654"/>
                  </a:lnTo>
                  <a:lnTo>
                    <a:pt x="120239" y="168284"/>
                  </a:lnTo>
                  <a:lnTo>
                    <a:pt x="128866" y="184927"/>
                  </a:lnTo>
                  <a:lnTo>
                    <a:pt x="137404" y="192324"/>
                  </a:lnTo>
                  <a:lnTo>
                    <a:pt x="142362" y="193590"/>
                  </a:lnTo>
                  <a:lnTo>
                    <a:pt x="153515" y="193117"/>
                  </a:lnTo>
                  <a:lnTo>
                    <a:pt x="190377" y="1664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5" name="SMARTInkShape-2861"/>
            <p:cNvSpPr/>
            <p:nvPr>
              <p:custDataLst>
                <p:tags r:id="rId131"/>
              </p:custDataLst>
            </p:nvPr>
          </p:nvSpPr>
          <p:spPr>
            <a:xfrm>
              <a:off x="2371042" y="4749408"/>
              <a:ext cx="80729" cy="174447"/>
            </a:xfrm>
            <a:custGeom>
              <a:avLst/>
              <a:gdLst/>
              <a:ahLst/>
              <a:cxnLst/>
              <a:rect l="0" t="0" r="0" b="0"/>
              <a:pathLst>
                <a:path w="80729" h="174447">
                  <a:moveTo>
                    <a:pt x="41958" y="6742"/>
                  </a:moveTo>
                  <a:lnTo>
                    <a:pt x="41958" y="6742"/>
                  </a:lnTo>
                  <a:lnTo>
                    <a:pt x="41958" y="0"/>
                  </a:lnTo>
                  <a:lnTo>
                    <a:pt x="41252" y="131"/>
                  </a:lnTo>
                  <a:lnTo>
                    <a:pt x="26378" y="31193"/>
                  </a:lnTo>
                  <a:lnTo>
                    <a:pt x="17159" y="55474"/>
                  </a:lnTo>
                  <a:lnTo>
                    <a:pt x="9064" y="82023"/>
                  </a:lnTo>
                  <a:lnTo>
                    <a:pt x="3114" y="107933"/>
                  </a:lnTo>
                  <a:lnTo>
                    <a:pt x="0" y="131679"/>
                  </a:lnTo>
                  <a:lnTo>
                    <a:pt x="27" y="151875"/>
                  </a:lnTo>
                  <a:lnTo>
                    <a:pt x="4742" y="165556"/>
                  </a:lnTo>
                  <a:lnTo>
                    <a:pt x="9386" y="169767"/>
                  </a:lnTo>
                  <a:lnTo>
                    <a:pt x="22073" y="174446"/>
                  </a:lnTo>
                  <a:lnTo>
                    <a:pt x="39000" y="172765"/>
                  </a:lnTo>
                  <a:lnTo>
                    <a:pt x="68498" y="163558"/>
                  </a:lnTo>
                  <a:lnTo>
                    <a:pt x="76802" y="157341"/>
                  </a:lnTo>
                  <a:lnTo>
                    <a:pt x="80004" y="153708"/>
                  </a:lnTo>
                  <a:lnTo>
                    <a:pt x="80728" y="149875"/>
                  </a:lnTo>
                  <a:lnTo>
                    <a:pt x="79799" y="145908"/>
                  </a:lnTo>
                  <a:lnTo>
                    <a:pt x="74298" y="137032"/>
                  </a:lnTo>
                  <a:lnTo>
                    <a:pt x="54658" y="1146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6" name="SMARTInkShape-2862"/>
            <p:cNvSpPr/>
            <p:nvPr>
              <p:custDataLst>
                <p:tags r:id="rId132"/>
              </p:custDataLst>
            </p:nvPr>
          </p:nvSpPr>
          <p:spPr>
            <a:xfrm>
              <a:off x="2375783" y="4838700"/>
              <a:ext cx="94368" cy="6177"/>
            </a:xfrm>
            <a:custGeom>
              <a:avLst/>
              <a:gdLst/>
              <a:ahLst/>
              <a:cxnLst/>
              <a:rect l="0" t="0" r="0" b="0"/>
              <a:pathLst>
                <a:path w="94368" h="6177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6120" y="3371"/>
                  </a:lnTo>
                  <a:lnTo>
                    <a:pt x="30970" y="5762"/>
                  </a:lnTo>
                  <a:lnTo>
                    <a:pt x="54808" y="6176"/>
                  </a:lnTo>
                  <a:lnTo>
                    <a:pt x="77628" y="5593"/>
                  </a:lnTo>
                  <a:lnTo>
                    <a:pt x="943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7" name="SMARTInkShape-2863"/>
            <p:cNvSpPr/>
            <p:nvPr>
              <p:custDataLst>
                <p:tags r:id="rId133"/>
              </p:custDataLst>
            </p:nvPr>
          </p:nvSpPr>
          <p:spPr>
            <a:xfrm>
              <a:off x="2393950" y="4756150"/>
              <a:ext cx="120651" cy="11355"/>
            </a:xfrm>
            <a:custGeom>
              <a:avLst/>
              <a:gdLst/>
              <a:ahLst/>
              <a:cxnLst/>
              <a:rect l="0" t="0" r="0" b="0"/>
              <a:pathLst>
                <a:path w="120651" h="11355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26745" y="6467"/>
                  </a:lnTo>
                  <a:lnTo>
                    <a:pt x="53158" y="10540"/>
                  </a:lnTo>
                  <a:lnTo>
                    <a:pt x="75017" y="11354"/>
                  </a:lnTo>
                  <a:lnTo>
                    <a:pt x="101367" y="7547"/>
                  </a:lnTo>
                  <a:lnTo>
                    <a:pt x="1206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8" name="SMARTInkShape-2864"/>
            <p:cNvSpPr/>
            <p:nvPr>
              <p:custDataLst>
                <p:tags r:id="rId134"/>
              </p:custDataLst>
            </p:nvPr>
          </p:nvSpPr>
          <p:spPr>
            <a:xfrm>
              <a:off x="2178050" y="4978400"/>
              <a:ext cx="266701" cy="10009"/>
            </a:xfrm>
            <a:custGeom>
              <a:avLst/>
              <a:gdLst/>
              <a:ahLst/>
              <a:cxnLst/>
              <a:rect l="0" t="0" r="0" b="0"/>
              <a:pathLst>
                <a:path w="266701" h="10009">
                  <a:moveTo>
                    <a:pt x="0" y="6350"/>
                  </a:moveTo>
                  <a:lnTo>
                    <a:pt x="0" y="6350"/>
                  </a:lnTo>
                  <a:lnTo>
                    <a:pt x="23087" y="6350"/>
                  </a:lnTo>
                  <a:lnTo>
                    <a:pt x="42716" y="6350"/>
                  </a:lnTo>
                  <a:lnTo>
                    <a:pt x="71196" y="6350"/>
                  </a:lnTo>
                  <a:lnTo>
                    <a:pt x="87681" y="6350"/>
                  </a:lnTo>
                  <a:lnTo>
                    <a:pt x="105021" y="7055"/>
                  </a:lnTo>
                  <a:lnTo>
                    <a:pt x="122930" y="8231"/>
                  </a:lnTo>
                  <a:lnTo>
                    <a:pt x="141220" y="9720"/>
                  </a:lnTo>
                  <a:lnTo>
                    <a:pt x="158352" y="10008"/>
                  </a:lnTo>
                  <a:lnTo>
                    <a:pt x="174713" y="9494"/>
                  </a:lnTo>
                  <a:lnTo>
                    <a:pt x="204650" y="7041"/>
                  </a:lnTo>
                  <a:lnTo>
                    <a:pt x="229715" y="3600"/>
                  </a:lnTo>
                  <a:lnTo>
                    <a:pt x="260854" y="474"/>
                  </a:lnTo>
                  <a:lnTo>
                    <a:pt x="266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9" name="SMARTInkShape-2865"/>
            <p:cNvSpPr/>
            <p:nvPr>
              <p:custDataLst>
                <p:tags r:id="rId135"/>
              </p:custDataLst>
            </p:nvPr>
          </p:nvSpPr>
          <p:spPr>
            <a:xfrm>
              <a:off x="2210826" y="5057185"/>
              <a:ext cx="108757" cy="146241"/>
            </a:xfrm>
            <a:custGeom>
              <a:avLst/>
              <a:gdLst/>
              <a:ahLst/>
              <a:cxnLst/>
              <a:rect l="0" t="0" r="0" b="0"/>
              <a:pathLst>
                <a:path w="108757" h="146241">
                  <a:moveTo>
                    <a:pt x="75174" y="29165"/>
                  </a:moveTo>
                  <a:lnTo>
                    <a:pt x="75174" y="29165"/>
                  </a:lnTo>
                  <a:lnTo>
                    <a:pt x="68432" y="25794"/>
                  </a:lnTo>
                  <a:lnTo>
                    <a:pt x="61359" y="26020"/>
                  </a:lnTo>
                  <a:lnTo>
                    <a:pt x="57498" y="27069"/>
                  </a:lnTo>
                  <a:lnTo>
                    <a:pt x="41950" y="38657"/>
                  </a:lnTo>
                  <a:lnTo>
                    <a:pt x="22097" y="67310"/>
                  </a:lnTo>
                  <a:lnTo>
                    <a:pt x="6766" y="96049"/>
                  </a:lnTo>
                  <a:lnTo>
                    <a:pt x="1283" y="124791"/>
                  </a:lnTo>
                  <a:lnTo>
                    <a:pt x="0" y="137752"/>
                  </a:lnTo>
                  <a:lnTo>
                    <a:pt x="1069" y="141773"/>
                  </a:lnTo>
                  <a:lnTo>
                    <a:pt x="3193" y="144453"/>
                  </a:lnTo>
                  <a:lnTo>
                    <a:pt x="6020" y="146240"/>
                  </a:lnTo>
                  <a:lnTo>
                    <a:pt x="10021" y="146021"/>
                  </a:lnTo>
                  <a:lnTo>
                    <a:pt x="20112" y="142014"/>
                  </a:lnTo>
                  <a:lnTo>
                    <a:pt x="37693" y="125082"/>
                  </a:lnTo>
                  <a:lnTo>
                    <a:pt x="51930" y="104485"/>
                  </a:lnTo>
                  <a:lnTo>
                    <a:pt x="66960" y="79574"/>
                  </a:lnTo>
                  <a:lnTo>
                    <a:pt x="80696" y="54391"/>
                  </a:lnTo>
                  <a:lnTo>
                    <a:pt x="96958" y="23155"/>
                  </a:lnTo>
                  <a:lnTo>
                    <a:pt x="108614" y="3231"/>
                  </a:lnTo>
                  <a:lnTo>
                    <a:pt x="108756" y="1292"/>
                  </a:lnTo>
                  <a:lnTo>
                    <a:pt x="108146" y="0"/>
                  </a:lnTo>
                  <a:lnTo>
                    <a:pt x="107033" y="549"/>
                  </a:lnTo>
                  <a:lnTo>
                    <a:pt x="103915" y="4923"/>
                  </a:lnTo>
                  <a:lnTo>
                    <a:pt x="96164" y="34438"/>
                  </a:lnTo>
                  <a:lnTo>
                    <a:pt x="89939" y="63966"/>
                  </a:lnTo>
                  <a:lnTo>
                    <a:pt x="84331" y="94353"/>
                  </a:lnTo>
                  <a:lnTo>
                    <a:pt x="82771" y="112701"/>
                  </a:lnTo>
                  <a:lnTo>
                    <a:pt x="83767" y="118722"/>
                  </a:lnTo>
                  <a:lnTo>
                    <a:pt x="85842" y="122736"/>
                  </a:lnTo>
                  <a:lnTo>
                    <a:pt x="94224" y="13076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0" name="SMARTInkShape-2866"/>
            <p:cNvSpPr/>
            <p:nvPr>
              <p:custDataLst>
                <p:tags r:id="rId136"/>
              </p:custDataLst>
            </p:nvPr>
          </p:nvSpPr>
          <p:spPr>
            <a:xfrm>
              <a:off x="2361216" y="5027379"/>
              <a:ext cx="60878" cy="168041"/>
            </a:xfrm>
            <a:custGeom>
              <a:avLst/>
              <a:gdLst/>
              <a:ahLst/>
              <a:cxnLst/>
              <a:rect l="0" t="0" r="0" b="0"/>
              <a:pathLst>
                <a:path w="60878" h="168041">
                  <a:moveTo>
                    <a:pt x="39084" y="8171"/>
                  </a:moveTo>
                  <a:lnTo>
                    <a:pt x="39084" y="8171"/>
                  </a:lnTo>
                  <a:lnTo>
                    <a:pt x="47812" y="148"/>
                  </a:lnTo>
                  <a:lnTo>
                    <a:pt x="49136" y="0"/>
                  </a:lnTo>
                  <a:lnTo>
                    <a:pt x="50019" y="607"/>
                  </a:lnTo>
                  <a:lnTo>
                    <a:pt x="44519" y="18316"/>
                  </a:lnTo>
                  <a:lnTo>
                    <a:pt x="33973" y="39962"/>
                  </a:lnTo>
                  <a:lnTo>
                    <a:pt x="21291" y="66044"/>
                  </a:lnTo>
                  <a:lnTo>
                    <a:pt x="10950" y="94100"/>
                  </a:lnTo>
                  <a:lnTo>
                    <a:pt x="3532" y="119269"/>
                  </a:lnTo>
                  <a:lnTo>
                    <a:pt x="0" y="140098"/>
                  </a:lnTo>
                  <a:lnTo>
                    <a:pt x="3133" y="154059"/>
                  </a:lnTo>
                  <a:lnTo>
                    <a:pt x="9230" y="163086"/>
                  </a:lnTo>
                  <a:lnTo>
                    <a:pt x="12832" y="166481"/>
                  </a:lnTo>
                  <a:lnTo>
                    <a:pt x="18055" y="168040"/>
                  </a:lnTo>
                  <a:lnTo>
                    <a:pt x="38184" y="166861"/>
                  </a:lnTo>
                  <a:lnTo>
                    <a:pt x="51384" y="163836"/>
                  </a:lnTo>
                  <a:lnTo>
                    <a:pt x="55751" y="161337"/>
                  </a:lnTo>
                  <a:lnTo>
                    <a:pt x="58662" y="158259"/>
                  </a:lnTo>
                  <a:lnTo>
                    <a:pt x="60603" y="154797"/>
                  </a:lnTo>
                  <a:lnTo>
                    <a:pt x="60877" y="145304"/>
                  </a:lnTo>
                  <a:lnTo>
                    <a:pt x="58134" y="1288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1" name="SMARTInkShape-2867"/>
            <p:cNvSpPr/>
            <p:nvPr>
              <p:custDataLst>
                <p:tags r:id="rId137"/>
              </p:custDataLst>
            </p:nvPr>
          </p:nvSpPr>
          <p:spPr>
            <a:xfrm>
              <a:off x="2326792" y="5127142"/>
              <a:ext cx="105259" cy="6779"/>
            </a:xfrm>
            <a:custGeom>
              <a:avLst/>
              <a:gdLst/>
              <a:ahLst/>
              <a:cxnLst/>
              <a:rect l="0" t="0" r="0" b="0"/>
              <a:pathLst>
                <a:path w="105259" h="6779">
                  <a:moveTo>
                    <a:pt x="3658" y="3658"/>
                  </a:moveTo>
                  <a:lnTo>
                    <a:pt x="3658" y="3658"/>
                  </a:lnTo>
                  <a:lnTo>
                    <a:pt x="0" y="0"/>
                  </a:lnTo>
                  <a:lnTo>
                    <a:pt x="1562" y="1562"/>
                  </a:lnTo>
                  <a:lnTo>
                    <a:pt x="31012" y="3382"/>
                  </a:lnTo>
                  <a:lnTo>
                    <a:pt x="56919" y="5458"/>
                  </a:lnTo>
                  <a:lnTo>
                    <a:pt x="83174" y="6778"/>
                  </a:lnTo>
                  <a:lnTo>
                    <a:pt x="105258" y="3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2" name="SMARTInkShape-2868"/>
            <p:cNvSpPr/>
            <p:nvPr>
              <p:custDataLst>
                <p:tags r:id="rId138"/>
              </p:custDataLst>
            </p:nvPr>
          </p:nvSpPr>
          <p:spPr>
            <a:xfrm>
              <a:off x="2590800" y="4946650"/>
              <a:ext cx="76201" cy="19051"/>
            </a:xfrm>
            <a:custGeom>
              <a:avLst/>
              <a:gdLst/>
              <a:ahLst/>
              <a:cxnLst/>
              <a:rect l="0" t="0" r="0" b="0"/>
              <a:pathLst>
                <a:path w="76201" h="19051">
                  <a:moveTo>
                    <a:pt x="0" y="0"/>
                  </a:moveTo>
                  <a:lnTo>
                    <a:pt x="0" y="0"/>
                  </a:lnTo>
                  <a:lnTo>
                    <a:pt x="27630" y="1881"/>
                  </a:lnTo>
                  <a:lnTo>
                    <a:pt x="56336" y="8837"/>
                  </a:lnTo>
                  <a:lnTo>
                    <a:pt x="762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3" name="SMARTInkShape-2869"/>
            <p:cNvSpPr/>
            <p:nvPr>
              <p:custDataLst>
                <p:tags r:id="rId139"/>
              </p:custDataLst>
            </p:nvPr>
          </p:nvSpPr>
          <p:spPr>
            <a:xfrm>
              <a:off x="2590800" y="50038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12552" y="4469"/>
                  </a:lnTo>
                  <a:lnTo>
                    <a:pt x="41442" y="882"/>
                  </a:lnTo>
                  <a:lnTo>
                    <a:pt x="72041" y="116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4" name="SMARTInkShape-2870"/>
            <p:cNvSpPr/>
            <p:nvPr>
              <p:custDataLst>
                <p:tags r:id="rId140"/>
              </p:custDataLst>
            </p:nvPr>
          </p:nvSpPr>
          <p:spPr>
            <a:xfrm>
              <a:off x="2813933" y="4835569"/>
              <a:ext cx="253118" cy="9482"/>
            </a:xfrm>
            <a:custGeom>
              <a:avLst/>
              <a:gdLst/>
              <a:ahLst/>
              <a:cxnLst/>
              <a:rect l="0" t="0" r="0" b="0"/>
              <a:pathLst>
                <a:path w="253118" h="9482">
                  <a:moveTo>
                    <a:pt x="5467" y="9481"/>
                  </a:moveTo>
                  <a:lnTo>
                    <a:pt x="5467" y="9481"/>
                  </a:lnTo>
                  <a:lnTo>
                    <a:pt x="0" y="4014"/>
                  </a:lnTo>
                  <a:lnTo>
                    <a:pt x="22392" y="7669"/>
                  </a:lnTo>
                  <a:lnTo>
                    <a:pt x="48031" y="8676"/>
                  </a:lnTo>
                  <a:lnTo>
                    <a:pt x="64182" y="8238"/>
                  </a:lnTo>
                  <a:lnTo>
                    <a:pt x="82005" y="7242"/>
                  </a:lnTo>
                  <a:lnTo>
                    <a:pt x="100942" y="5871"/>
                  </a:lnTo>
                  <a:lnTo>
                    <a:pt x="119917" y="4958"/>
                  </a:lnTo>
                  <a:lnTo>
                    <a:pt x="138917" y="4349"/>
                  </a:lnTo>
                  <a:lnTo>
                    <a:pt x="157934" y="3943"/>
                  </a:lnTo>
                  <a:lnTo>
                    <a:pt x="174845" y="2967"/>
                  </a:lnTo>
                  <a:lnTo>
                    <a:pt x="204924" y="0"/>
                  </a:lnTo>
                  <a:lnTo>
                    <a:pt x="235545" y="1106"/>
                  </a:lnTo>
                  <a:lnTo>
                    <a:pt x="253117" y="31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5" name="SMARTInkShape-2871"/>
            <p:cNvSpPr/>
            <p:nvPr>
              <p:custDataLst>
                <p:tags r:id="rId141"/>
              </p:custDataLst>
            </p:nvPr>
          </p:nvSpPr>
          <p:spPr>
            <a:xfrm>
              <a:off x="2819400" y="4953000"/>
              <a:ext cx="158751" cy="1"/>
            </a:xfrm>
            <a:custGeom>
              <a:avLst/>
              <a:gdLst/>
              <a:ahLst/>
              <a:cxnLst/>
              <a:rect l="0" t="0" r="0" b="0"/>
              <a:pathLst>
                <a:path w="158751" h="1">
                  <a:moveTo>
                    <a:pt x="0" y="0"/>
                  </a:moveTo>
                  <a:lnTo>
                    <a:pt x="0" y="0"/>
                  </a:lnTo>
                  <a:lnTo>
                    <a:pt x="27465" y="0"/>
                  </a:lnTo>
                  <a:lnTo>
                    <a:pt x="54304" y="0"/>
                  </a:lnTo>
                  <a:lnTo>
                    <a:pt x="81285" y="0"/>
                  </a:lnTo>
                  <a:lnTo>
                    <a:pt x="105977" y="0"/>
                  </a:lnTo>
                  <a:lnTo>
                    <a:pt x="134333" y="0"/>
                  </a:lnTo>
                  <a:lnTo>
                    <a:pt x="158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6" name="SMARTInkShape-2872"/>
            <p:cNvSpPr/>
            <p:nvPr>
              <p:custDataLst>
                <p:tags r:id="rId142"/>
              </p:custDataLst>
            </p:nvPr>
          </p:nvSpPr>
          <p:spPr>
            <a:xfrm>
              <a:off x="3060700" y="4972050"/>
              <a:ext cx="12701" cy="1"/>
            </a:xfrm>
            <a:custGeom>
              <a:avLst/>
              <a:gdLst/>
              <a:ahLst/>
              <a:cxnLst/>
              <a:rect l="0" t="0" r="0" b="0"/>
              <a:pathLst>
                <a:path w="12701" h="1">
                  <a:moveTo>
                    <a:pt x="12700" y="0"/>
                  </a:moveTo>
                  <a:lnTo>
                    <a:pt x="1270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7" name="SMARTInkShape-2873"/>
            <p:cNvSpPr/>
            <p:nvPr>
              <p:custDataLst>
                <p:tags r:id="rId143"/>
              </p:custDataLst>
            </p:nvPr>
          </p:nvSpPr>
          <p:spPr>
            <a:xfrm>
              <a:off x="3200400" y="4940300"/>
              <a:ext cx="107951" cy="115598"/>
            </a:xfrm>
            <a:custGeom>
              <a:avLst/>
              <a:gdLst/>
              <a:ahLst/>
              <a:cxnLst/>
              <a:rect l="0" t="0" r="0" b="0"/>
              <a:pathLst>
                <a:path w="107951" h="115598">
                  <a:moveTo>
                    <a:pt x="0" y="12700"/>
                  </a:moveTo>
                  <a:lnTo>
                    <a:pt x="0" y="12700"/>
                  </a:lnTo>
                  <a:lnTo>
                    <a:pt x="3371" y="16071"/>
                  </a:lnTo>
                  <a:lnTo>
                    <a:pt x="9721" y="43143"/>
                  </a:lnTo>
                  <a:lnTo>
                    <a:pt x="20049" y="69463"/>
                  </a:lnTo>
                  <a:lnTo>
                    <a:pt x="36181" y="100269"/>
                  </a:lnTo>
                  <a:lnTo>
                    <a:pt x="48742" y="113514"/>
                  </a:lnTo>
                  <a:lnTo>
                    <a:pt x="52250" y="115188"/>
                  </a:lnTo>
                  <a:lnTo>
                    <a:pt x="55295" y="115597"/>
                  </a:lnTo>
                  <a:lnTo>
                    <a:pt x="58030" y="115164"/>
                  </a:lnTo>
                  <a:lnTo>
                    <a:pt x="60559" y="112054"/>
                  </a:lnTo>
                  <a:lnTo>
                    <a:pt x="65250" y="101072"/>
                  </a:lnTo>
                  <a:lnTo>
                    <a:pt x="69647" y="69615"/>
                  </a:lnTo>
                  <a:lnTo>
                    <a:pt x="75356" y="38265"/>
                  </a:lnTo>
                  <a:lnTo>
                    <a:pt x="86838" y="7600"/>
                  </a:lnTo>
                  <a:lnTo>
                    <a:pt x="88231" y="5066"/>
                  </a:lnTo>
                  <a:lnTo>
                    <a:pt x="89865" y="3377"/>
                  </a:lnTo>
                  <a:lnTo>
                    <a:pt x="93563" y="1501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49" name="SMARTInkShape-2874"/>
          <p:cNvSpPr/>
          <p:nvPr>
            <p:custDataLst>
              <p:tags r:id="rId7"/>
            </p:custDataLst>
          </p:nvPr>
        </p:nvSpPr>
        <p:spPr>
          <a:xfrm>
            <a:off x="2895600" y="4876800"/>
            <a:ext cx="50801" cy="171451"/>
          </a:xfrm>
          <a:custGeom>
            <a:avLst/>
            <a:gdLst/>
            <a:ahLst/>
            <a:cxnLst/>
            <a:rect l="0" t="0" r="0" b="0"/>
            <a:pathLst>
              <a:path w="50801" h="171451">
                <a:moveTo>
                  <a:pt x="50800" y="0"/>
                </a:moveTo>
                <a:lnTo>
                  <a:pt x="50800" y="0"/>
                </a:lnTo>
                <a:lnTo>
                  <a:pt x="43893" y="19459"/>
                </a:lnTo>
                <a:lnTo>
                  <a:pt x="36053" y="48333"/>
                </a:lnTo>
                <a:lnTo>
                  <a:pt x="29429" y="70871"/>
                </a:lnTo>
                <a:lnTo>
                  <a:pt x="24133" y="92646"/>
                </a:lnTo>
                <a:lnTo>
                  <a:pt x="19428" y="114085"/>
                </a:lnTo>
                <a:lnTo>
                  <a:pt x="12812" y="142223"/>
                </a:lnTo>
                <a:lnTo>
                  <a:pt x="6383" y="160203"/>
                </a:lnTo>
                <a:lnTo>
                  <a:pt x="0" y="1714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53" name="SMARTInkShape-Group623"/>
          <p:cNvGrpSpPr/>
          <p:nvPr/>
        </p:nvGrpSpPr>
        <p:grpSpPr>
          <a:xfrm>
            <a:off x="3196742" y="4814467"/>
            <a:ext cx="156059" cy="284584"/>
            <a:chOff x="3196742" y="4814467"/>
            <a:chExt cx="156059" cy="284584"/>
          </a:xfrm>
        </p:grpSpPr>
        <p:sp>
          <p:nvSpPr>
            <p:cNvPr id="850" name="SMARTInkShape-2875"/>
            <p:cNvSpPr/>
            <p:nvPr>
              <p:custDataLst>
                <p:tags r:id="rId127"/>
              </p:custDataLst>
            </p:nvPr>
          </p:nvSpPr>
          <p:spPr>
            <a:xfrm>
              <a:off x="3196742" y="4972050"/>
              <a:ext cx="156059" cy="111028"/>
            </a:xfrm>
            <a:custGeom>
              <a:avLst/>
              <a:gdLst/>
              <a:ahLst/>
              <a:cxnLst/>
              <a:rect l="0" t="0" r="0" b="0"/>
              <a:pathLst>
                <a:path w="156059" h="111028">
                  <a:moveTo>
                    <a:pt x="3658" y="0"/>
                  </a:moveTo>
                  <a:lnTo>
                    <a:pt x="3658" y="0"/>
                  </a:lnTo>
                  <a:lnTo>
                    <a:pt x="287" y="0"/>
                  </a:lnTo>
                  <a:lnTo>
                    <a:pt x="0" y="705"/>
                  </a:lnTo>
                  <a:lnTo>
                    <a:pt x="1562" y="3371"/>
                  </a:lnTo>
                  <a:lnTo>
                    <a:pt x="23349" y="29769"/>
                  </a:lnTo>
                  <a:lnTo>
                    <a:pt x="43139" y="60130"/>
                  </a:lnTo>
                  <a:lnTo>
                    <a:pt x="67431" y="88234"/>
                  </a:lnTo>
                  <a:lnTo>
                    <a:pt x="79979" y="101304"/>
                  </a:lnTo>
                  <a:lnTo>
                    <a:pt x="94494" y="108524"/>
                  </a:lnTo>
                  <a:lnTo>
                    <a:pt x="109646" y="111027"/>
                  </a:lnTo>
                  <a:lnTo>
                    <a:pt x="123436" y="109788"/>
                  </a:lnTo>
                  <a:lnTo>
                    <a:pt x="134739" y="105004"/>
                  </a:lnTo>
                  <a:lnTo>
                    <a:pt x="139729" y="101753"/>
                  </a:lnTo>
                  <a:lnTo>
                    <a:pt x="147154" y="90614"/>
                  </a:lnTo>
                  <a:lnTo>
                    <a:pt x="153420" y="70358"/>
                  </a:lnTo>
                  <a:lnTo>
                    <a:pt x="156058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1" name="SMARTInkShape-2876"/>
            <p:cNvSpPr/>
            <p:nvPr>
              <p:custDataLst>
                <p:tags r:id="rId128"/>
              </p:custDataLst>
            </p:nvPr>
          </p:nvSpPr>
          <p:spPr>
            <a:xfrm>
              <a:off x="3200400" y="4965700"/>
              <a:ext cx="76201" cy="133351"/>
            </a:xfrm>
            <a:custGeom>
              <a:avLst/>
              <a:gdLst/>
              <a:ahLst/>
              <a:cxnLst/>
              <a:rect l="0" t="0" r="0" b="0"/>
              <a:pathLst>
                <a:path w="76201" h="133351">
                  <a:moveTo>
                    <a:pt x="0" y="133350"/>
                  </a:moveTo>
                  <a:lnTo>
                    <a:pt x="0" y="133350"/>
                  </a:lnTo>
                  <a:lnTo>
                    <a:pt x="3371" y="129979"/>
                  </a:lnTo>
                  <a:lnTo>
                    <a:pt x="18298" y="100747"/>
                  </a:lnTo>
                  <a:lnTo>
                    <a:pt x="33409" y="75555"/>
                  </a:lnTo>
                  <a:lnTo>
                    <a:pt x="51291" y="49119"/>
                  </a:lnTo>
                  <a:lnTo>
                    <a:pt x="66158" y="21383"/>
                  </a:lnTo>
                  <a:lnTo>
                    <a:pt x="74007" y="7647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2" name="SMARTInkShape-2877"/>
            <p:cNvSpPr/>
            <p:nvPr>
              <p:custDataLst>
                <p:tags r:id="rId129"/>
              </p:custDataLst>
            </p:nvPr>
          </p:nvSpPr>
          <p:spPr>
            <a:xfrm>
              <a:off x="3251200" y="4814467"/>
              <a:ext cx="12546" cy="17806"/>
            </a:xfrm>
            <a:custGeom>
              <a:avLst/>
              <a:gdLst/>
              <a:ahLst/>
              <a:cxnLst/>
              <a:rect l="0" t="0" r="0" b="0"/>
              <a:pathLst>
                <a:path w="12546" h="17806">
                  <a:moveTo>
                    <a:pt x="0" y="11533"/>
                  </a:moveTo>
                  <a:lnTo>
                    <a:pt x="0" y="11533"/>
                  </a:lnTo>
                  <a:lnTo>
                    <a:pt x="0" y="17805"/>
                  </a:lnTo>
                  <a:lnTo>
                    <a:pt x="10935" y="12409"/>
                  </a:lnTo>
                  <a:lnTo>
                    <a:pt x="11523" y="11411"/>
                  </a:lnTo>
                  <a:lnTo>
                    <a:pt x="12467" y="4741"/>
                  </a:lnTo>
                  <a:lnTo>
                    <a:pt x="12545" y="2772"/>
                  </a:lnTo>
                  <a:lnTo>
                    <a:pt x="11891" y="1458"/>
                  </a:lnTo>
                  <a:lnTo>
                    <a:pt x="10750" y="583"/>
                  </a:lnTo>
                  <a:lnTo>
                    <a:pt x="9283" y="0"/>
                  </a:lnTo>
                  <a:lnTo>
                    <a:pt x="8305" y="317"/>
                  </a:lnTo>
                  <a:lnTo>
                    <a:pt x="7654" y="1233"/>
                  </a:lnTo>
                  <a:lnTo>
                    <a:pt x="7219" y="2550"/>
                  </a:lnTo>
                  <a:lnTo>
                    <a:pt x="6224" y="3427"/>
                  </a:lnTo>
                  <a:lnTo>
                    <a:pt x="3237" y="4402"/>
                  </a:lnTo>
                  <a:lnTo>
                    <a:pt x="2158" y="5368"/>
                  </a:lnTo>
                  <a:lnTo>
                    <a:pt x="284" y="10582"/>
                  </a:lnTo>
                  <a:lnTo>
                    <a:pt x="895" y="10899"/>
                  </a:lnTo>
                  <a:lnTo>
                    <a:pt x="6350" y="115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54" name="SMARTInkShape-2878"/>
          <p:cNvSpPr/>
          <p:nvPr>
            <p:custDataLst>
              <p:tags r:id="rId8"/>
            </p:custDataLst>
          </p:nvPr>
        </p:nvSpPr>
        <p:spPr>
          <a:xfrm>
            <a:off x="5842000" y="4064000"/>
            <a:ext cx="2457451" cy="107944"/>
          </a:xfrm>
          <a:custGeom>
            <a:avLst/>
            <a:gdLst/>
            <a:ahLst/>
            <a:cxnLst/>
            <a:rect l="0" t="0" r="0" b="0"/>
            <a:pathLst>
              <a:path w="2457451" h="107944">
                <a:moveTo>
                  <a:pt x="0" y="101600"/>
                </a:moveTo>
                <a:lnTo>
                  <a:pt x="0" y="101600"/>
                </a:lnTo>
                <a:lnTo>
                  <a:pt x="25348" y="96531"/>
                </a:lnTo>
                <a:lnTo>
                  <a:pt x="55566" y="90769"/>
                </a:lnTo>
                <a:lnTo>
                  <a:pt x="81376" y="86673"/>
                </a:lnTo>
                <a:lnTo>
                  <a:pt x="105547" y="84382"/>
                </a:lnTo>
                <a:lnTo>
                  <a:pt x="128754" y="82659"/>
                </a:lnTo>
                <a:lnTo>
                  <a:pt x="153179" y="79541"/>
                </a:lnTo>
                <a:lnTo>
                  <a:pt x="178146" y="77685"/>
                </a:lnTo>
                <a:lnTo>
                  <a:pt x="204060" y="76860"/>
                </a:lnTo>
                <a:lnTo>
                  <a:pt x="232040" y="76493"/>
                </a:lnTo>
                <a:lnTo>
                  <a:pt x="259057" y="76330"/>
                </a:lnTo>
                <a:lnTo>
                  <a:pt x="285881" y="76963"/>
                </a:lnTo>
                <a:lnTo>
                  <a:pt x="314265" y="79597"/>
                </a:lnTo>
                <a:lnTo>
                  <a:pt x="341463" y="81237"/>
                </a:lnTo>
                <a:lnTo>
                  <a:pt x="367661" y="82672"/>
                </a:lnTo>
                <a:lnTo>
                  <a:pt x="393416" y="85661"/>
                </a:lnTo>
                <a:lnTo>
                  <a:pt x="420856" y="87461"/>
                </a:lnTo>
                <a:lnTo>
                  <a:pt x="449514" y="88260"/>
                </a:lnTo>
                <a:lnTo>
                  <a:pt x="478713" y="88616"/>
                </a:lnTo>
                <a:lnTo>
                  <a:pt x="510036" y="88774"/>
                </a:lnTo>
                <a:lnTo>
                  <a:pt x="526290" y="88816"/>
                </a:lnTo>
                <a:lnTo>
                  <a:pt x="557522" y="88862"/>
                </a:lnTo>
                <a:lnTo>
                  <a:pt x="587865" y="89589"/>
                </a:lnTo>
                <a:lnTo>
                  <a:pt x="617814" y="92263"/>
                </a:lnTo>
                <a:lnTo>
                  <a:pt x="647588" y="93922"/>
                </a:lnTo>
                <a:lnTo>
                  <a:pt x="678694" y="95365"/>
                </a:lnTo>
                <a:lnTo>
                  <a:pt x="695879" y="96738"/>
                </a:lnTo>
                <a:lnTo>
                  <a:pt x="713687" y="98359"/>
                </a:lnTo>
                <a:lnTo>
                  <a:pt x="731202" y="99439"/>
                </a:lnTo>
                <a:lnTo>
                  <a:pt x="748523" y="100159"/>
                </a:lnTo>
                <a:lnTo>
                  <a:pt x="765716" y="100640"/>
                </a:lnTo>
                <a:lnTo>
                  <a:pt x="782116" y="100960"/>
                </a:lnTo>
                <a:lnTo>
                  <a:pt x="813508" y="101315"/>
                </a:lnTo>
                <a:lnTo>
                  <a:pt x="843924" y="103355"/>
                </a:lnTo>
                <a:lnTo>
                  <a:pt x="874611" y="105907"/>
                </a:lnTo>
                <a:lnTo>
                  <a:pt x="890696" y="106588"/>
                </a:lnTo>
                <a:lnTo>
                  <a:pt x="907064" y="107042"/>
                </a:lnTo>
                <a:lnTo>
                  <a:pt x="924326" y="107345"/>
                </a:lnTo>
                <a:lnTo>
                  <a:pt x="942184" y="107547"/>
                </a:lnTo>
                <a:lnTo>
                  <a:pt x="960439" y="107681"/>
                </a:lnTo>
                <a:lnTo>
                  <a:pt x="979665" y="107771"/>
                </a:lnTo>
                <a:lnTo>
                  <a:pt x="999537" y="107830"/>
                </a:lnTo>
                <a:lnTo>
                  <a:pt x="1019842" y="107870"/>
                </a:lnTo>
                <a:lnTo>
                  <a:pt x="1039023" y="107897"/>
                </a:lnTo>
                <a:lnTo>
                  <a:pt x="1057454" y="107914"/>
                </a:lnTo>
                <a:lnTo>
                  <a:pt x="1075386" y="107926"/>
                </a:lnTo>
                <a:lnTo>
                  <a:pt x="1093691" y="107934"/>
                </a:lnTo>
                <a:lnTo>
                  <a:pt x="1112244" y="107939"/>
                </a:lnTo>
                <a:lnTo>
                  <a:pt x="1130962" y="107943"/>
                </a:lnTo>
                <a:lnTo>
                  <a:pt x="1150497" y="107240"/>
                </a:lnTo>
                <a:lnTo>
                  <a:pt x="1170576" y="106065"/>
                </a:lnTo>
                <a:lnTo>
                  <a:pt x="1191017" y="104577"/>
                </a:lnTo>
                <a:lnTo>
                  <a:pt x="1211700" y="103584"/>
                </a:lnTo>
                <a:lnTo>
                  <a:pt x="1232545" y="102923"/>
                </a:lnTo>
                <a:lnTo>
                  <a:pt x="1253496" y="102482"/>
                </a:lnTo>
                <a:lnTo>
                  <a:pt x="1273814" y="101482"/>
                </a:lnTo>
                <a:lnTo>
                  <a:pt x="1293710" y="100110"/>
                </a:lnTo>
                <a:lnTo>
                  <a:pt x="1313323" y="98490"/>
                </a:lnTo>
                <a:lnTo>
                  <a:pt x="1334160" y="96705"/>
                </a:lnTo>
                <a:lnTo>
                  <a:pt x="1355813" y="94809"/>
                </a:lnTo>
                <a:lnTo>
                  <a:pt x="1378008" y="92839"/>
                </a:lnTo>
                <a:lnTo>
                  <a:pt x="1399861" y="91526"/>
                </a:lnTo>
                <a:lnTo>
                  <a:pt x="1421485" y="90651"/>
                </a:lnTo>
                <a:lnTo>
                  <a:pt x="1442957" y="90067"/>
                </a:lnTo>
                <a:lnTo>
                  <a:pt x="1463621" y="88972"/>
                </a:lnTo>
                <a:lnTo>
                  <a:pt x="1483747" y="87537"/>
                </a:lnTo>
                <a:lnTo>
                  <a:pt x="1503515" y="85875"/>
                </a:lnTo>
                <a:lnTo>
                  <a:pt x="1524454" y="84061"/>
                </a:lnTo>
                <a:lnTo>
                  <a:pt x="1546175" y="82146"/>
                </a:lnTo>
                <a:lnTo>
                  <a:pt x="1568417" y="80164"/>
                </a:lnTo>
                <a:lnTo>
                  <a:pt x="1591005" y="78137"/>
                </a:lnTo>
                <a:lnTo>
                  <a:pt x="1613826" y="76081"/>
                </a:lnTo>
                <a:lnTo>
                  <a:pt x="1636801" y="74004"/>
                </a:lnTo>
                <a:lnTo>
                  <a:pt x="1659172" y="71208"/>
                </a:lnTo>
                <a:lnTo>
                  <a:pt x="1681143" y="67933"/>
                </a:lnTo>
                <a:lnTo>
                  <a:pt x="1702845" y="64339"/>
                </a:lnTo>
                <a:lnTo>
                  <a:pt x="1724369" y="61237"/>
                </a:lnTo>
                <a:lnTo>
                  <a:pt x="1745774" y="58463"/>
                </a:lnTo>
                <a:lnTo>
                  <a:pt x="1767099" y="55909"/>
                </a:lnTo>
                <a:lnTo>
                  <a:pt x="1788371" y="53501"/>
                </a:lnTo>
                <a:lnTo>
                  <a:pt x="1809609" y="51189"/>
                </a:lnTo>
                <a:lnTo>
                  <a:pt x="1830822" y="48943"/>
                </a:lnTo>
                <a:lnTo>
                  <a:pt x="1851315" y="46739"/>
                </a:lnTo>
                <a:lnTo>
                  <a:pt x="1871327" y="44565"/>
                </a:lnTo>
                <a:lnTo>
                  <a:pt x="1891018" y="42410"/>
                </a:lnTo>
                <a:lnTo>
                  <a:pt x="1911907" y="40973"/>
                </a:lnTo>
                <a:lnTo>
                  <a:pt x="1933593" y="40016"/>
                </a:lnTo>
                <a:lnTo>
                  <a:pt x="1955812" y="39377"/>
                </a:lnTo>
                <a:lnTo>
                  <a:pt x="1976975" y="38246"/>
                </a:lnTo>
                <a:lnTo>
                  <a:pt x="1997433" y="36786"/>
                </a:lnTo>
                <a:lnTo>
                  <a:pt x="2017422" y="35107"/>
                </a:lnTo>
                <a:lnTo>
                  <a:pt x="2037098" y="33282"/>
                </a:lnTo>
                <a:lnTo>
                  <a:pt x="2056566" y="31360"/>
                </a:lnTo>
                <a:lnTo>
                  <a:pt x="2075893" y="29374"/>
                </a:lnTo>
                <a:lnTo>
                  <a:pt x="2095129" y="27344"/>
                </a:lnTo>
                <a:lnTo>
                  <a:pt x="2114303" y="25285"/>
                </a:lnTo>
                <a:lnTo>
                  <a:pt x="2133436" y="23206"/>
                </a:lnTo>
                <a:lnTo>
                  <a:pt x="2152540" y="21115"/>
                </a:lnTo>
                <a:lnTo>
                  <a:pt x="2171627" y="19016"/>
                </a:lnTo>
                <a:lnTo>
                  <a:pt x="2190701" y="16911"/>
                </a:lnTo>
                <a:lnTo>
                  <a:pt x="2209062" y="15507"/>
                </a:lnTo>
                <a:lnTo>
                  <a:pt x="2226947" y="14571"/>
                </a:lnTo>
                <a:lnTo>
                  <a:pt x="2244514" y="13948"/>
                </a:lnTo>
                <a:lnTo>
                  <a:pt x="2263282" y="13532"/>
                </a:lnTo>
                <a:lnTo>
                  <a:pt x="2282849" y="13254"/>
                </a:lnTo>
                <a:lnTo>
                  <a:pt x="2302949" y="13069"/>
                </a:lnTo>
                <a:lnTo>
                  <a:pt x="2321994" y="12241"/>
                </a:lnTo>
                <a:lnTo>
                  <a:pt x="2340335" y="10982"/>
                </a:lnTo>
                <a:lnTo>
                  <a:pt x="2358206" y="9438"/>
                </a:lnTo>
                <a:lnTo>
                  <a:pt x="2389353" y="5841"/>
                </a:lnTo>
                <a:lnTo>
                  <a:pt x="2415895" y="2596"/>
                </a:lnTo>
                <a:lnTo>
                  <a:pt x="2443883" y="769"/>
                </a:lnTo>
                <a:lnTo>
                  <a:pt x="24574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55" name="SMARTInkShape-2879"/>
          <p:cNvSpPr/>
          <p:nvPr>
            <p:custDataLst>
              <p:tags r:id="rId9"/>
            </p:custDataLst>
          </p:nvPr>
        </p:nvSpPr>
        <p:spPr>
          <a:xfrm>
            <a:off x="3625850" y="1613293"/>
            <a:ext cx="1835151" cy="120064"/>
          </a:xfrm>
          <a:custGeom>
            <a:avLst/>
            <a:gdLst/>
            <a:ahLst/>
            <a:cxnLst/>
            <a:rect l="0" t="0" r="0" b="0"/>
            <a:pathLst>
              <a:path w="1835151" h="120064">
                <a:moveTo>
                  <a:pt x="0" y="101207"/>
                </a:moveTo>
                <a:lnTo>
                  <a:pt x="0" y="101207"/>
                </a:lnTo>
                <a:lnTo>
                  <a:pt x="16606" y="101912"/>
                </a:lnTo>
                <a:lnTo>
                  <a:pt x="42635" y="108114"/>
                </a:lnTo>
                <a:lnTo>
                  <a:pt x="71193" y="114072"/>
                </a:lnTo>
                <a:lnTo>
                  <a:pt x="93025" y="117508"/>
                </a:lnTo>
                <a:lnTo>
                  <a:pt x="119190" y="119035"/>
                </a:lnTo>
                <a:lnTo>
                  <a:pt x="145401" y="117832"/>
                </a:lnTo>
                <a:lnTo>
                  <a:pt x="171867" y="116357"/>
                </a:lnTo>
                <a:lnTo>
                  <a:pt x="200092" y="118053"/>
                </a:lnTo>
                <a:lnTo>
                  <a:pt x="229100" y="119278"/>
                </a:lnTo>
                <a:lnTo>
                  <a:pt x="259161" y="119822"/>
                </a:lnTo>
                <a:lnTo>
                  <a:pt x="275080" y="119967"/>
                </a:lnTo>
                <a:lnTo>
                  <a:pt x="291336" y="120063"/>
                </a:lnTo>
                <a:lnTo>
                  <a:pt x="307819" y="119423"/>
                </a:lnTo>
                <a:lnTo>
                  <a:pt x="324452" y="118289"/>
                </a:lnTo>
                <a:lnTo>
                  <a:pt x="341184" y="116829"/>
                </a:lnTo>
                <a:lnTo>
                  <a:pt x="357984" y="115855"/>
                </a:lnTo>
                <a:lnTo>
                  <a:pt x="374828" y="115205"/>
                </a:lnTo>
                <a:lnTo>
                  <a:pt x="391702" y="114773"/>
                </a:lnTo>
                <a:lnTo>
                  <a:pt x="407891" y="114484"/>
                </a:lnTo>
                <a:lnTo>
                  <a:pt x="439048" y="114163"/>
                </a:lnTo>
                <a:lnTo>
                  <a:pt x="469358" y="114021"/>
                </a:lnTo>
                <a:lnTo>
                  <a:pt x="499998" y="113958"/>
                </a:lnTo>
                <a:lnTo>
                  <a:pt x="516071" y="113941"/>
                </a:lnTo>
                <a:lnTo>
                  <a:pt x="532430" y="113929"/>
                </a:lnTo>
                <a:lnTo>
                  <a:pt x="548982" y="113216"/>
                </a:lnTo>
                <a:lnTo>
                  <a:pt x="565660" y="112035"/>
                </a:lnTo>
                <a:lnTo>
                  <a:pt x="582423" y="110543"/>
                </a:lnTo>
                <a:lnTo>
                  <a:pt x="599243" y="108842"/>
                </a:lnTo>
                <a:lnTo>
                  <a:pt x="616101" y="107002"/>
                </a:lnTo>
                <a:lnTo>
                  <a:pt x="632984" y="105071"/>
                </a:lnTo>
                <a:lnTo>
                  <a:pt x="651295" y="103077"/>
                </a:lnTo>
                <a:lnTo>
                  <a:pt x="670558" y="101043"/>
                </a:lnTo>
                <a:lnTo>
                  <a:pt x="690455" y="98981"/>
                </a:lnTo>
                <a:lnTo>
                  <a:pt x="710070" y="96901"/>
                </a:lnTo>
                <a:lnTo>
                  <a:pt x="729497" y="94808"/>
                </a:lnTo>
                <a:lnTo>
                  <a:pt x="748798" y="92708"/>
                </a:lnTo>
                <a:lnTo>
                  <a:pt x="768015" y="90602"/>
                </a:lnTo>
                <a:lnTo>
                  <a:pt x="787177" y="88492"/>
                </a:lnTo>
                <a:lnTo>
                  <a:pt x="806301" y="86381"/>
                </a:lnTo>
                <a:lnTo>
                  <a:pt x="825401" y="84267"/>
                </a:lnTo>
                <a:lnTo>
                  <a:pt x="844484" y="82153"/>
                </a:lnTo>
                <a:lnTo>
                  <a:pt x="863556" y="80037"/>
                </a:lnTo>
                <a:lnTo>
                  <a:pt x="884032" y="77922"/>
                </a:lnTo>
                <a:lnTo>
                  <a:pt x="905444" y="75806"/>
                </a:lnTo>
                <a:lnTo>
                  <a:pt x="927479" y="73689"/>
                </a:lnTo>
                <a:lnTo>
                  <a:pt x="950636" y="71573"/>
                </a:lnTo>
                <a:lnTo>
                  <a:pt x="974541" y="69457"/>
                </a:lnTo>
                <a:lnTo>
                  <a:pt x="998944" y="67340"/>
                </a:lnTo>
                <a:lnTo>
                  <a:pt x="1025090" y="64518"/>
                </a:lnTo>
                <a:lnTo>
                  <a:pt x="1052399" y="61225"/>
                </a:lnTo>
                <a:lnTo>
                  <a:pt x="1080482" y="57619"/>
                </a:lnTo>
                <a:lnTo>
                  <a:pt x="1106966" y="54509"/>
                </a:lnTo>
                <a:lnTo>
                  <a:pt x="1132383" y="51731"/>
                </a:lnTo>
                <a:lnTo>
                  <a:pt x="1157089" y="49173"/>
                </a:lnTo>
                <a:lnTo>
                  <a:pt x="1180615" y="46762"/>
                </a:lnTo>
                <a:lnTo>
                  <a:pt x="1203354" y="44449"/>
                </a:lnTo>
                <a:lnTo>
                  <a:pt x="1225569" y="42202"/>
                </a:lnTo>
                <a:lnTo>
                  <a:pt x="1248140" y="39998"/>
                </a:lnTo>
                <a:lnTo>
                  <a:pt x="1270950" y="37823"/>
                </a:lnTo>
                <a:lnTo>
                  <a:pt x="1293916" y="35668"/>
                </a:lnTo>
                <a:lnTo>
                  <a:pt x="1317694" y="34231"/>
                </a:lnTo>
                <a:lnTo>
                  <a:pt x="1342013" y="33273"/>
                </a:lnTo>
                <a:lnTo>
                  <a:pt x="1366693" y="32634"/>
                </a:lnTo>
                <a:lnTo>
                  <a:pt x="1392317" y="31503"/>
                </a:lnTo>
                <a:lnTo>
                  <a:pt x="1418572" y="30043"/>
                </a:lnTo>
                <a:lnTo>
                  <a:pt x="1445249" y="28365"/>
                </a:lnTo>
                <a:lnTo>
                  <a:pt x="1472205" y="25834"/>
                </a:lnTo>
                <a:lnTo>
                  <a:pt x="1499348" y="22736"/>
                </a:lnTo>
                <a:lnTo>
                  <a:pt x="1526615" y="19260"/>
                </a:lnTo>
                <a:lnTo>
                  <a:pt x="1553260" y="16237"/>
                </a:lnTo>
                <a:lnTo>
                  <a:pt x="1579490" y="13516"/>
                </a:lnTo>
                <a:lnTo>
                  <a:pt x="1605443" y="10996"/>
                </a:lnTo>
                <a:lnTo>
                  <a:pt x="1628391" y="8611"/>
                </a:lnTo>
                <a:lnTo>
                  <a:pt x="1649333" y="6315"/>
                </a:lnTo>
                <a:lnTo>
                  <a:pt x="1668938" y="4079"/>
                </a:lnTo>
                <a:lnTo>
                  <a:pt x="1686948" y="2588"/>
                </a:lnTo>
                <a:lnTo>
                  <a:pt x="1703893" y="1595"/>
                </a:lnTo>
                <a:lnTo>
                  <a:pt x="1733775" y="490"/>
                </a:lnTo>
                <a:lnTo>
                  <a:pt x="1756463" y="0"/>
                </a:lnTo>
                <a:lnTo>
                  <a:pt x="1777835" y="1663"/>
                </a:lnTo>
                <a:lnTo>
                  <a:pt x="1807820" y="4685"/>
                </a:lnTo>
                <a:lnTo>
                  <a:pt x="1835150" y="595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56" name="SMARTInkShape-2880"/>
          <p:cNvSpPr/>
          <p:nvPr>
            <p:custDataLst>
              <p:tags r:id="rId10"/>
            </p:custDataLst>
          </p:nvPr>
        </p:nvSpPr>
        <p:spPr>
          <a:xfrm>
            <a:off x="3586164" y="4877139"/>
            <a:ext cx="153987" cy="183812"/>
          </a:xfrm>
          <a:custGeom>
            <a:avLst/>
            <a:gdLst/>
            <a:ahLst/>
            <a:cxnLst/>
            <a:rect l="0" t="0" r="0" b="0"/>
            <a:pathLst>
              <a:path w="153987" h="183812">
                <a:moveTo>
                  <a:pt x="153986" y="12361"/>
                </a:moveTo>
                <a:lnTo>
                  <a:pt x="153986" y="12361"/>
                </a:lnTo>
                <a:lnTo>
                  <a:pt x="153986" y="805"/>
                </a:lnTo>
                <a:lnTo>
                  <a:pt x="153281" y="425"/>
                </a:lnTo>
                <a:lnTo>
                  <a:pt x="150615" y="0"/>
                </a:lnTo>
                <a:lnTo>
                  <a:pt x="138406" y="9874"/>
                </a:lnTo>
                <a:lnTo>
                  <a:pt x="118011" y="36318"/>
                </a:lnTo>
                <a:lnTo>
                  <a:pt x="98486" y="60874"/>
                </a:lnTo>
                <a:lnTo>
                  <a:pt x="76403" y="86133"/>
                </a:lnTo>
                <a:lnTo>
                  <a:pt x="45548" y="115515"/>
                </a:lnTo>
                <a:lnTo>
                  <a:pt x="23078" y="135823"/>
                </a:lnTo>
                <a:lnTo>
                  <a:pt x="12079" y="141316"/>
                </a:lnTo>
                <a:lnTo>
                  <a:pt x="7876" y="141370"/>
                </a:lnTo>
                <a:lnTo>
                  <a:pt x="4368" y="139995"/>
                </a:lnTo>
                <a:lnTo>
                  <a:pt x="1324" y="137667"/>
                </a:lnTo>
                <a:lnTo>
                  <a:pt x="0" y="132587"/>
                </a:lnTo>
                <a:lnTo>
                  <a:pt x="1508" y="107172"/>
                </a:lnTo>
                <a:lnTo>
                  <a:pt x="4609" y="82486"/>
                </a:lnTo>
                <a:lnTo>
                  <a:pt x="8339" y="58814"/>
                </a:lnTo>
                <a:lnTo>
                  <a:pt x="13111" y="28358"/>
                </a:lnTo>
                <a:lnTo>
                  <a:pt x="14208" y="25847"/>
                </a:lnTo>
                <a:lnTo>
                  <a:pt x="15646" y="24880"/>
                </a:lnTo>
                <a:lnTo>
                  <a:pt x="17309" y="24940"/>
                </a:lnTo>
                <a:lnTo>
                  <a:pt x="37776" y="54556"/>
                </a:lnTo>
                <a:lnTo>
                  <a:pt x="60051" y="85306"/>
                </a:lnTo>
                <a:lnTo>
                  <a:pt x="76254" y="108281"/>
                </a:lnTo>
                <a:lnTo>
                  <a:pt x="100537" y="139638"/>
                </a:lnTo>
                <a:lnTo>
                  <a:pt x="122418" y="168031"/>
                </a:lnTo>
                <a:lnTo>
                  <a:pt x="128586" y="18381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71" name="SMARTInkShape-Group627"/>
          <p:cNvGrpSpPr/>
          <p:nvPr/>
        </p:nvGrpSpPr>
        <p:grpSpPr>
          <a:xfrm>
            <a:off x="4004666" y="4781550"/>
            <a:ext cx="1513485" cy="279401"/>
            <a:chOff x="4004666" y="4781550"/>
            <a:chExt cx="1513485" cy="279401"/>
          </a:xfrm>
        </p:grpSpPr>
        <p:sp>
          <p:nvSpPr>
            <p:cNvPr id="857" name="SMARTInkShape-2881"/>
            <p:cNvSpPr/>
            <p:nvPr>
              <p:custDataLst>
                <p:tags r:id="rId113"/>
              </p:custDataLst>
            </p:nvPr>
          </p:nvSpPr>
          <p:spPr>
            <a:xfrm>
              <a:off x="4004666" y="4884444"/>
              <a:ext cx="129185" cy="152223"/>
            </a:xfrm>
            <a:custGeom>
              <a:avLst/>
              <a:gdLst/>
              <a:ahLst/>
              <a:cxnLst/>
              <a:rect l="0" t="0" r="0" b="0"/>
              <a:pathLst>
                <a:path w="129185" h="152223">
                  <a:moveTo>
                    <a:pt x="110134" y="5056"/>
                  </a:moveTo>
                  <a:lnTo>
                    <a:pt x="110134" y="5056"/>
                  </a:lnTo>
                  <a:lnTo>
                    <a:pt x="106763" y="1685"/>
                  </a:lnTo>
                  <a:lnTo>
                    <a:pt x="101345" y="30"/>
                  </a:lnTo>
                  <a:lnTo>
                    <a:pt x="93528" y="0"/>
                  </a:lnTo>
                  <a:lnTo>
                    <a:pt x="82998" y="2338"/>
                  </a:lnTo>
                  <a:lnTo>
                    <a:pt x="58428" y="17735"/>
                  </a:lnTo>
                  <a:lnTo>
                    <a:pt x="32176" y="43540"/>
                  </a:lnTo>
                  <a:lnTo>
                    <a:pt x="16925" y="65199"/>
                  </a:lnTo>
                  <a:lnTo>
                    <a:pt x="5208" y="88231"/>
                  </a:lnTo>
                  <a:lnTo>
                    <a:pt x="0" y="110226"/>
                  </a:lnTo>
                  <a:lnTo>
                    <a:pt x="3330" y="127998"/>
                  </a:lnTo>
                  <a:lnTo>
                    <a:pt x="7181" y="135702"/>
                  </a:lnTo>
                  <a:lnTo>
                    <a:pt x="13983" y="141541"/>
                  </a:lnTo>
                  <a:lnTo>
                    <a:pt x="32828" y="149913"/>
                  </a:lnTo>
                  <a:lnTo>
                    <a:pt x="55315" y="152222"/>
                  </a:lnTo>
                  <a:lnTo>
                    <a:pt x="79420" y="150191"/>
                  </a:lnTo>
                  <a:lnTo>
                    <a:pt x="104244" y="144585"/>
                  </a:lnTo>
                  <a:lnTo>
                    <a:pt x="129184" y="1384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8" name="SMARTInkShape-2882"/>
            <p:cNvSpPr/>
            <p:nvPr>
              <p:custDataLst>
                <p:tags r:id="rId114"/>
              </p:custDataLst>
            </p:nvPr>
          </p:nvSpPr>
          <p:spPr>
            <a:xfrm>
              <a:off x="4155605" y="4904891"/>
              <a:ext cx="108471" cy="109435"/>
            </a:xfrm>
            <a:custGeom>
              <a:avLst/>
              <a:gdLst/>
              <a:ahLst/>
              <a:cxnLst/>
              <a:rect l="0" t="0" r="0" b="0"/>
              <a:pathLst>
                <a:path w="108471" h="109435">
                  <a:moveTo>
                    <a:pt x="41745" y="3659"/>
                  </a:moveTo>
                  <a:lnTo>
                    <a:pt x="41745" y="3659"/>
                  </a:lnTo>
                  <a:lnTo>
                    <a:pt x="41745" y="288"/>
                  </a:lnTo>
                  <a:lnTo>
                    <a:pt x="40334" y="0"/>
                  </a:lnTo>
                  <a:lnTo>
                    <a:pt x="35003" y="1562"/>
                  </a:lnTo>
                  <a:lnTo>
                    <a:pt x="20697" y="16522"/>
                  </a:lnTo>
                  <a:lnTo>
                    <a:pt x="6424" y="38828"/>
                  </a:lnTo>
                  <a:lnTo>
                    <a:pt x="0" y="66682"/>
                  </a:lnTo>
                  <a:lnTo>
                    <a:pt x="4141" y="83175"/>
                  </a:lnTo>
                  <a:lnTo>
                    <a:pt x="8209" y="90536"/>
                  </a:lnTo>
                  <a:lnTo>
                    <a:pt x="20255" y="100597"/>
                  </a:lnTo>
                  <a:lnTo>
                    <a:pt x="36427" y="106716"/>
                  </a:lnTo>
                  <a:lnTo>
                    <a:pt x="57726" y="109434"/>
                  </a:lnTo>
                  <a:lnTo>
                    <a:pt x="75659" y="106879"/>
                  </a:lnTo>
                  <a:lnTo>
                    <a:pt x="83404" y="104223"/>
                  </a:lnTo>
                  <a:lnTo>
                    <a:pt x="95773" y="93745"/>
                  </a:lnTo>
                  <a:lnTo>
                    <a:pt x="104563" y="79680"/>
                  </a:lnTo>
                  <a:lnTo>
                    <a:pt x="108470" y="64022"/>
                  </a:lnTo>
                  <a:lnTo>
                    <a:pt x="106443" y="47656"/>
                  </a:lnTo>
                  <a:lnTo>
                    <a:pt x="95487" y="22575"/>
                  </a:lnTo>
                  <a:lnTo>
                    <a:pt x="90273" y="14152"/>
                  </a:lnTo>
                  <a:lnTo>
                    <a:pt x="78835" y="4795"/>
                  </a:lnTo>
                  <a:lnTo>
                    <a:pt x="72822" y="2299"/>
                  </a:lnTo>
                  <a:lnTo>
                    <a:pt x="60496" y="1408"/>
                  </a:lnTo>
                  <a:lnTo>
                    <a:pt x="54246" y="2159"/>
                  </a:lnTo>
                  <a:lnTo>
                    <a:pt x="45419" y="6755"/>
                  </a:lnTo>
                  <a:lnTo>
                    <a:pt x="42078" y="9956"/>
                  </a:lnTo>
                  <a:lnTo>
                    <a:pt x="38365" y="19158"/>
                  </a:lnTo>
                  <a:lnTo>
                    <a:pt x="35395" y="354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9" name="SMARTInkShape-2883"/>
            <p:cNvSpPr/>
            <p:nvPr>
              <p:custDataLst>
                <p:tags r:id="rId115"/>
              </p:custDataLst>
            </p:nvPr>
          </p:nvSpPr>
          <p:spPr>
            <a:xfrm>
              <a:off x="4279900" y="4893368"/>
              <a:ext cx="52902" cy="127840"/>
            </a:xfrm>
            <a:custGeom>
              <a:avLst/>
              <a:gdLst/>
              <a:ahLst/>
              <a:cxnLst/>
              <a:rect l="0" t="0" r="0" b="0"/>
              <a:pathLst>
                <a:path w="52902" h="127840">
                  <a:moveTo>
                    <a:pt x="50800" y="15182"/>
                  </a:moveTo>
                  <a:lnTo>
                    <a:pt x="50800" y="15182"/>
                  </a:lnTo>
                  <a:lnTo>
                    <a:pt x="50800" y="8441"/>
                  </a:lnTo>
                  <a:lnTo>
                    <a:pt x="48918" y="3248"/>
                  </a:lnTo>
                  <a:lnTo>
                    <a:pt x="47429" y="876"/>
                  </a:lnTo>
                  <a:lnTo>
                    <a:pt x="45025" y="0"/>
                  </a:lnTo>
                  <a:lnTo>
                    <a:pt x="38591" y="909"/>
                  </a:lnTo>
                  <a:lnTo>
                    <a:pt x="27035" y="8758"/>
                  </a:lnTo>
                  <a:lnTo>
                    <a:pt x="22599" y="17971"/>
                  </a:lnTo>
                  <a:lnTo>
                    <a:pt x="21333" y="29827"/>
                  </a:lnTo>
                  <a:lnTo>
                    <a:pt x="25292" y="52368"/>
                  </a:lnTo>
                  <a:lnTo>
                    <a:pt x="38915" y="83388"/>
                  </a:lnTo>
                  <a:lnTo>
                    <a:pt x="51823" y="106736"/>
                  </a:lnTo>
                  <a:lnTo>
                    <a:pt x="52893" y="110791"/>
                  </a:lnTo>
                  <a:lnTo>
                    <a:pt x="52901" y="114198"/>
                  </a:lnTo>
                  <a:lnTo>
                    <a:pt x="52201" y="117176"/>
                  </a:lnTo>
                  <a:lnTo>
                    <a:pt x="47659" y="122367"/>
                  </a:lnTo>
                  <a:lnTo>
                    <a:pt x="44473" y="124738"/>
                  </a:lnTo>
                  <a:lnTo>
                    <a:pt x="35288" y="127373"/>
                  </a:lnTo>
                  <a:lnTo>
                    <a:pt x="24856" y="127839"/>
                  </a:lnTo>
                  <a:lnTo>
                    <a:pt x="15515" y="125694"/>
                  </a:lnTo>
                  <a:lnTo>
                    <a:pt x="8542" y="120508"/>
                  </a:lnTo>
                  <a:lnTo>
                    <a:pt x="0" y="1104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0" name="SMARTInkShape-2884"/>
            <p:cNvSpPr/>
            <p:nvPr>
              <p:custDataLst>
                <p:tags r:id="rId116"/>
              </p:custDataLst>
            </p:nvPr>
          </p:nvSpPr>
          <p:spPr>
            <a:xfrm>
              <a:off x="4433487" y="4806950"/>
              <a:ext cx="87714" cy="234951"/>
            </a:xfrm>
            <a:custGeom>
              <a:avLst/>
              <a:gdLst/>
              <a:ahLst/>
              <a:cxnLst/>
              <a:rect l="0" t="0" r="0" b="0"/>
              <a:pathLst>
                <a:path w="87714" h="234951">
                  <a:moveTo>
                    <a:pt x="87713" y="0"/>
                  </a:moveTo>
                  <a:lnTo>
                    <a:pt x="87713" y="0"/>
                  </a:lnTo>
                  <a:lnTo>
                    <a:pt x="56617" y="28849"/>
                  </a:lnTo>
                  <a:lnTo>
                    <a:pt x="43554" y="48805"/>
                  </a:lnTo>
                  <a:lnTo>
                    <a:pt x="30692" y="73667"/>
                  </a:lnTo>
                  <a:lnTo>
                    <a:pt x="17921" y="101179"/>
                  </a:lnTo>
                  <a:lnTo>
                    <a:pt x="5189" y="129871"/>
                  </a:lnTo>
                  <a:lnTo>
                    <a:pt x="0" y="155322"/>
                  </a:lnTo>
                  <a:lnTo>
                    <a:pt x="752" y="177688"/>
                  </a:lnTo>
                  <a:lnTo>
                    <a:pt x="5789" y="197034"/>
                  </a:lnTo>
                  <a:lnTo>
                    <a:pt x="18377" y="213160"/>
                  </a:lnTo>
                  <a:lnTo>
                    <a:pt x="43263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1" name="SMARTInkShape-2885"/>
            <p:cNvSpPr/>
            <p:nvPr>
              <p:custDataLst>
                <p:tags r:id="rId117"/>
              </p:custDataLst>
            </p:nvPr>
          </p:nvSpPr>
          <p:spPr>
            <a:xfrm>
              <a:off x="4583564" y="4921250"/>
              <a:ext cx="133999" cy="103594"/>
            </a:xfrm>
            <a:custGeom>
              <a:avLst/>
              <a:gdLst/>
              <a:ahLst/>
              <a:cxnLst/>
              <a:rect l="0" t="0" r="0" b="0"/>
              <a:pathLst>
                <a:path w="133999" h="103594">
                  <a:moveTo>
                    <a:pt x="7486" y="19050"/>
                  </a:moveTo>
                  <a:lnTo>
                    <a:pt x="7486" y="19050"/>
                  </a:lnTo>
                  <a:lnTo>
                    <a:pt x="12954" y="13583"/>
                  </a:lnTo>
                  <a:lnTo>
                    <a:pt x="4931" y="42327"/>
                  </a:lnTo>
                  <a:lnTo>
                    <a:pt x="0" y="59029"/>
                  </a:lnTo>
                  <a:lnTo>
                    <a:pt x="161" y="71155"/>
                  </a:lnTo>
                  <a:lnTo>
                    <a:pt x="4218" y="85916"/>
                  </a:lnTo>
                  <a:lnTo>
                    <a:pt x="7424" y="88322"/>
                  </a:lnTo>
                  <a:lnTo>
                    <a:pt x="11678" y="89220"/>
                  </a:lnTo>
                  <a:lnTo>
                    <a:pt x="20638" y="88336"/>
                  </a:lnTo>
                  <a:lnTo>
                    <a:pt x="26972" y="85592"/>
                  </a:lnTo>
                  <a:lnTo>
                    <a:pt x="37876" y="73338"/>
                  </a:lnTo>
                  <a:lnTo>
                    <a:pt x="48427" y="51646"/>
                  </a:lnTo>
                  <a:lnTo>
                    <a:pt x="50376" y="44590"/>
                  </a:lnTo>
                  <a:lnTo>
                    <a:pt x="50897" y="43838"/>
                  </a:lnTo>
                  <a:lnTo>
                    <a:pt x="51243" y="44748"/>
                  </a:lnTo>
                  <a:lnTo>
                    <a:pt x="52334" y="49521"/>
                  </a:lnTo>
                  <a:lnTo>
                    <a:pt x="57620" y="60142"/>
                  </a:lnTo>
                  <a:lnTo>
                    <a:pt x="80471" y="84743"/>
                  </a:lnTo>
                  <a:lnTo>
                    <a:pt x="106128" y="102472"/>
                  </a:lnTo>
                  <a:lnTo>
                    <a:pt x="110642" y="103593"/>
                  </a:lnTo>
                  <a:lnTo>
                    <a:pt x="119420" y="102956"/>
                  </a:lnTo>
                  <a:lnTo>
                    <a:pt x="123031" y="100387"/>
                  </a:lnTo>
                  <a:lnTo>
                    <a:pt x="128924" y="91889"/>
                  </a:lnTo>
                  <a:lnTo>
                    <a:pt x="132838" y="75204"/>
                  </a:lnTo>
                  <a:lnTo>
                    <a:pt x="133998" y="50113"/>
                  </a:lnTo>
                  <a:lnTo>
                    <a:pt x="130970" y="23707"/>
                  </a:lnTo>
                  <a:lnTo>
                    <a:pt x="125633" y="10301"/>
                  </a:lnTo>
                  <a:lnTo>
                    <a:pt x="122234" y="4750"/>
                  </a:lnTo>
                  <a:lnTo>
                    <a:pt x="119262" y="1756"/>
                  </a:lnTo>
                  <a:lnTo>
                    <a:pt x="116575" y="465"/>
                  </a:lnTo>
                  <a:lnTo>
                    <a:pt x="10908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2" name="SMARTInkShape-2886"/>
            <p:cNvSpPr/>
            <p:nvPr>
              <p:custDataLst>
                <p:tags r:id="rId118"/>
              </p:custDataLst>
            </p:nvPr>
          </p:nvSpPr>
          <p:spPr>
            <a:xfrm>
              <a:off x="4782433" y="4972050"/>
              <a:ext cx="5468" cy="88901"/>
            </a:xfrm>
            <a:custGeom>
              <a:avLst/>
              <a:gdLst/>
              <a:ahLst/>
              <a:cxnLst/>
              <a:rect l="0" t="0" r="0" b="0"/>
              <a:pathLst>
                <a:path w="5468" h="88901">
                  <a:moveTo>
                    <a:pt x="5467" y="0"/>
                  </a:moveTo>
                  <a:lnTo>
                    <a:pt x="5467" y="0"/>
                  </a:lnTo>
                  <a:lnTo>
                    <a:pt x="5467" y="28562"/>
                  </a:lnTo>
                  <a:lnTo>
                    <a:pt x="2096" y="56521"/>
                  </a:lnTo>
                  <a:lnTo>
                    <a:pt x="0" y="72642"/>
                  </a:lnTo>
                  <a:lnTo>
                    <a:pt x="1391" y="80028"/>
                  </a:lnTo>
                  <a:lnTo>
                    <a:pt x="5467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3" name="SMARTInkShape-2887"/>
            <p:cNvSpPr/>
            <p:nvPr>
              <p:custDataLst>
                <p:tags r:id="rId119"/>
              </p:custDataLst>
            </p:nvPr>
          </p:nvSpPr>
          <p:spPr>
            <a:xfrm>
              <a:off x="4737100" y="4979283"/>
              <a:ext cx="95251" cy="11818"/>
            </a:xfrm>
            <a:custGeom>
              <a:avLst/>
              <a:gdLst/>
              <a:ahLst/>
              <a:cxnLst/>
              <a:rect l="0" t="0" r="0" b="0"/>
              <a:pathLst>
                <a:path w="95251" h="11818">
                  <a:moveTo>
                    <a:pt x="0" y="5467"/>
                  </a:moveTo>
                  <a:lnTo>
                    <a:pt x="0" y="5467"/>
                  </a:lnTo>
                  <a:lnTo>
                    <a:pt x="10139" y="1103"/>
                  </a:lnTo>
                  <a:lnTo>
                    <a:pt x="17676" y="0"/>
                  </a:lnTo>
                  <a:lnTo>
                    <a:pt x="43447" y="3655"/>
                  </a:lnTo>
                  <a:lnTo>
                    <a:pt x="69652" y="6991"/>
                  </a:lnTo>
                  <a:lnTo>
                    <a:pt x="9525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4" name="SMARTInkShape-2888"/>
            <p:cNvSpPr/>
            <p:nvPr>
              <p:custDataLst>
                <p:tags r:id="rId120"/>
              </p:custDataLst>
            </p:nvPr>
          </p:nvSpPr>
          <p:spPr>
            <a:xfrm>
              <a:off x="4762500" y="5010150"/>
              <a:ext cx="50801" cy="9104"/>
            </a:xfrm>
            <a:custGeom>
              <a:avLst/>
              <a:gdLst/>
              <a:ahLst/>
              <a:cxnLst/>
              <a:rect l="0" t="0" r="0" b="0"/>
              <a:pathLst>
                <a:path w="50801" h="9104">
                  <a:moveTo>
                    <a:pt x="0" y="0"/>
                  </a:moveTo>
                  <a:lnTo>
                    <a:pt x="0" y="0"/>
                  </a:lnTo>
                  <a:lnTo>
                    <a:pt x="17676" y="8838"/>
                  </a:lnTo>
                  <a:lnTo>
                    <a:pt x="29494" y="9103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5" name="SMARTInkShape-2889"/>
            <p:cNvSpPr/>
            <p:nvPr>
              <p:custDataLst>
                <p:tags r:id="rId121"/>
              </p:custDataLst>
            </p:nvPr>
          </p:nvSpPr>
          <p:spPr>
            <a:xfrm>
              <a:off x="4917705" y="4832350"/>
              <a:ext cx="60696" cy="192994"/>
            </a:xfrm>
            <a:custGeom>
              <a:avLst/>
              <a:gdLst/>
              <a:ahLst/>
              <a:cxnLst/>
              <a:rect l="0" t="0" r="0" b="0"/>
              <a:pathLst>
                <a:path w="60696" h="192994">
                  <a:moveTo>
                    <a:pt x="54345" y="0"/>
                  </a:moveTo>
                  <a:lnTo>
                    <a:pt x="54345" y="0"/>
                  </a:lnTo>
                  <a:lnTo>
                    <a:pt x="53639" y="6481"/>
                  </a:lnTo>
                  <a:lnTo>
                    <a:pt x="43674" y="32324"/>
                  </a:lnTo>
                  <a:lnTo>
                    <a:pt x="33375" y="54583"/>
                  </a:lnTo>
                  <a:lnTo>
                    <a:pt x="21742" y="80938"/>
                  </a:lnTo>
                  <a:lnTo>
                    <a:pt x="11397" y="109115"/>
                  </a:lnTo>
                  <a:lnTo>
                    <a:pt x="3507" y="135985"/>
                  </a:lnTo>
                  <a:lnTo>
                    <a:pt x="0" y="157334"/>
                  </a:lnTo>
                  <a:lnTo>
                    <a:pt x="4086" y="174348"/>
                  </a:lnTo>
                  <a:lnTo>
                    <a:pt x="8139" y="181849"/>
                  </a:lnTo>
                  <a:lnTo>
                    <a:pt x="13663" y="186849"/>
                  </a:lnTo>
                  <a:lnTo>
                    <a:pt x="27327" y="192405"/>
                  </a:lnTo>
                  <a:lnTo>
                    <a:pt x="40926" y="192993"/>
                  </a:lnTo>
                  <a:lnTo>
                    <a:pt x="60695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6" name="SMARTInkShape-2890"/>
            <p:cNvSpPr/>
            <p:nvPr>
              <p:custDataLst>
                <p:tags r:id="rId122"/>
              </p:custDataLst>
            </p:nvPr>
          </p:nvSpPr>
          <p:spPr>
            <a:xfrm>
              <a:off x="4896733" y="4953000"/>
              <a:ext cx="100718" cy="1"/>
            </a:xfrm>
            <a:custGeom>
              <a:avLst/>
              <a:gdLst/>
              <a:ahLst/>
              <a:cxnLst/>
              <a:rect l="0" t="0" r="0" b="0"/>
              <a:pathLst>
                <a:path w="100718" h="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26984" y="0"/>
                  </a:lnTo>
                  <a:lnTo>
                    <a:pt x="52138" y="0"/>
                  </a:lnTo>
                  <a:lnTo>
                    <a:pt x="80836" y="0"/>
                  </a:lnTo>
                  <a:lnTo>
                    <a:pt x="1007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7" name="SMARTInkShape-2891"/>
            <p:cNvSpPr/>
            <p:nvPr>
              <p:custDataLst>
                <p:tags r:id="rId123"/>
              </p:custDataLst>
            </p:nvPr>
          </p:nvSpPr>
          <p:spPr>
            <a:xfrm>
              <a:off x="5048250" y="4781550"/>
              <a:ext cx="37393" cy="266701"/>
            </a:xfrm>
            <a:custGeom>
              <a:avLst/>
              <a:gdLst/>
              <a:ahLst/>
              <a:cxnLst/>
              <a:rect l="0" t="0" r="0" b="0"/>
              <a:pathLst>
                <a:path w="37393" h="266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1537" y="33226"/>
                  </a:lnTo>
                  <a:lnTo>
                    <a:pt x="18298" y="60393"/>
                  </a:lnTo>
                  <a:lnTo>
                    <a:pt x="26007" y="91282"/>
                  </a:lnTo>
                  <a:lnTo>
                    <a:pt x="30038" y="107421"/>
                  </a:lnTo>
                  <a:lnTo>
                    <a:pt x="34516" y="138524"/>
                  </a:lnTo>
                  <a:lnTo>
                    <a:pt x="36507" y="168105"/>
                  </a:lnTo>
                  <a:lnTo>
                    <a:pt x="37392" y="195363"/>
                  </a:lnTo>
                  <a:lnTo>
                    <a:pt x="34022" y="219708"/>
                  </a:lnTo>
                  <a:lnTo>
                    <a:pt x="31148" y="231138"/>
                  </a:lnTo>
                  <a:lnTo>
                    <a:pt x="20429" y="247602"/>
                  </a:lnTo>
                  <a:lnTo>
                    <a:pt x="0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8" name="SMARTInkShape-2892"/>
            <p:cNvSpPr/>
            <p:nvPr>
              <p:custDataLst>
                <p:tags r:id="rId124"/>
              </p:custDataLst>
            </p:nvPr>
          </p:nvSpPr>
          <p:spPr>
            <a:xfrm>
              <a:off x="5219700" y="4889500"/>
              <a:ext cx="79762" cy="118385"/>
            </a:xfrm>
            <a:custGeom>
              <a:avLst/>
              <a:gdLst/>
              <a:ahLst/>
              <a:cxnLst/>
              <a:rect l="0" t="0" r="0" b="0"/>
              <a:pathLst>
                <a:path w="79762" h="118385">
                  <a:moveTo>
                    <a:pt x="76200" y="0"/>
                  </a:moveTo>
                  <a:lnTo>
                    <a:pt x="76200" y="0"/>
                  </a:lnTo>
                  <a:lnTo>
                    <a:pt x="66087" y="0"/>
                  </a:lnTo>
                  <a:lnTo>
                    <a:pt x="46314" y="6742"/>
                  </a:lnTo>
                  <a:lnTo>
                    <a:pt x="36341" y="13815"/>
                  </a:lnTo>
                  <a:lnTo>
                    <a:pt x="32695" y="17676"/>
                  </a:lnTo>
                  <a:lnTo>
                    <a:pt x="30969" y="22368"/>
                  </a:lnTo>
                  <a:lnTo>
                    <a:pt x="30932" y="33224"/>
                  </a:lnTo>
                  <a:lnTo>
                    <a:pt x="41621" y="54608"/>
                  </a:lnTo>
                  <a:lnTo>
                    <a:pt x="68432" y="83539"/>
                  </a:lnTo>
                  <a:lnTo>
                    <a:pt x="78367" y="98130"/>
                  </a:lnTo>
                  <a:lnTo>
                    <a:pt x="79761" y="101404"/>
                  </a:lnTo>
                  <a:lnTo>
                    <a:pt x="78573" y="104996"/>
                  </a:lnTo>
                  <a:lnTo>
                    <a:pt x="71611" y="112752"/>
                  </a:lnTo>
                  <a:lnTo>
                    <a:pt x="61460" y="117140"/>
                  </a:lnTo>
                  <a:lnTo>
                    <a:pt x="49188" y="118384"/>
                  </a:lnTo>
                  <a:lnTo>
                    <a:pt x="34326" y="116586"/>
                  </a:lnTo>
                  <a:lnTo>
                    <a:pt x="22076" y="111553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9" name="SMARTInkShape-2893"/>
            <p:cNvSpPr/>
            <p:nvPr>
              <p:custDataLst>
                <p:tags r:id="rId125"/>
              </p:custDataLst>
            </p:nvPr>
          </p:nvSpPr>
          <p:spPr>
            <a:xfrm>
              <a:off x="5353690" y="4908550"/>
              <a:ext cx="164461" cy="84082"/>
            </a:xfrm>
            <a:custGeom>
              <a:avLst/>
              <a:gdLst/>
              <a:ahLst/>
              <a:cxnLst/>
              <a:rect l="0" t="0" r="0" b="0"/>
              <a:pathLst>
                <a:path w="164461" h="84082">
                  <a:moveTo>
                    <a:pt x="12060" y="0"/>
                  </a:moveTo>
                  <a:lnTo>
                    <a:pt x="12060" y="0"/>
                  </a:lnTo>
                  <a:lnTo>
                    <a:pt x="6592" y="0"/>
                  </a:lnTo>
                  <a:lnTo>
                    <a:pt x="2600" y="10113"/>
                  </a:lnTo>
                  <a:lnTo>
                    <a:pt x="0" y="37563"/>
                  </a:lnTo>
                  <a:lnTo>
                    <a:pt x="1368" y="66399"/>
                  </a:lnTo>
                  <a:lnTo>
                    <a:pt x="2815" y="71782"/>
                  </a:lnTo>
                  <a:lnTo>
                    <a:pt x="5897" y="76077"/>
                  </a:lnTo>
                  <a:lnTo>
                    <a:pt x="14965" y="82731"/>
                  </a:lnTo>
                  <a:lnTo>
                    <a:pt x="19641" y="84081"/>
                  </a:lnTo>
                  <a:lnTo>
                    <a:pt x="28599" y="83701"/>
                  </a:lnTo>
                  <a:lnTo>
                    <a:pt x="44948" y="72778"/>
                  </a:lnTo>
                  <a:lnTo>
                    <a:pt x="59826" y="52765"/>
                  </a:lnTo>
                  <a:lnTo>
                    <a:pt x="73131" y="22130"/>
                  </a:lnTo>
                  <a:lnTo>
                    <a:pt x="83149" y="7889"/>
                  </a:lnTo>
                  <a:lnTo>
                    <a:pt x="84854" y="6671"/>
                  </a:lnTo>
                  <a:lnTo>
                    <a:pt x="85989" y="6564"/>
                  </a:lnTo>
                  <a:lnTo>
                    <a:pt x="89132" y="10208"/>
                  </a:lnTo>
                  <a:lnTo>
                    <a:pt x="90958" y="13155"/>
                  </a:lnTo>
                  <a:lnTo>
                    <a:pt x="93528" y="27416"/>
                  </a:lnTo>
                  <a:lnTo>
                    <a:pt x="94467" y="55534"/>
                  </a:lnTo>
                  <a:lnTo>
                    <a:pt x="94582" y="70393"/>
                  </a:lnTo>
                  <a:lnTo>
                    <a:pt x="95297" y="71624"/>
                  </a:lnTo>
                  <a:lnTo>
                    <a:pt x="96479" y="71737"/>
                  </a:lnTo>
                  <a:lnTo>
                    <a:pt x="99674" y="69983"/>
                  </a:lnTo>
                  <a:lnTo>
                    <a:pt x="106145" y="63618"/>
                  </a:lnTo>
                  <a:lnTo>
                    <a:pt x="122497" y="45100"/>
                  </a:lnTo>
                  <a:lnTo>
                    <a:pt x="146313" y="21122"/>
                  </a:lnTo>
                  <a:lnTo>
                    <a:pt x="149538" y="19725"/>
                  </a:lnTo>
                  <a:lnTo>
                    <a:pt x="152396" y="19500"/>
                  </a:lnTo>
                  <a:lnTo>
                    <a:pt x="155006" y="20762"/>
                  </a:lnTo>
                  <a:lnTo>
                    <a:pt x="159788" y="25926"/>
                  </a:lnTo>
                  <a:lnTo>
                    <a:pt x="160640" y="29278"/>
                  </a:lnTo>
                  <a:lnTo>
                    <a:pt x="160700" y="46679"/>
                  </a:lnTo>
                  <a:lnTo>
                    <a:pt x="164240" y="76821"/>
                  </a:lnTo>
                  <a:lnTo>
                    <a:pt x="16446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0" name="SMARTInkShape-2894"/>
            <p:cNvSpPr/>
            <p:nvPr>
              <p:custDataLst>
                <p:tags r:id="rId126"/>
              </p:custDataLst>
            </p:nvPr>
          </p:nvSpPr>
          <p:spPr>
            <a:xfrm>
              <a:off x="5378450" y="48006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6350"/>
                  </a:moveTo>
                  <a:lnTo>
                    <a:pt x="635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80" name="SMARTInkShape-Group628"/>
          <p:cNvGrpSpPr/>
          <p:nvPr/>
        </p:nvGrpSpPr>
        <p:grpSpPr>
          <a:xfrm>
            <a:off x="5661333" y="4724400"/>
            <a:ext cx="668241" cy="304801"/>
            <a:chOff x="5661333" y="4724400"/>
            <a:chExt cx="668241" cy="304801"/>
          </a:xfrm>
        </p:grpSpPr>
        <p:sp>
          <p:nvSpPr>
            <p:cNvPr id="872" name="SMARTInkShape-2895"/>
            <p:cNvSpPr/>
            <p:nvPr>
              <p:custDataLst>
                <p:tags r:id="rId105"/>
              </p:custDataLst>
            </p:nvPr>
          </p:nvSpPr>
          <p:spPr>
            <a:xfrm>
              <a:off x="5779209" y="4870450"/>
              <a:ext cx="175360" cy="84959"/>
            </a:xfrm>
            <a:custGeom>
              <a:avLst/>
              <a:gdLst/>
              <a:ahLst/>
              <a:cxnLst/>
              <a:rect l="0" t="0" r="0" b="0"/>
              <a:pathLst>
                <a:path w="175360" h="84959">
                  <a:moveTo>
                    <a:pt x="56441" y="12700"/>
                  </a:moveTo>
                  <a:lnTo>
                    <a:pt x="56441" y="12700"/>
                  </a:lnTo>
                  <a:lnTo>
                    <a:pt x="53070" y="9329"/>
                  </a:lnTo>
                  <a:lnTo>
                    <a:pt x="49960" y="9747"/>
                  </a:lnTo>
                  <a:lnTo>
                    <a:pt x="40860" y="13974"/>
                  </a:lnTo>
                  <a:lnTo>
                    <a:pt x="11611" y="44130"/>
                  </a:lnTo>
                  <a:lnTo>
                    <a:pt x="5388" y="50586"/>
                  </a:lnTo>
                  <a:lnTo>
                    <a:pt x="1944" y="57007"/>
                  </a:lnTo>
                  <a:lnTo>
                    <a:pt x="0" y="69787"/>
                  </a:lnTo>
                  <a:lnTo>
                    <a:pt x="1175" y="74040"/>
                  </a:lnTo>
                  <a:lnTo>
                    <a:pt x="3369" y="76877"/>
                  </a:lnTo>
                  <a:lnTo>
                    <a:pt x="6243" y="78768"/>
                  </a:lnTo>
                  <a:lnTo>
                    <a:pt x="15080" y="78987"/>
                  </a:lnTo>
                  <a:lnTo>
                    <a:pt x="26064" y="76028"/>
                  </a:lnTo>
                  <a:lnTo>
                    <a:pt x="44148" y="65722"/>
                  </a:lnTo>
                  <a:lnTo>
                    <a:pt x="73509" y="39936"/>
                  </a:lnTo>
                  <a:lnTo>
                    <a:pt x="74876" y="40030"/>
                  </a:lnTo>
                  <a:lnTo>
                    <a:pt x="78275" y="42014"/>
                  </a:lnTo>
                  <a:lnTo>
                    <a:pt x="93737" y="67380"/>
                  </a:lnTo>
                  <a:lnTo>
                    <a:pt x="108884" y="76957"/>
                  </a:lnTo>
                  <a:lnTo>
                    <a:pt x="126778" y="84264"/>
                  </a:lnTo>
                  <a:lnTo>
                    <a:pt x="139207" y="84958"/>
                  </a:lnTo>
                  <a:lnTo>
                    <a:pt x="161063" y="79655"/>
                  </a:lnTo>
                  <a:lnTo>
                    <a:pt x="164994" y="75681"/>
                  </a:lnTo>
                  <a:lnTo>
                    <a:pt x="171245" y="63740"/>
                  </a:lnTo>
                  <a:lnTo>
                    <a:pt x="175359" y="44521"/>
                  </a:lnTo>
                  <a:lnTo>
                    <a:pt x="173208" y="22050"/>
                  </a:lnTo>
                  <a:lnTo>
                    <a:pt x="166192" y="9565"/>
                  </a:lnTo>
                  <a:lnTo>
                    <a:pt x="161359" y="4260"/>
                  </a:lnTo>
                  <a:lnTo>
                    <a:pt x="155314" y="1429"/>
                  </a:lnTo>
                  <a:lnTo>
                    <a:pt x="12629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3" name="SMARTInkShape-2896"/>
            <p:cNvSpPr/>
            <p:nvPr>
              <p:custDataLst>
                <p:tags r:id="rId106"/>
              </p:custDataLst>
            </p:nvPr>
          </p:nvSpPr>
          <p:spPr>
            <a:xfrm>
              <a:off x="5995360" y="4940300"/>
              <a:ext cx="11741" cy="86111"/>
            </a:xfrm>
            <a:custGeom>
              <a:avLst/>
              <a:gdLst/>
              <a:ahLst/>
              <a:cxnLst/>
              <a:rect l="0" t="0" r="0" b="0"/>
              <a:pathLst>
                <a:path w="11741" h="86111">
                  <a:moveTo>
                    <a:pt x="11740" y="0"/>
                  </a:moveTo>
                  <a:lnTo>
                    <a:pt x="11740" y="0"/>
                  </a:lnTo>
                  <a:lnTo>
                    <a:pt x="11035" y="10844"/>
                  </a:lnTo>
                  <a:lnTo>
                    <a:pt x="6273" y="38691"/>
                  </a:lnTo>
                  <a:lnTo>
                    <a:pt x="1200" y="67275"/>
                  </a:lnTo>
                  <a:lnTo>
                    <a:pt x="0" y="78348"/>
                  </a:lnTo>
                  <a:lnTo>
                    <a:pt x="386" y="81866"/>
                  </a:lnTo>
                  <a:lnTo>
                    <a:pt x="1348" y="84210"/>
                  </a:lnTo>
                  <a:lnTo>
                    <a:pt x="2696" y="85773"/>
                  </a:lnTo>
                  <a:lnTo>
                    <a:pt x="3594" y="86110"/>
                  </a:lnTo>
                  <a:lnTo>
                    <a:pt x="4192" y="85629"/>
                  </a:lnTo>
                  <a:lnTo>
                    <a:pt x="539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4" name="SMARTInkShape-2897"/>
            <p:cNvSpPr/>
            <p:nvPr>
              <p:custDataLst>
                <p:tags r:id="rId107"/>
              </p:custDataLst>
            </p:nvPr>
          </p:nvSpPr>
          <p:spPr>
            <a:xfrm>
              <a:off x="5956300" y="4934833"/>
              <a:ext cx="88901" cy="18168"/>
            </a:xfrm>
            <a:custGeom>
              <a:avLst/>
              <a:gdLst/>
              <a:ahLst/>
              <a:cxnLst/>
              <a:rect l="0" t="0" r="0" b="0"/>
              <a:pathLst>
                <a:path w="88901" h="18168">
                  <a:moveTo>
                    <a:pt x="0" y="5467"/>
                  </a:moveTo>
                  <a:lnTo>
                    <a:pt x="0" y="5467"/>
                  </a:lnTo>
                  <a:lnTo>
                    <a:pt x="6742" y="2096"/>
                  </a:lnTo>
                  <a:lnTo>
                    <a:pt x="24418" y="0"/>
                  </a:lnTo>
                  <a:lnTo>
                    <a:pt x="33901" y="1391"/>
                  </a:lnTo>
                  <a:lnTo>
                    <a:pt x="62364" y="10135"/>
                  </a:lnTo>
                  <a:lnTo>
                    <a:pt x="75864" y="13200"/>
                  </a:lnTo>
                  <a:lnTo>
                    <a:pt x="88900" y="18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5" name="SMARTInkShape-2898"/>
            <p:cNvSpPr/>
            <p:nvPr>
              <p:custDataLst>
                <p:tags r:id="rId108"/>
              </p:custDataLst>
            </p:nvPr>
          </p:nvSpPr>
          <p:spPr>
            <a:xfrm>
              <a:off x="5962650" y="497205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1964" y="7839"/>
                  </a:lnTo>
                  <a:lnTo>
                    <a:pt x="44514" y="11261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6" name="SMARTInkShape-2899"/>
            <p:cNvSpPr/>
            <p:nvPr>
              <p:custDataLst>
                <p:tags r:id="rId109"/>
              </p:custDataLst>
            </p:nvPr>
          </p:nvSpPr>
          <p:spPr>
            <a:xfrm>
              <a:off x="6143254" y="4800600"/>
              <a:ext cx="73397" cy="166283"/>
            </a:xfrm>
            <a:custGeom>
              <a:avLst/>
              <a:gdLst/>
              <a:ahLst/>
              <a:cxnLst/>
              <a:rect l="0" t="0" r="0" b="0"/>
              <a:pathLst>
                <a:path w="73397" h="166283">
                  <a:moveTo>
                    <a:pt x="54346" y="0"/>
                  </a:moveTo>
                  <a:lnTo>
                    <a:pt x="54346" y="0"/>
                  </a:lnTo>
                  <a:lnTo>
                    <a:pt x="38765" y="27789"/>
                  </a:lnTo>
                  <a:lnTo>
                    <a:pt x="27666" y="48334"/>
                  </a:lnTo>
                  <a:lnTo>
                    <a:pt x="16383" y="71576"/>
                  </a:lnTo>
                  <a:lnTo>
                    <a:pt x="6664" y="96017"/>
                  </a:lnTo>
                  <a:lnTo>
                    <a:pt x="1404" y="119110"/>
                  </a:lnTo>
                  <a:lnTo>
                    <a:pt x="0" y="130207"/>
                  </a:lnTo>
                  <a:lnTo>
                    <a:pt x="1183" y="139016"/>
                  </a:lnTo>
                  <a:lnTo>
                    <a:pt x="8140" y="152566"/>
                  </a:lnTo>
                  <a:lnTo>
                    <a:pt x="20169" y="161411"/>
                  </a:lnTo>
                  <a:lnTo>
                    <a:pt x="34217" y="166282"/>
                  </a:lnTo>
                  <a:lnTo>
                    <a:pt x="53320" y="165059"/>
                  </a:lnTo>
                  <a:lnTo>
                    <a:pt x="73396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7" name="SMARTInkShape-2900"/>
            <p:cNvSpPr/>
            <p:nvPr>
              <p:custDataLst>
                <p:tags r:id="rId110"/>
              </p:custDataLst>
            </p:nvPr>
          </p:nvSpPr>
          <p:spPr>
            <a:xfrm>
              <a:off x="6140450" y="4889500"/>
              <a:ext cx="101601" cy="25401"/>
            </a:xfrm>
            <a:custGeom>
              <a:avLst/>
              <a:gdLst/>
              <a:ahLst/>
              <a:cxnLst/>
              <a:rect l="0" t="0" r="0" b="0"/>
              <a:pathLst>
                <a:path w="101601" h="25401">
                  <a:moveTo>
                    <a:pt x="0" y="0"/>
                  </a:moveTo>
                  <a:lnTo>
                    <a:pt x="0" y="0"/>
                  </a:lnTo>
                  <a:lnTo>
                    <a:pt x="3371" y="3370"/>
                  </a:lnTo>
                  <a:lnTo>
                    <a:pt x="30404" y="10831"/>
                  </a:lnTo>
                  <a:lnTo>
                    <a:pt x="55261" y="16301"/>
                  </a:lnTo>
                  <a:lnTo>
                    <a:pt x="85182" y="20388"/>
                  </a:lnTo>
                  <a:lnTo>
                    <a:pt x="10160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8" name="SMARTInkShape-2901"/>
            <p:cNvSpPr/>
            <p:nvPr>
              <p:custDataLst>
                <p:tags r:id="rId111"/>
              </p:custDataLst>
            </p:nvPr>
          </p:nvSpPr>
          <p:spPr>
            <a:xfrm>
              <a:off x="5661333" y="4762500"/>
              <a:ext cx="79068" cy="266701"/>
            </a:xfrm>
            <a:custGeom>
              <a:avLst/>
              <a:gdLst/>
              <a:ahLst/>
              <a:cxnLst/>
              <a:rect l="0" t="0" r="0" b="0"/>
              <a:pathLst>
                <a:path w="79068" h="266701">
                  <a:moveTo>
                    <a:pt x="79067" y="0"/>
                  </a:moveTo>
                  <a:lnTo>
                    <a:pt x="79067" y="0"/>
                  </a:lnTo>
                  <a:lnTo>
                    <a:pt x="47957" y="28862"/>
                  </a:lnTo>
                  <a:lnTo>
                    <a:pt x="28787" y="54925"/>
                  </a:lnTo>
                  <a:lnTo>
                    <a:pt x="20853" y="70483"/>
                  </a:lnTo>
                  <a:lnTo>
                    <a:pt x="14152" y="87206"/>
                  </a:lnTo>
                  <a:lnTo>
                    <a:pt x="8273" y="104704"/>
                  </a:lnTo>
                  <a:lnTo>
                    <a:pt x="4355" y="122719"/>
                  </a:lnTo>
                  <a:lnTo>
                    <a:pt x="1741" y="141079"/>
                  </a:lnTo>
                  <a:lnTo>
                    <a:pt x="0" y="159669"/>
                  </a:lnTo>
                  <a:lnTo>
                    <a:pt x="250" y="176295"/>
                  </a:lnTo>
                  <a:lnTo>
                    <a:pt x="4291" y="206060"/>
                  </a:lnTo>
                  <a:lnTo>
                    <a:pt x="20198" y="231517"/>
                  </a:lnTo>
                  <a:lnTo>
                    <a:pt x="53667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9" name="SMARTInkShape-2902"/>
            <p:cNvSpPr/>
            <p:nvPr>
              <p:custDataLst>
                <p:tags r:id="rId112"/>
              </p:custDataLst>
            </p:nvPr>
          </p:nvSpPr>
          <p:spPr>
            <a:xfrm>
              <a:off x="6254750" y="4724400"/>
              <a:ext cx="74824" cy="304801"/>
            </a:xfrm>
            <a:custGeom>
              <a:avLst/>
              <a:gdLst/>
              <a:ahLst/>
              <a:cxnLst/>
              <a:rect l="0" t="0" r="0" b="0"/>
              <a:pathLst>
                <a:path w="74824" h="304801">
                  <a:moveTo>
                    <a:pt x="44450" y="0"/>
                  </a:moveTo>
                  <a:lnTo>
                    <a:pt x="44450" y="0"/>
                  </a:lnTo>
                  <a:lnTo>
                    <a:pt x="58247" y="27464"/>
                  </a:lnTo>
                  <a:lnTo>
                    <a:pt x="64223" y="54304"/>
                  </a:lnTo>
                  <a:lnTo>
                    <a:pt x="66804" y="70775"/>
                  </a:lnTo>
                  <a:lnTo>
                    <a:pt x="69230" y="88812"/>
                  </a:lnTo>
                  <a:lnTo>
                    <a:pt x="71553" y="107891"/>
                  </a:lnTo>
                  <a:lnTo>
                    <a:pt x="73103" y="126255"/>
                  </a:lnTo>
                  <a:lnTo>
                    <a:pt x="74135" y="144142"/>
                  </a:lnTo>
                  <a:lnTo>
                    <a:pt x="74823" y="161712"/>
                  </a:lnTo>
                  <a:lnTo>
                    <a:pt x="73871" y="179069"/>
                  </a:lnTo>
                  <a:lnTo>
                    <a:pt x="71825" y="196285"/>
                  </a:lnTo>
                  <a:lnTo>
                    <a:pt x="69050" y="213406"/>
                  </a:lnTo>
                  <a:lnTo>
                    <a:pt x="58440" y="243719"/>
                  </a:lnTo>
                  <a:lnTo>
                    <a:pt x="44318" y="269187"/>
                  </a:lnTo>
                  <a:lnTo>
                    <a:pt x="21912" y="293307"/>
                  </a:lnTo>
                  <a:lnTo>
                    <a:pt x="0" y="304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85" name="SMARTInkShape-Group629"/>
          <p:cNvGrpSpPr/>
          <p:nvPr/>
        </p:nvGrpSpPr>
        <p:grpSpPr>
          <a:xfrm>
            <a:off x="5200650" y="4330700"/>
            <a:ext cx="1295401" cy="514351"/>
            <a:chOff x="5200650" y="4330700"/>
            <a:chExt cx="1295401" cy="514351"/>
          </a:xfrm>
        </p:grpSpPr>
        <p:sp>
          <p:nvSpPr>
            <p:cNvPr id="881" name="SMARTInkShape-2903"/>
            <p:cNvSpPr/>
            <p:nvPr>
              <p:custDataLst>
                <p:tags r:id="rId101"/>
              </p:custDataLst>
            </p:nvPr>
          </p:nvSpPr>
          <p:spPr>
            <a:xfrm>
              <a:off x="5200650" y="4594767"/>
              <a:ext cx="1295401" cy="250284"/>
            </a:xfrm>
            <a:custGeom>
              <a:avLst/>
              <a:gdLst/>
              <a:ahLst/>
              <a:cxnLst/>
              <a:rect l="0" t="0" r="0" b="0"/>
              <a:pathLst>
                <a:path w="1295401" h="250284">
                  <a:moveTo>
                    <a:pt x="0" y="250283"/>
                  </a:moveTo>
                  <a:lnTo>
                    <a:pt x="0" y="250283"/>
                  </a:lnTo>
                  <a:lnTo>
                    <a:pt x="706" y="239438"/>
                  </a:lnTo>
                  <a:lnTo>
                    <a:pt x="8838" y="211591"/>
                  </a:lnTo>
                  <a:lnTo>
                    <a:pt x="19099" y="180355"/>
                  </a:lnTo>
                  <a:lnTo>
                    <a:pt x="30897" y="151646"/>
                  </a:lnTo>
                  <a:lnTo>
                    <a:pt x="51886" y="123868"/>
                  </a:lnTo>
                  <a:lnTo>
                    <a:pt x="78296" y="96117"/>
                  </a:lnTo>
                  <a:lnTo>
                    <a:pt x="104102" y="71959"/>
                  </a:lnTo>
                  <a:lnTo>
                    <a:pt x="132209" y="50691"/>
                  </a:lnTo>
                  <a:lnTo>
                    <a:pt x="158412" y="35452"/>
                  </a:lnTo>
                  <a:lnTo>
                    <a:pt x="182169" y="25763"/>
                  </a:lnTo>
                  <a:lnTo>
                    <a:pt x="196675" y="24201"/>
                  </a:lnTo>
                  <a:lnTo>
                    <a:pt x="221414" y="27290"/>
                  </a:lnTo>
                  <a:lnTo>
                    <a:pt x="250773" y="32673"/>
                  </a:lnTo>
                  <a:lnTo>
                    <a:pt x="281815" y="38737"/>
                  </a:lnTo>
                  <a:lnTo>
                    <a:pt x="312650" y="45707"/>
                  </a:lnTo>
                  <a:lnTo>
                    <a:pt x="340678" y="54985"/>
                  </a:lnTo>
                  <a:lnTo>
                    <a:pt x="371013" y="59067"/>
                  </a:lnTo>
                  <a:lnTo>
                    <a:pt x="401638" y="63726"/>
                  </a:lnTo>
                  <a:lnTo>
                    <a:pt x="428899" y="65420"/>
                  </a:lnTo>
                  <a:lnTo>
                    <a:pt x="454146" y="65921"/>
                  </a:lnTo>
                  <a:lnTo>
                    <a:pt x="485176" y="66105"/>
                  </a:lnTo>
                  <a:lnTo>
                    <a:pt x="502734" y="65422"/>
                  </a:lnTo>
                  <a:lnTo>
                    <a:pt x="508717" y="62760"/>
                  </a:lnTo>
                  <a:lnTo>
                    <a:pt x="510594" y="61062"/>
                  </a:lnTo>
                  <a:lnTo>
                    <a:pt x="519671" y="48305"/>
                  </a:lnTo>
                  <a:lnTo>
                    <a:pt x="520395" y="44074"/>
                  </a:lnTo>
                  <a:lnTo>
                    <a:pt x="521908" y="42960"/>
                  </a:lnTo>
                  <a:lnTo>
                    <a:pt x="532593" y="39291"/>
                  </a:lnTo>
                  <a:lnTo>
                    <a:pt x="537275" y="36565"/>
                  </a:lnTo>
                  <a:lnTo>
                    <a:pt x="541707" y="35352"/>
                  </a:lnTo>
                  <a:lnTo>
                    <a:pt x="551540" y="38041"/>
                  </a:lnTo>
                  <a:lnTo>
                    <a:pt x="563846" y="44565"/>
                  </a:lnTo>
                  <a:lnTo>
                    <a:pt x="594585" y="50122"/>
                  </a:lnTo>
                  <a:lnTo>
                    <a:pt x="622005" y="55823"/>
                  </a:lnTo>
                  <a:lnTo>
                    <a:pt x="649101" y="58610"/>
                  </a:lnTo>
                  <a:lnTo>
                    <a:pt x="670196" y="59262"/>
                  </a:lnTo>
                  <a:lnTo>
                    <a:pt x="693682" y="59551"/>
                  </a:lnTo>
                  <a:lnTo>
                    <a:pt x="718231" y="59680"/>
                  </a:lnTo>
                  <a:lnTo>
                    <a:pt x="743252" y="57856"/>
                  </a:lnTo>
                  <a:lnTo>
                    <a:pt x="769896" y="54693"/>
                  </a:lnTo>
                  <a:lnTo>
                    <a:pt x="800552" y="50936"/>
                  </a:lnTo>
                  <a:lnTo>
                    <a:pt x="831111" y="46914"/>
                  </a:lnTo>
                  <a:lnTo>
                    <a:pt x="861154" y="42069"/>
                  </a:lnTo>
                  <a:lnTo>
                    <a:pt x="890970" y="35212"/>
                  </a:lnTo>
                  <a:lnTo>
                    <a:pt x="922566" y="29342"/>
                  </a:lnTo>
                  <a:lnTo>
                    <a:pt x="938894" y="26789"/>
                  </a:lnTo>
                  <a:lnTo>
                    <a:pt x="955424" y="23676"/>
                  </a:lnTo>
                  <a:lnTo>
                    <a:pt x="972088" y="20189"/>
                  </a:lnTo>
                  <a:lnTo>
                    <a:pt x="988842" y="16454"/>
                  </a:lnTo>
                  <a:lnTo>
                    <a:pt x="1006361" y="13258"/>
                  </a:lnTo>
                  <a:lnTo>
                    <a:pt x="1024391" y="10422"/>
                  </a:lnTo>
                  <a:lnTo>
                    <a:pt x="1042761" y="7826"/>
                  </a:lnTo>
                  <a:lnTo>
                    <a:pt x="1060652" y="5389"/>
                  </a:lnTo>
                  <a:lnTo>
                    <a:pt x="1078223" y="3059"/>
                  </a:lnTo>
                  <a:lnTo>
                    <a:pt x="1095582" y="801"/>
                  </a:lnTo>
                  <a:lnTo>
                    <a:pt x="1112094" y="0"/>
                  </a:lnTo>
                  <a:lnTo>
                    <a:pt x="1143610" y="992"/>
                  </a:lnTo>
                  <a:lnTo>
                    <a:pt x="1172199" y="5667"/>
                  </a:lnTo>
                  <a:lnTo>
                    <a:pt x="1199016" y="14564"/>
                  </a:lnTo>
                  <a:lnTo>
                    <a:pt x="1225046" y="30278"/>
                  </a:lnTo>
                  <a:lnTo>
                    <a:pt x="1256759" y="55588"/>
                  </a:lnTo>
                  <a:lnTo>
                    <a:pt x="1281914" y="83649"/>
                  </a:lnTo>
                  <a:lnTo>
                    <a:pt x="1295400" y="1042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2" name="SMARTInkShape-2904"/>
            <p:cNvSpPr/>
            <p:nvPr>
              <p:custDataLst>
                <p:tags r:id="rId102"/>
              </p:custDataLst>
            </p:nvPr>
          </p:nvSpPr>
          <p:spPr>
            <a:xfrm>
              <a:off x="5651500" y="4426833"/>
              <a:ext cx="107951" cy="105489"/>
            </a:xfrm>
            <a:custGeom>
              <a:avLst/>
              <a:gdLst/>
              <a:ahLst/>
              <a:cxnLst/>
              <a:rect l="0" t="0" r="0" b="0"/>
              <a:pathLst>
                <a:path w="107951" h="105489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8837" y="29080"/>
                  </a:lnTo>
                  <a:lnTo>
                    <a:pt x="14927" y="52758"/>
                  </a:lnTo>
                  <a:lnTo>
                    <a:pt x="27941" y="77648"/>
                  </a:lnTo>
                  <a:lnTo>
                    <a:pt x="39229" y="88818"/>
                  </a:lnTo>
                  <a:lnTo>
                    <a:pt x="59366" y="99073"/>
                  </a:lnTo>
                  <a:lnTo>
                    <a:pt x="88083" y="105488"/>
                  </a:lnTo>
                  <a:lnTo>
                    <a:pt x="93294" y="104603"/>
                  </a:lnTo>
                  <a:lnTo>
                    <a:pt x="100966" y="99857"/>
                  </a:lnTo>
                  <a:lnTo>
                    <a:pt x="104846" y="94925"/>
                  </a:lnTo>
                  <a:lnTo>
                    <a:pt x="107950" y="880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3" name="SMARTInkShape-2905"/>
            <p:cNvSpPr/>
            <p:nvPr>
              <p:custDataLst>
                <p:tags r:id="rId103"/>
              </p:custDataLst>
            </p:nvPr>
          </p:nvSpPr>
          <p:spPr>
            <a:xfrm>
              <a:off x="5664200" y="4451350"/>
              <a:ext cx="88901" cy="88901"/>
            </a:xfrm>
            <a:custGeom>
              <a:avLst/>
              <a:gdLst/>
              <a:ahLst/>
              <a:cxnLst/>
              <a:rect l="0" t="0" r="0" b="0"/>
              <a:pathLst>
                <a:path w="88901" h="88901">
                  <a:moveTo>
                    <a:pt x="0" y="88900"/>
                  </a:moveTo>
                  <a:lnTo>
                    <a:pt x="0" y="88900"/>
                  </a:lnTo>
                  <a:lnTo>
                    <a:pt x="0" y="80061"/>
                  </a:lnTo>
                  <a:lnTo>
                    <a:pt x="1411" y="78069"/>
                  </a:lnTo>
                  <a:lnTo>
                    <a:pt x="30756" y="54697"/>
                  </a:lnTo>
                  <a:lnTo>
                    <a:pt x="62089" y="25742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4" name="SMARTInkShape-2906"/>
            <p:cNvSpPr/>
            <p:nvPr>
              <p:custDataLst>
                <p:tags r:id="rId104"/>
              </p:custDataLst>
            </p:nvPr>
          </p:nvSpPr>
          <p:spPr>
            <a:xfrm>
              <a:off x="5683250" y="4330700"/>
              <a:ext cx="19051" cy="1"/>
            </a:xfrm>
            <a:custGeom>
              <a:avLst/>
              <a:gdLst/>
              <a:ahLst/>
              <a:cxnLst/>
              <a:rect l="0" t="0" r="0" b="0"/>
              <a:pathLst>
                <a:path w="19051" h="1">
                  <a:moveTo>
                    <a:pt x="19050" y="0"/>
                  </a:moveTo>
                  <a:lnTo>
                    <a:pt x="190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90" name="SMARTInkShape-Group630"/>
          <p:cNvGrpSpPr/>
          <p:nvPr/>
        </p:nvGrpSpPr>
        <p:grpSpPr>
          <a:xfrm>
            <a:off x="5855898" y="4311650"/>
            <a:ext cx="189563" cy="241301"/>
            <a:chOff x="5855898" y="4311650"/>
            <a:chExt cx="189563" cy="241301"/>
          </a:xfrm>
        </p:grpSpPr>
        <p:sp>
          <p:nvSpPr>
            <p:cNvPr id="886" name="SMARTInkShape-2907"/>
            <p:cNvSpPr/>
            <p:nvPr>
              <p:custDataLst>
                <p:tags r:id="rId97"/>
              </p:custDataLst>
            </p:nvPr>
          </p:nvSpPr>
          <p:spPr>
            <a:xfrm>
              <a:off x="5855898" y="4337050"/>
              <a:ext cx="55953" cy="196851"/>
            </a:xfrm>
            <a:custGeom>
              <a:avLst/>
              <a:gdLst/>
              <a:ahLst/>
              <a:cxnLst/>
              <a:rect l="0" t="0" r="0" b="0"/>
              <a:pathLst>
                <a:path w="55953" h="196851">
                  <a:moveTo>
                    <a:pt x="55952" y="0"/>
                  </a:moveTo>
                  <a:lnTo>
                    <a:pt x="55952" y="0"/>
                  </a:lnTo>
                  <a:lnTo>
                    <a:pt x="50177" y="7186"/>
                  </a:lnTo>
                  <a:lnTo>
                    <a:pt x="40051" y="28156"/>
                  </a:lnTo>
                  <a:lnTo>
                    <a:pt x="32188" y="51555"/>
                  </a:lnTo>
                  <a:lnTo>
                    <a:pt x="23988" y="76536"/>
                  </a:lnTo>
                  <a:lnTo>
                    <a:pt x="15640" y="101749"/>
                  </a:lnTo>
                  <a:lnTo>
                    <a:pt x="7226" y="127066"/>
                  </a:lnTo>
                  <a:lnTo>
                    <a:pt x="1298" y="158378"/>
                  </a:lnTo>
                  <a:lnTo>
                    <a:pt x="0" y="183397"/>
                  </a:lnTo>
                  <a:lnTo>
                    <a:pt x="2392" y="190400"/>
                  </a:lnTo>
                  <a:lnTo>
                    <a:pt x="4723" y="192550"/>
                  </a:lnTo>
                  <a:lnTo>
                    <a:pt x="17852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7" name="SMARTInkShape-2908"/>
            <p:cNvSpPr/>
            <p:nvPr>
              <p:custDataLst>
                <p:tags r:id="rId98"/>
              </p:custDataLst>
            </p:nvPr>
          </p:nvSpPr>
          <p:spPr>
            <a:xfrm>
              <a:off x="5934995" y="4330700"/>
              <a:ext cx="65756" cy="183125"/>
            </a:xfrm>
            <a:custGeom>
              <a:avLst/>
              <a:gdLst/>
              <a:ahLst/>
              <a:cxnLst/>
              <a:rect l="0" t="0" r="0" b="0"/>
              <a:pathLst>
                <a:path w="65756" h="183125">
                  <a:moveTo>
                    <a:pt x="27655" y="0"/>
                  </a:moveTo>
                  <a:lnTo>
                    <a:pt x="27655" y="0"/>
                  </a:lnTo>
                  <a:lnTo>
                    <a:pt x="25773" y="12552"/>
                  </a:lnTo>
                  <a:lnTo>
                    <a:pt x="20747" y="37350"/>
                  </a:lnTo>
                  <a:lnTo>
                    <a:pt x="16118" y="59639"/>
                  </a:lnTo>
                  <a:lnTo>
                    <a:pt x="9357" y="83656"/>
                  </a:lnTo>
                  <a:lnTo>
                    <a:pt x="3530" y="108441"/>
                  </a:lnTo>
                  <a:lnTo>
                    <a:pt x="0" y="132157"/>
                  </a:lnTo>
                  <a:lnTo>
                    <a:pt x="781" y="152105"/>
                  </a:lnTo>
                  <a:lnTo>
                    <a:pt x="5363" y="166615"/>
                  </a:lnTo>
                  <a:lnTo>
                    <a:pt x="8560" y="172460"/>
                  </a:lnTo>
                  <a:lnTo>
                    <a:pt x="12809" y="176357"/>
                  </a:lnTo>
                  <a:lnTo>
                    <a:pt x="23173" y="180686"/>
                  </a:lnTo>
                  <a:lnTo>
                    <a:pt x="44280" y="183124"/>
                  </a:lnTo>
                  <a:lnTo>
                    <a:pt x="54564" y="181812"/>
                  </a:lnTo>
                  <a:lnTo>
                    <a:pt x="65755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8" name="SMARTInkShape-2909"/>
            <p:cNvSpPr/>
            <p:nvPr>
              <p:custDataLst>
                <p:tags r:id="rId99"/>
              </p:custDataLst>
            </p:nvPr>
          </p:nvSpPr>
          <p:spPr>
            <a:xfrm>
              <a:off x="5905500" y="441960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8951" y="8838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9" name="SMARTInkShape-2910"/>
            <p:cNvSpPr/>
            <p:nvPr>
              <p:custDataLst>
                <p:tags r:id="rId100"/>
              </p:custDataLst>
            </p:nvPr>
          </p:nvSpPr>
          <p:spPr>
            <a:xfrm>
              <a:off x="5994400" y="4311650"/>
              <a:ext cx="51061" cy="241301"/>
            </a:xfrm>
            <a:custGeom>
              <a:avLst/>
              <a:gdLst/>
              <a:ahLst/>
              <a:cxnLst/>
              <a:rect l="0" t="0" r="0" b="0"/>
              <a:pathLst>
                <a:path w="51061" h="241301">
                  <a:moveTo>
                    <a:pt x="0" y="0"/>
                  </a:moveTo>
                  <a:lnTo>
                    <a:pt x="0" y="0"/>
                  </a:lnTo>
                  <a:lnTo>
                    <a:pt x="15580" y="31161"/>
                  </a:lnTo>
                  <a:lnTo>
                    <a:pt x="26680" y="57123"/>
                  </a:lnTo>
                  <a:lnTo>
                    <a:pt x="37963" y="86771"/>
                  </a:lnTo>
                  <a:lnTo>
                    <a:pt x="47682" y="116411"/>
                  </a:lnTo>
                  <a:lnTo>
                    <a:pt x="51060" y="146047"/>
                  </a:lnTo>
                  <a:lnTo>
                    <a:pt x="49504" y="174271"/>
                  </a:lnTo>
                  <a:lnTo>
                    <a:pt x="44109" y="198574"/>
                  </a:lnTo>
                  <a:lnTo>
                    <a:pt x="33138" y="225348"/>
                  </a:lnTo>
                  <a:lnTo>
                    <a:pt x="25400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99" name="SMARTInkShape-Group631"/>
          <p:cNvGrpSpPr/>
          <p:nvPr/>
        </p:nvGrpSpPr>
        <p:grpSpPr>
          <a:xfrm>
            <a:off x="1846293" y="5613400"/>
            <a:ext cx="344458" cy="428150"/>
            <a:chOff x="1846293" y="5613400"/>
            <a:chExt cx="344458" cy="428150"/>
          </a:xfrm>
        </p:grpSpPr>
        <p:sp>
          <p:nvSpPr>
            <p:cNvPr id="891" name="SMARTInkShape-2911"/>
            <p:cNvSpPr/>
            <p:nvPr>
              <p:custDataLst>
                <p:tags r:id="rId89"/>
              </p:custDataLst>
            </p:nvPr>
          </p:nvSpPr>
          <p:spPr>
            <a:xfrm>
              <a:off x="1846293" y="5633057"/>
              <a:ext cx="147608" cy="190775"/>
            </a:xfrm>
            <a:custGeom>
              <a:avLst/>
              <a:gdLst/>
              <a:ahLst/>
              <a:cxnLst/>
              <a:rect l="0" t="0" r="0" b="0"/>
              <a:pathLst>
                <a:path w="147608" h="190775">
                  <a:moveTo>
                    <a:pt x="103157" y="81943"/>
                  </a:moveTo>
                  <a:lnTo>
                    <a:pt x="103157" y="81943"/>
                  </a:lnTo>
                  <a:lnTo>
                    <a:pt x="99786" y="78572"/>
                  </a:lnTo>
                  <a:lnTo>
                    <a:pt x="94368" y="76917"/>
                  </a:lnTo>
                  <a:lnTo>
                    <a:pt x="85845" y="76887"/>
                  </a:lnTo>
                  <a:lnTo>
                    <a:pt x="65886" y="81542"/>
                  </a:lnTo>
                  <a:lnTo>
                    <a:pt x="37939" y="97282"/>
                  </a:lnTo>
                  <a:lnTo>
                    <a:pt x="23371" y="109927"/>
                  </a:lnTo>
                  <a:lnTo>
                    <a:pt x="7942" y="136174"/>
                  </a:lnTo>
                  <a:lnTo>
                    <a:pt x="0" y="161433"/>
                  </a:lnTo>
                  <a:lnTo>
                    <a:pt x="394" y="175833"/>
                  </a:lnTo>
                  <a:lnTo>
                    <a:pt x="4804" y="185525"/>
                  </a:lnTo>
                  <a:lnTo>
                    <a:pt x="7955" y="189098"/>
                  </a:lnTo>
                  <a:lnTo>
                    <a:pt x="12878" y="190774"/>
                  </a:lnTo>
                  <a:lnTo>
                    <a:pt x="25874" y="190754"/>
                  </a:lnTo>
                  <a:lnTo>
                    <a:pt x="41057" y="182750"/>
                  </a:lnTo>
                  <a:lnTo>
                    <a:pt x="65472" y="158614"/>
                  </a:lnTo>
                  <a:lnTo>
                    <a:pt x="80764" y="135069"/>
                  </a:lnTo>
                  <a:lnTo>
                    <a:pt x="92264" y="105790"/>
                  </a:lnTo>
                  <a:lnTo>
                    <a:pt x="102078" y="75843"/>
                  </a:lnTo>
                  <a:lnTo>
                    <a:pt x="109733" y="48188"/>
                  </a:lnTo>
                  <a:lnTo>
                    <a:pt x="114043" y="18162"/>
                  </a:lnTo>
                  <a:lnTo>
                    <a:pt x="115499" y="305"/>
                  </a:lnTo>
                  <a:lnTo>
                    <a:pt x="115618" y="0"/>
                  </a:lnTo>
                  <a:lnTo>
                    <a:pt x="111446" y="16132"/>
                  </a:lnTo>
                  <a:lnTo>
                    <a:pt x="109376" y="42766"/>
                  </a:lnTo>
                  <a:lnTo>
                    <a:pt x="106391" y="65236"/>
                  </a:lnTo>
                  <a:lnTo>
                    <a:pt x="102713" y="89334"/>
                  </a:lnTo>
                  <a:lnTo>
                    <a:pt x="99432" y="112745"/>
                  </a:lnTo>
                  <a:lnTo>
                    <a:pt x="98290" y="140380"/>
                  </a:lnTo>
                  <a:lnTo>
                    <a:pt x="100524" y="152835"/>
                  </a:lnTo>
                  <a:lnTo>
                    <a:pt x="103518" y="156014"/>
                  </a:lnTo>
                  <a:lnTo>
                    <a:pt x="107631" y="157430"/>
                  </a:lnTo>
                  <a:lnTo>
                    <a:pt x="112490" y="157668"/>
                  </a:lnTo>
                  <a:lnTo>
                    <a:pt x="125414" y="150405"/>
                  </a:lnTo>
                  <a:lnTo>
                    <a:pt x="147607" y="1327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2" name="SMARTInkShape-2912"/>
            <p:cNvSpPr/>
            <p:nvPr>
              <p:custDataLst>
                <p:tags r:id="rId90"/>
              </p:custDataLst>
            </p:nvPr>
          </p:nvSpPr>
          <p:spPr>
            <a:xfrm>
              <a:off x="2034492" y="5613400"/>
              <a:ext cx="99109" cy="172942"/>
            </a:xfrm>
            <a:custGeom>
              <a:avLst/>
              <a:gdLst/>
              <a:ahLst/>
              <a:cxnLst/>
              <a:rect l="0" t="0" r="0" b="0"/>
              <a:pathLst>
                <a:path w="99109" h="172942">
                  <a:moveTo>
                    <a:pt x="41958" y="0"/>
                  </a:moveTo>
                  <a:lnTo>
                    <a:pt x="41958" y="0"/>
                  </a:lnTo>
                  <a:lnTo>
                    <a:pt x="26378" y="31161"/>
                  </a:lnTo>
                  <a:lnTo>
                    <a:pt x="17159" y="53360"/>
                  </a:lnTo>
                  <a:lnTo>
                    <a:pt x="9064" y="77338"/>
                  </a:lnTo>
                  <a:lnTo>
                    <a:pt x="3114" y="102106"/>
                  </a:lnTo>
                  <a:lnTo>
                    <a:pt x="0" y="125344"/>
                  </a:lnTo>
                  <a:lnTo>
                    <a:pt x="27" y="145314"/>
                  </a:lnTo>
                  <a:lnTo>
                    <a:pt x="4742" y="158893"/>
                  </a:lnTo>
                  <a:lnTo>
                    <a:pt x="13423" y="167751"/>
                  </a:lnTo>
                  <a:lnTo>
                    <a:pt x="18702" y="171100"/>
                  </a:lnTo>
                  <a:lnTo>
                    <a:pt x="33974" y="172941"/>
                  </a:lnTo>
                  <a:lnTo>
                    <a:pt x="52521" y="169996"/>
                  </a:lnTo>
                  <a:lnTo>
                    <a:pt x="79974" y="157143"/>
                  </a:lnTo>
                  <a:lnTo>
                    <a:pt x="99108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3" name="SMARTInkShape-2913"/>
            <p:cNvSpPr/>
            <p:nvPr>
              <p:custDataLst>
                <p:tags r:id="rId91"/>
              </p:custDataLst>
            </p:nvPr>
          </p:nvSpPr>
          <p:spPr>
            <a:xfrm>
              <a:off x="2044700" y="5695950"/>
              <a:ext cx="95251" cy="6176"/>
            </a:xfrm>
            <a:custGeom>
              <a:avLst/>
              <a:gdLst/>
              <a:ahLst/>
              <a:cxnLst/>
              <a:rect l="0" t="0" r="0" b="0"/>
              <a:pathLst>
                <a:path w="95251" h="6176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4364"/>
                  </a:lnTo>
                  <a:lnTo>
                    <a:pt x="12256" y="5761"/>
                  </a:lnTo>
                  <a:lnTo>
                    <a:pt x="36871" y="6175"/>
                  </a:lnTo>
                  <a:lnTo>
                    <a:pt x="65096" y="5593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4" name="SMARTInkShape-2914"/>
            <p:cNvSpPr/>
            <p:nvPr>
              <p:custDataLst>
                <p:tags r:id="rId92"/>
              </p:custDataLst>
            </p:nvPr>
          </p:nvSpPr>
          <p:spPr>
            <a:xfrm>
              <a:off x="2051933" y="5613400"/>
              <a:ext cx="138818" cy="10010"/>
            </a:xfrm>
            <a:custGeom>
              <a:avLst/>
              <a:gdLst/>
              <a:ahLst/>
              <a:cxnLst/>
              <a:rect l="0" t="0" r="0" b="0"/>
              <a:pathLst>
                <a:path w="138818" h="10010">
                  <a:moveTo>
                    <a:pt x="5467" y="6350"/>
                  </a:moveTo>
                  <a:lnTo>
                    <a:pt x="5467" y="6350"/>
                  </a:lnTo>
                  <a:lnTo>
                    <a:pt x="0" y="6350"/>
                  </a:lnTo>
                  <a:lnTo>
                    <a:pt x="26863" y="8231"/>
                  </a:lnTo>
                  <a:lnTo>
                    <a:pt x="43199" y="10009"/>
                  </a:lnTo>
                  <a:lnTo>
                    <a:pt x="70818" y="7748"/>
                  </a:lnTo>
                  <a:lnTo>
                    <a:pt x="99828" y="4744"/>
                  </a:lnTo>
                  <a:lnTo>
                    <a:pt x="130233" y="626"/>
                  </a:lnTo>
                  <a:lnTo>
                    <a:pt x="1388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5" name="SMARTInkShape-2915"/>
            <p:cNvSpPr/>
            <p:nvPr>
              <p:custDataLst>
                <p:tags r:id="rId93"/>
              </p:custDataLst>
            </p:nvPr>
          </p:nvSpPr>
          <p:spPr>
            <a:xfrm>
              <a:off x="1905000" y="5822950"/>
              <a:ext cx="247651" cy="9722"/>
            </a:xfrm>
            <a:custGeom>
              <a:avLst/>
              <a:gdLst/>
              <a:ahLst/>
              <a:cxnLst/>
              <a:rect l="0" t="0" r="0" b="0"/>
              <a:pathLst>
                <a:path w="247651" h="9722">
                  <a:moveTo>
                    <a:pt x="0" y="6350"/>
                  </a:moveTo>
                  <a:lnTo>
                    <a:pt x="0" y="6350"/>
                  </a:lnTo>
                  <a:lnTo>
                    <a:pt x="25417" y="6350"/>
                  </a:lnTo>
                  <a:lnTo>
                    <a:pt x="56450" y="6350"/>
                  </a:lnTo>
                  <a:lnTo>
                    <a:pt x="82944" y="6350"/>
                  </a:lnTo>
                  <a:lnTo>
                    <a:pt x="111183" y="6350"/>
                  </a:lnTo>
                  <a:lnTo>
                    <a:pt x="142078" y="8231"/>
                  </a:lnTo>
                  <a:lnTo>
                    <a:pt x="158218" y="9721"/>
                  </a:lnTo>
                  <a:lnTo>
                    <a:pt x="189323" y="9495"/>
                  </a:lnTo>
                  <a:lnTo>
                    <a:pt x="216083" y="7042"/>
                  </a:lnTo>
                  <a:lnTo>
                    <a:pt x="247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6" name="SMARTInkShape-2916"/>
            <p:cNvSpPr/>
            <p:nvPr>
              <p:custDataLst>
                <p:tags r:id="rId94"/>
              </p:custDataLst>
            </p:nvPr>
          </p:nvSpPr>
          <p:spPr>
            <a:xfrm>
              <a:off x="1906702" y="5885872"/>
              <a:ext cx="111176" cy="155678"/>
            </a:xfrm>
            <a:custGeom>
              <a:avLst/>
              <a:gdLst/>
              <a:ahLst/>
              <a:cxnLst/>
              <a:rect l="0" t="0" r="0" b="0"/>
              <a:pathLst>
                <a:path w="111176" h="155678">
                  <a:moveTo>
                    <a:pt x="74498" y="57728"/>
                  </a:moveTo>
                  <a:lnTo>
                    <a:pt x="74498" y="57728"/>
                  </a:lnTo>
                  <a:lnTo>
                    <a:pt x="74498" y="40051"/>
                  </a:lnTo>
                  <a:lnTo>
                    <a:pt x="73087" y="36771"/>
                  </a:lnTo>
                  <a:lnTo>
                    <a:pt x="67756" y="31245"/>
                  </a:lnTo>
                  <a:lnTo>
                    <a:pt x="64359" y="30196"/>
                  </a:lnTo>
                  <a:lnTo>
                    <a:pt x="56822" y="30909"/>
                  </a:lnTo>
                  <a:lnTo>
                    <a:pt x="48768" y="37342"/>
                  </a:lnTo>
                  <a:lnTo>
                    <a:pt x="28729" y="62089"/>
                  </a:lnTo>
                  <a:lnTo>
                    <a:pt x="13978" y="92651"/>
                  </a:lnTo>
                  <a:lnTo>
                    <a:pt x="6913" y="114407"/>
                  </a:lnTo>
                  <a:lnTo>
                    <a:pt x="851" y="140843"/>
                  </a:lnTo>
                  <a:lnTo>
                    <a:pt x="0" y="147005"/>
                  </a:lnTo>
                  <a:lnTo>
                    <a:pt x="844" y="151112"/>
                  </a:lnTo>
                  <a:lnTo>
                    <a:pt x="2817" y="153851"/>
                  </a:lnTo>
                  <a:lnTo>
                    <a:pt x="5544" y="155677"/>
                  </a:lnTo>
                  <a:lnTo>
                    <a:pt x="17982" y="152061"/>
                  </a:lnTo>
                  <a:lnTo>
                    <a:pt x="26237" y="148133"/>
                  </a:lnTo>
                  <a:lnTo>
                    <a:pt x="47969" y="125751"/>
                  </a:lnTo>
                  <a:lnTo>
                    <a:pt x="63178" y="103012"/>
                  </a:lnTo>
                  <a:lnTo>
                    <a:pt x="77933" y="77149"/>
                  </a:lnTo>
                  <a:lnTo>
                    <a:pt x="89195" y="51543"/>
                  </a:lnTo>
                  <a:lnTo>
                    <a:pt x="100098" y="20069"/>
                  </a:lnTo>
                  <a:lnTo>
                    <a:pt x="107797" y="2982"/>
                  </a:lnTo>
                  <a:lnTo>
                    <a:pt x="109397" y="769"/>
                  </a:lnTo>
                  <a:lnTo>
                    <a:pt x="110464" y="0"/>
                  </a:lnTo>
                  <a:lnTo>
                    <a:pt x="111175" y="193"/>
                  </a:lnTo>
                  <a:lnTo>
                    <a:pt x="103622" y="26893"/>
                  </a:lnTo>
                  <a:lnTo>
                    <a:pt x="94652" y="57999"/>
                  </a:lnTo>
                  <a:lnTo>
                    <a:pt x="89406" y="89559"/>
                  </a:lnTo>
                  <a:lnTo>
                    <a:pt x="89734" y="115607"/>
                  </a:lnTo>
                  <a:lnTo>
                    <a:pt x="93548" y="1339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7" name="SMARTInkShape-2917"/>
            <p:cNvSpPr/>
            <p:nvPr>
              <p:custDataLst>
                <p:tags r:id="rId95"/>
              </p:custDataLst>
            </p:nvPr>
          </p:nvSpPr>
          <p:spPr>
            <a:xfrm>
              <a:off x="2055781" y="5857679"/>
              <a:ext cx="71470" cy="177516"/>
            </a:xfrm>
            <a:custGeom>
              <a:avLst/>
              <a:gdLst/>
              <a:ahLst/>
              <a:cxnLst/>
              <a:rect l="0" t="0" r="0" b="0"/>
              <a:pathLst>
                <a:path w="71470" h="177516">
                  <a:moveTo>
                    <a:pt x="39719" y="3371"/>
                  </a:moveTo>
                  <a:lnTo>
                    <a:pt x="39719" y="3371"/>
                  </a:lnTo>
                  <a:lnTo>
                    <a:pt x="39719" y="0"/>
                  </a:lnTo>
                  <a:lnTo>
                    <a:pt x="39719" y="4646"/>
                  </a:lnTo>
                  <a:lnTo>
                    <a:pt x="29606" y="31814"/>
                  </a:lnTo>
                  <a:lnTo>
                    <a:pt x="18996" y="55524"/>
                  </a:lnTo>
                  <a:lnTo>
                    <a:pt x="8637" y="80878"/>
                  </a:lnTo>
                  <a:lnTo>
                    <a:pt x="1681" y="108609"/>
                  </a:lnTo>
                  <a:lnTo>
                    <a:pt x="0" y="131752"/>
                  </a:lnTo>
                  <a:lnTo>
                    <a:pt x="540" y="141875"/>
                  </a:lnTo>
                  <a:lnTo>
                    <a:pt x="8665" y="158767"/>
                  </a:lnTo>
                  <a:lnTo>
                    <a:pt x="14783" y="166235"/>
                  </a:lnTo>
                  <a:lnTo>
                    <a:pt x="29107" y="174533"/>
                  </a:lnTo>
                  <a:lnTo>
                    <a:pt x="44175" y="177515"/>
                  </a:lnTo>
                  <a:lnTo>
                    <a:pt x="71469" y="1748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8" name="SMARTInkShape-2918"/>
            <p:cNvSpPr/>
            <p:nvPr>
              <p:custDataLst>
                <p:tags r:id="rId96"/>
              </p:custDataLst>
            </p:nvPr>
          </p:nvSpPr>
          <p:spPr>
            <a:xfrm>
              <a:off x="2040279" y="5950210"/>
              <a:ext cx="74272" cy="12441"/>
            </a:xfrm>
            <a:custGeom>
              <a:avLst/>
              <a:gdLst/>
              <a:ahLst/>
              <a:cxnLst/>
              <a:rect l="0" t="0" r="0" b="0"/>
              <a:pathLst>
                <a:path w="74272" h="12441">
                  <a:moveTo>
                    <a:pt x="29821" y="6090"/>
                  </a:moveTo>
                  <a:lnTo>
                    <a:pt x="29821" y="6090"/>
                  </a:lnTo>
                  <a:lnTo>
                    <a:pt x="0" y="0"/>
                  </a:lnTo>
                  <a:lnTo>
                    <a:pt x="5385" y="3188"/>
                  </a:lnTo>
                  <a:lnTo>
                    <a:pt x="31396" y="9881"/>
                  </a:lnTo>
                  <a:lnTo>
                    <a:pt x="59686" y="11681"/>
                  </a:lnTo>
                  <a:lnTo>
                    <a:pt x="74271" y="124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03" name="SMARTInkShape-Group632"/>
          <p:cNvGrpSpPr/>
          <p:nvPr/>
        </p:nvGrpSpPr>
        <p:grpSpPr>
          <a:xfrm>
            <a:off x="2412439" y="5781047"/>
            <a:ext cx="483162" cy="155658"/>
            <a:chOff x="2412439" y="5781047"/>
            <a:chExt cx="483162" cy="155658"/>
          </a:xfrm>
        </p:grpSpPr>
        <p:sp>
          <p:nvSpPr>
            <p:cNvPr id="900" name="SMARTInkShape-2919"/>
            <p:cNvSpPr/>
            <p:nvPr>
              <p:custDataLst>
                <p:tags r:id="rId86"/>
              </p:custDataLst>
            </p:nvPr>
          </p:nvSpPr>
          <p:spPr>
            <a:xfrm>
              <a:off x="2412439" y="5793798"/>
              <a:ext cx="98862" cy="125043"/>
            </a:xfrm>
            <a:custGeom>
              <a:avLst/>
              <a:gdLst/>
              <a:ahLst/>
              <a:cxnLst/>
              <a:rect l="0" t="0" r="0" b="0"/>
              <a:pathLst>
                <a:path w="98862" h="125043">
                  <a:moveTo>
                    <a:pt x="51361" y="3752"/>
                  </a:moveTo>
                  <a:lnTo>
                    <a:pt x="51361" y="3752"/>
                  </a:lnTo>
                  <a:lnTo>
                    <a:pt x="44619" y="3752"/>
                  </a:lnTo>
                  <a:lnTo>
                    <a:pt x="30313" y="13865"/>
                  </a:lnTo>
                  <a:lnTo>
                    <a:pt x="12669" y="40380"/>
                  </a:lnTo>
                  <a:lnTo>
                    <a:pt x="4061" y="63069"/>
                  </a:lnTo>
                  <a:lnTo>
                    <a:pt x="0" y="85854"/>
                  </a:lnTo>
                  <a:lnTo>
                    <a:pt x="2899" y="105388"/>
                  </a:lnTo>
                  <a:lnTo>
                    <a:pt x="7058" y="112431"/>
                  </a:lnTo>
                  <a:lnTo>
                    <a:pt x="19206" y="122139"/>
                  </a:lnTo>
                  <a:lnTo>
                    <a:pt x="35894" y="125042"/>
                  </a:lnTo>
                  <a:lnTo>
                    <a:pt x="45283" y="124829"/>
                  </a:lnTo>
                  <a:lnTo>
                    <a:pt x="63241" y="117066"/>
                  </a:lnTo>
                  <a:lnTo>
                    <a:pt x="79219" y="104208"/>
                  </a:lnTo>
                  <a:lnTo>
                    <a:pt x="91024" y="89086"/>
                  </a:lnTo>
                  <a:lnTo>
                    <a:pt x="97211" y="69195"/>
                  </a:lnTo>
                  <a:lnTo>
                    <a:pt x="98861" y="57964"/>
                  </a:lnTo>
                  <a:lnTo>
                    <a:pt x="95050" y="34196"/>
                  </a:lnTo>
                  <a:lnTo>
                    <a:pt x="91070" y="21932"/>
                  </a:lnTo>
                  <a:lnTo>
                    <a:pt x="79122" y="6422"/>
                  </a:lnTo>
                  <a:lnTo>
                    <a:pt x="71986" y="1299"/>
                  </a:lnTo>
                  <a:lnTo>
                    <a:pt x="64405" y="0"/>
                  </a:lnTo>
                  <a:lnTo>
                    <a:pt x="48457" y="4201"/>
                  </a:lnTo>
                  <a:lnTo>
                    <a:pt x="26982" y="21837"/>
                  </a:lnTo>
                  <a:lnTo>
                    <a:pt x="19359" y="35073"/>
                  </a:lnTo>
                  <a:lnTo>
                    <a:pt x="13261" y="545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1" name="SMARTInkShape-2920"/>
            <p:cNvSpPr/>
            <p:nvPr>
              <p:custDataLst>
                <p:tags r:id="rId87"/>
              </p:custDataLst>
            </p:nvPr>
          </p:nvSpPr>
          <p:spPr>
            <a:xfrm>
              <a:off x="2540262" y="5781047"/>
              <a:ext cx="285489" cy="132332"/>
            </a:xfrm>
            <a:custGeom>
              <a:avLst/>
              <a:gdLst/>
              <a:ahLst/>
              <a:cxnLst/>
              <a:rect l="0" t="0" r="0" b="0"/>
              <a:pathLst>
                <a:path w="285489" h="132332">
                  <a:moveTo>
                    <a:pt x="6088" y="48253"/>
                  </a:moveTo>
                  <a:lnTo>
                    <a:pt x="6088" y="48253"/>
                  </a:lnTo>
                  <a:lnTo>
                    <a:pt x="2717" y="44882"/>
                  </a:lnTo>
                  <a:lnTo>
                    <a:pt x="1724" y="44594"/>
                  </a:lnTo>
                  <a:lnTo>
                    <a:pt x="1062" y="45108"/>
                  </a:lnTo>
                  <a:lnTo>
                    <a:pt x="621" y="46157"/>
                  </a:lnTo>
                  <a:lnTo>
                    <a:pt x="0" y="57745"/>
                  </a:lnTo>
                  <a:lnTo>
                    <a:pt x="6558" y="77955"/>
                  </a:lnTo>
                  <a:lnTo>
                    <a:pt x="25074" y="108656"/>
                  </a:lnTo>
                  <a:lnTo>
                    <a:pt x="35154" y="124319"/>
                  </a:lnTo>
                  <a:lnTo>
                    <a:pt x="42760" y="130979"/>
                  </a:lnTo>
                  <a:lnTo>
                    <a:pt x="46763" y="132331"/>
                  </a:lnTo>
                  <a:lnTo>
                    <a:pt x="54975" y="131953"/>
                  </a:lnTo>
                  <a:lnTo>
                    <a:pt x="58435" y="130158"/>
                  </a:lnTo>
                  <a:lnTo>
                    <a:pt x="64161" y="124401"/>
                  </a:lnTo>
                  <a:lnTo>
                    <a:pt x="65294" y="113376"/>
                  </a:lnTo>
                  <a:lnTo>
                    <a:pt x="61966" y="89421"/>
                  </a:lnTo>
                  <a:lnTo>
                    <a:pt x="56511" y="61861"/>
                  </a:lnTo>
                  <a:lnTo>
                    <a:pt x="51325" y="30290"/>
                  </a:lnTo>
                  <a:lnTo>
                    <a:pt x="50888" y="26158"/>
                  </a:lnTo>
                  <a:lnTo>
                    <a:pt x="51477" y="26467"/>
                  </a:lnTo>
                  <a:lnTo>
                    <a:pt x="57088" y="33645"/>
                  </a:lnTo>
                  <a:lnTo>
                    <a:pt x="66149" y="40820"/>
                  </a:lnTo>
                  <a:lnTo>
                    <a:pt x="89893" y="49422"/>
                  </a:lnTo>
                  <a:lnTo>
                    <a:pt x="119270" y="49696"/>
                  </a:lnTo>
                  <a:lnTo>
                    <a:pt x="150317" y="45310"/>
                  </a:lnTo>
                  <a:lnTo>
                    <a:pt x="165675" y="37773"/>
                  </a:lnTo>
                  <a:lnTo>
                    <a:pt x="180373" y="23511"/>
                  </a:lnTo>
                  <a:lnTo>
                    <a:pt x="183661" y="19058"/>
                  </a:lnTo>
                  <a:lnTo>
                    <a:pt x="184443" y="14679"/>
                  </a:lnTo>
                  <a:lnTo>
                    <a:pt x="183552" y="10348"/>
                  </a:lnTo>
                  <a:lnTo>
                    <a:pt x="181547" y="6050"/>
                  </a:lnTo>
                  <a:lnTo>
                    <a:pt x="178800" y="3184"/>
                  </a:lnTo>
                  <a:lnTo>
                    <a:pt x="171984" y="0"/>
                  </a:lnTo>
                  <a:lnTo>
                    <a:pt x="167486" y="1267"/>
                  </a:lnTo>
                  <a:lnTo>
                    <a:pt x="156843" y="8321"/>
                  </a:lnTo>
                  <a:lnTo>
                    <a:pt x="138950" y="27562"/>
                  </a:lnTo>
                  <a:lnTo>
                    <a:pt x="132166" y="43056"/>
                  </a:lnTo>
                  <a:lnTo>
                    <a:pt x="127810" y="72626"/>
                  </a:lnTo>
                  <a:lnTo>
                    <a:pt x="130978" y="84015"/>
                  </a:lnTo>
                  <a:lnTo>
                    <a:pt x="133798" y="89028"/>
                  </a:lnTo>
                  <a:lnTo>
                    <a:pt x="137795" y="91664"/>
                  </a:lnTo>
                  <a:lnTo>
                    <a:pt x="147880" y="92712"/>
                  </a:lnTo>
                  <a:lnTo>
                    <a:pt x="157536" y="88944"/>
                  </a:lnTo>
                  <a:lnTo>
                    <a:pt x="178604" y="71655"/>
                  </a:lnTo>
                  <a:lnTo>
                    <a:pt x="201737" y="44201"/>
                  </a:lnTo>
                  <a:lnTo>
                    <a:pt x="213668" y="25944"/>
                  </a:lnTo>
                  <a:lnTo>
                    <a:pt x="215030" y="25618"/>
                  </a:lnTo>
                  <a:lnTo>
                    <a:pt x="216644" y="26108"/>
                  </a:lnTo>
                  <a:lnTo>
                    <a:pt x="218425" y="27139"/>
                  </a:lnTo>
                  <a:lnTo>
                    <a:pt x="218907" y="29944"/>
                  </a:lnTo>
                  <a:lnTo>
                    <a:pt x="216208" y="58907"/>
                  </a:lnTo>
                  <a:lnTo>
                    <a:pt x="215688" y="86664"/>
                  </a:lnTo>
                  <a:lnTo>
                    <a:pt x="216377" y="87972"/>
                  </a:lnTo>
                  <a:lnTo>
                    <a:pt x="217542" y="88137"/>
                  </a:lnTo>
                  <a:lnTo>
                    <a:pt x="231223" y="79963"/>
                  </a:lnTo>
                  <a:lnTo>
                    <a:pt x="253602" y="50963"/>
                  </a:lnTo>
                  <a:lnTo>
                    <a:pt x="270461" y="29032"/>
                  </a:lnTo>
                  <a:lnTo>
                    <a:pt x="273354" y="26973"/>
                  </a:lnTo>
                  <a:lnTo>
                    <a:pt x="275282" y="27716"/>
                  </a:lnTo>
                  <a:lnTo>
                    <a:pt x="276567" y="30328"/>
                  </a:lnTo>
                  <a:lnTo>
                    <a:pt x="277424" y="34186"/>
                  </a:lnTo>
                  <a:lnTo>
                    <a:pt x="273730" y="60657"/>
                  </a:lnTo>
                  <a:lnTo>
                    <a:pt x="269618" y="84070"/>
                  </a:lnTo>
                  <a:lnTo>
                    <a:pt x="270909" y="98038"/>
                  </a:lnTo>
                  <a:lnTo>
                    <a:pt x="275716" y="109421"/>
                  </a:lnTo>
                  <a:lnTo>
                    <a:pt x="285488" y="1244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2" name="SMARTInkShape-2921"/>
            <p:cNvSpPr/>
            <p:nvPr>
              <p:custDataLst>
                <p:tags r:id="rId88"/>
              </p:custDataLst>
            </p:nvPr>
          </p:nvSpPr>
          <p:spPr>
            <a:xfrm>
              <a:off x="2724150" y="5810250"/>
              <a:ext cx="171451" cy="126455"/>
            </a:xfrm>
            <a:custGeom>
              <a:avLst/>
              <a:gdLst/>
              <a:ahLst/>
              <a:cxnLst/>
              <a:rect l="0" t="0" r="0" b="0"/>
              <a:pathLst>
                <a:path w="171451" h="126455">
                  <a:moveTo>
                    <a:pt x="0" y="19050"/>
                  </a:moveTo>
                  <a:lnTo>
                    <a:pt x="0" y="19050"/>
                  </a:lnTo>
                  <a:lnTo>
                    <a:pt x="8838" y="10212"/>
                  </a:lnTo>
                  <a:lnTo>
                    <a:pt x="14747" y="8066"/>
                  </a:lnTo>
                  <a:lnTo>
                    <a:pt x="18298" y="7494"/>
                  </a:lnTo>
                  <a:lnTo>
                    <a:pt x="33409" y="10060"/>
                  </a:lnTo>
                  <a:lnTo>
                    <a:pt x="51292" y="18660"/>
                  </a:lnTo>
                  <a:lnTo>
                    <a:pt x="69996" y="36887"/>
                  </a:lnTo>
                  <a:lnTo>
                    <a:pt x="85572" y="63532"/>
                  </a:lnTo>
                  <a:lnTo>
                    <a:pt x="92382" y="90399"/>
                  </a:lnTo>
                  <a:lnTo>
                    <a:pt x="94684" y="118280"/>
                  </a:lnTo>
                  <a:lnTo>
                    <a:pt x="94998" y="126182"/>
                  </a:lnTo>
                  <a:lnTo>
                    <a:pt x="93671" y="126454"/>
                  </a:lnTo>
                  <a:lnTo>
                    <a:pt x="88434" y="121114"/>
                  </a:lnTo>
                  <a:lnTo>
                    <a:pt x="78642" y="90298"/>
                  </a:lnTo>
                  <a:lnTo>
                    <a:pt x="72063" y="61249"/>
                  </a:lnTo>
                  <a:lnTo>
                    <a:pt x="65401" y="29555"/>
                  </a:lnTo>
                  <a:lnTo>
                    <a:pt x="63533" y="815"/>
                  </a:lnTo>
                  <a:lnTo>
                    <a:pt x="90018" y="5538"/>
                  </a:lnTo>
                  <a:lnTo>
                    <a:pt x="118885" y="10554"/>
                  </a:lnTo>
                  <a:lnTo>
                    <a:pt x="145701" y="12276"/>
                  </a:lnTo>
                  <a:lnTo>
                    <a:pt x="157184" y="11805"/>
                  </a:lnTo>
                  <a:lnTo>
                    <a:pt x="164639" y="9245"/>
                  </a:lnTo>
                  <a:lnTo>
                    <a:pt x="166909" y="7575"/>
                  </a:lnTo>
                  <a:lnTo>
                    <a:pt x="171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04" name="SMARTInkShape-2922"/>
          <p:cNvSpPr/>
          <p:nvPr>
            <p:custDataLst>
              <p:tags r:id="rId11"/>
            </p:custDataLst>
          </p:nvPr>
        </p:nvSpPr>
        <p:spPr>
          <a:xfrm>
            <a:off x="3101815" y="5775522"/>
            <a:ext cx="238286" cy="96064"/>
          </a:xfrm>
          <a:custGeom>
            <a:avLst/>
            <a:gdLst/>
            <a:ahLst/>
            <a:cxnLst/>
            <a:rect l="0" t="0" r="0" b="0"/>
            <a:pathLst>
              <a:path w="238286" h="96064">
                <a:moveTo>
                  <a:pt x="3335" y="53778"/>
                </a:moveTo>
                <a:lnTo>
                  <a:pt x="3335" y="53778"/>
                </a:lnTo>
                <a:lnTo>
                  <a:pt x="18915" y="53778"/>
                </a:lnTo>
                <a:lnTo>
                  <a:pt x="28134" y="50015"/>
                </a:lnTo>
                <a:lnTo>
                  <a:pt x="53481" y="32116"/>
                </a:lnTo>
                <a:lnTo>
                  <a:pt x="60430" y="23925"/>
                </a:lnTo>
                <a:lnTo>
                  <a:pt x="61859" y="19059"/>
                </a:lnTo>
                <a:lnTo>
                  <a:pt x="61566" y="8008"/>
                </a:lnTo>
                <a:lnTo>
                  <a:pt x="59795" y="4215"/>
                </a:lnTo>
                <a:lnTo>
                  <a:pt x="57203" y="1686"/>
                </a:lnTo>
                <a:lnTo>
                  <a:pt x="54063" y="0"/>
                </a:lnTo>
                <a:lnTo>
                  <a:pt x="50559" y="992"/>
                </a:lnTo>
                <a:lnTo>
                  <a:pt x="23918" y="26810"/>
                </a:lnTo>
                <a:lnTo>
                  <a:pt x="7160" y="53705"/>
                </a:lnTo>
                <a:lnTo>
                  <a:pt x="0" y="77275"/>
                </a:lnTo>
                <a:lnTo>
                  <a:pt x="406" y="82848"/>
                </a:lnTo>
                <a:lnTo>
                  <a:pt x="2088" y="87269"/>
                </a:lnTo>
                <a:lnTo>
                  <a:pt x="4620" y="90921"/>
                </a:lnTo>
                <a:lnTo>
                  <a:pt x="14960" y="94981"/>
                </a:lnTo>
                <a:lnTo>
                  <a:pt x="21668" y="96063"/>
                </a:lnTo>
                <a:lnTo>
                  <a:pt x="36648" y="93502"/>
                </a:lnTo>
                <a:lnTo>
                  <a:pt x="52713" y="86250"/>
                </a:lnTo>
                <a:lnTo>
                  <a:pt x="84141" y="58598"/>
                </a:lnTo>
                <a:lnTo>
                  <a:pt x="100655" y="36157"/>
                </a:lnTo>
                <a:lnTo>
                  <a:pt x="110663" y="11409"/>
                </a:lnTo>
                <a:lnTo>
                  <a:pt x="111576" y="11421"/>
                </a:lnTo>
                <a:lnTo>
                  <a:pt x="114472" y="13315"/>
                </a:lnTo>
                <a:lnTo>
                  <a:pt x="120069" y="25091"/>
                </a:lnTo>
                <a:lnTo>
                  <a:pt x="123211" y="43669"/>
                </a:lnTo>
                <a:lnTo>
                  <a:pt x="123883" y="66427"/>
                </a:lnTo>
                <a:lnTo>
                  <a:pt x="124623" y="68560"/>
                </a:lnTo>
                <a:lnTo>
                  <a:pt x="125821" y="69983"/>
                </a:lnTo>
                <a:lnTo>
                  <a:pt x="127326" y="70931"/>
                </a:lnTo>
                <a:lnTo>
                  <a:pt x="129035" y="70858"/>
                </a:lnTo>
                <a:lnTo>
                  <a:pt x="132814" y="68895"/>
                </a:lnTo>
                <a:lnTo>
                  <a:pt x="155016" y="39166"/>
                </a:lnTo>
                <a:lnTo>
                  <a:pt x="163882" y="25411"/>
                </a:lnTo>
                <a:lnTo>
                  <a:pt x="172526" y="16947"/>
                </a:lnTo>
                <a:lnTo>
                  <a:pt x="176102" y="15112"/>
                </a:lnTo>
                <a:lnTo>
                  <a:pt x="179191" y="14596"/>
                </a:lnTo>
                <a:lnTo>
                  <a:pt x="181955" y="14956"/>
                </a:lnTo>
                <a:lnTo>
                  <a:pt x="183799" y="16607"/>
                </a:lnTo>
                <a:lnTo>
                  <a:pt x="185846" y="22206"/>
                </a:lnTo>
                <a:lnTo>
                  <a:pt x="191032" y="50169"/>
                </a:lnTo>
                <a:lnTo>
                  <a:pt x="201236" y="69877"/>
                </a:lnTo>
                <a:lnTo>
                  <a:pt x="205119" y="75094"/>
                </a:lnTo>
                <a:lnTo>
                  <a:pt x="216960" y="82772"/>
                </a:lnTo>
                <a:lnTo>
                  <a:pt x="238285" y="9187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09" name="SMARTInkShape-Group634"/>
          <p:cNvGrpSpPr/>
          <p:nvPr/>
        </p:nvGrpSpPr>
        <p:grpSpPr>
          <a:xfrm>
            <a:off x="3498850" y="5645487"/>
            <a:ext cx="812801" cy="314342"/>
            <a:chOff x="3498850" y="5645487"/>
            <a:chExt cx="812801" cy="314342"/>
          </a:xfrm>
        </p:grpSpPr>
        <p:sp>
          <p:nvSpPr>
            <p:cNvPr id="905" name="SMARTInkShape-2923"/>
            <p:cNvSpPr/>
            <p:nvPr>
              <p:custDataLst>
                <p:tags r:id="rId82"/>
              </p:custDataLst>
            </p:nvPr>
          </p:nvSpPr>
          <p:spPr>
            <a:xfrm>
              <a:off x="3498850" y="5755866"/>
              <a:ext cx="403086" cy="203963"/>
            </a:xfrm>
            <a:custGeom>
              <a:avLst/>
              <a:gdLst/>
              <a:ahLst/>
              <a:cxnLst/>
              <a:rect l="0" t="0" r="0" b="0"/>
              <a:pathLst>
                <a:path w="403086" h="203963">
                  <a:moveTo>
                    <a:pt x="0" y="67084"/>
                  </a:moveTo>
                  <a:lnTo>
                    <a:pt x="0" y="67084"/>
                  </a:lnTo>
                  <a:lnTo>
                    <a:pt x="6742" y="80568"/>
                  </a:lnTo>
                  <a:lnTo>
                    <a:pt x="7563" y="109179"/>
                  </a:lnTo>
                  <a:lnTo>
                    <a:pt x="6890" y="132359"/>
                  </a:lnTo>
                  <a:lnTo>
                    <a:pt x="6590" y="156067"/>
                  </a:lnTo>
                  <a:lnTo>
                    <a:pt x="6421" y="186426"/>
                  </a:lnTo>
                  <a:lnTo>
                    <a:pt x="6360" y="203962"/>
                  </a:lnTo>
                  <a:lnTo>
                    <a:pt x="2980" y="173279"/>
                  </a:lnTo>
                  <a:lnTo>
                    <a:pt x="3206" y="146737"/>
                  </a:lnTo>
                  <a:lnTo>
                    <a:pt x="6364" y="115891"/>
                  </a:lnTo>
                  <a:lnTo>
                    <a:pt x="12471" y="88070"/>
                  </a:lnTo>
                  <a:lnTo>
                    <a:pt x="23843" y="58720"/>
                  </a:lnTo>
                  <a:lnTo>
                    <a:pt x="39520" y="39990"/>
                  </a:lnTo>
                  <a:lnTo>
                    <a:pt x="51431" y="33875"/>
                  </a:lnTo>
                  <a:lnTo>
                    <a:pt x="57571" y="32245"/>
                  </a:lnTo>
                  <a:lnTo>
                    <a:pt x="63075" y="32569"/>
                  </a:lnTo>
                  <a:lnTo>
                    <a:pt x="72954" y="36692"/>
                  </a:lnTo>
                  <a:lnTo>
                    <a:pt x="80166" y="45109"/>
                  </a:lnTo>
                  <a:lnTo>
                    <a:pt x="83077" y="50318"/>
                  </a:lnTo>
                  <a:lnTo>
                    <a:pt x="82549" y="65512"/>
                  </a:lnTo>
                  <a:lnTo>
                    <a:pt x="76905" y="82613"/>
                  </a:lnTo>
                  <a:lnTo>
                    <a:pt x="61827" y="103435"/>
                  </a:lnTo>
                  <a:lnTo>
                    <a:pt x="45365" y="117444"/>
                  </a:lnTo>
                  <a:lnTo>
                    <a:pt x="38272" y="121216"/>
                  </a:lnTo>
                  <a:lnTo>
                    <a:pt x="35392" y="120811"/>
                  </a:lnTo>
                  <a:lnTo>
                    <a:pt x="32767" y="119130"/>
                  </a:lnTo>
                  <a:lnTo>
                    <a:pt x="25702" y="110021"/>
                  </a:lnTo>
                  <a:lnTo>
                    <a:pt x="23485" y="106292"/>
                  </a:lnTo>
                  <a:lnTo>
                    <a:pt x="22712" y="102395"/>
                  </a:lnTo>
                  <a:lnTo>
                    <a:pt x="23735" y="94302"/>
                  </a:lnTo>
                  <a:lnTo>
                    <a:pt x="28423" y="87883"/>
                  </a:lnTo>
                  <a:lnTo>
                    <a:pt x="31649" y="85183"/>
                  </a:lnTo>
                  <a:lnTo>
                    <a:pt x="62173" y="80144"/>
                  </a:lnTo>
                  <a:lnTo>
                    <a:pt x="92583" y="75030"/>
                  </a:lnTo>
                  <a:lnTo>
                    <a:pt x="115937" y="71086"/>
                  </a:lnTo>
                  <a:lnTo>
                    <a:pt x="138546" y="65100"/>
                  </a:lnTo>
                  <a:lnTo>
                    <a:pt x="167345" y="53796"/>
                  </a:lnTo>
                  <a:lnTo>
                    <a:pt x="180915" y="45656"/>
                  </a:lnTo>
                  <a:lnTo>
                    <a:pt x="189297" y="37335"/>
                  </a:lnTo>
                  <a:lnTo>
                    <a:pt x="191109" y="32434"/>
                  </a:lnTo>
                  <a:lnTo>
                    <a:pt x="191241" y="21345"/>
                  </a:lnTo>
                  <a:lnTo>
                    <a:pt x="187349" y="6573"/>
                  </a:lnTo>
                  <a:lnTo>
                    <a:pt x="184871" y="3460"/>
                  </a:lnTo>
                  <a:lnTo>
                    <a:pt x="178356" y="0"/>
                  </a:lnTo>
                  <a:lnTo>
                    <a:pt x="174643" y="1900"/>
                  </a:lnTo>
                  <a:lnTo>
                    <a:pt x="162675" y="18058"/>
                  </a:lnTo>
                  <a:lnTo>
                    <a:pt x="151603" y="40014"/>
                  </a:lnTo>
                  <a:lnTo>
                    <a:pt x="148518" y="53642"/>
                  </a:lnTo>
                  <a:lnTo>
                    <a:pt x="149028" y="64873"/>
                  </a:lnTo>
                  <a:lnTo>
                    <a:pt x="150152" y="69843"/>
                  </a:lnTo>
                  <a:lnTo>
                    <a:pt x="155164" y="77248"/>
                  </a:lnTo>
                  <a:lnTo>
                    <a:pt x="158476" y="80210"/>
                  </a:lnTo>
                  <a:lnTo>
                    <a:pt x="162801" y="81479"/>
                  </a:lnTo>
                  <a:lnTo>
                    <a:pt x="179000" y="79894"/>
                  </a:lnTo>
                  <a:lnTo>
                    <a:pt x="197911" y="73545"/>
                  </a:lnTo>
                  <a:lnTo>
                    <a:pt x="229228" y="56915"/>
                  </a:lnTo>
                  <a:lnTo>
                    <a:pt x="259220" y="49788"/>
                  </a:lnTo>
                  <a:lnTo>
                    <a:pt x="275694" y="51924"/>
                  </a:lnTo>
                  <a:lnTo>
                    <a:pt x="279046" y="54155"/>
                  </a:lnTo>
                  <a:lnTo>
                    <a:pt x="281281" y="57054"/>
                  </a:lnTo>
                  <a:lnTo>
                    <a:pt x="286307" y="65993"/>
                  </a:lnTo>
                  <a:lnTo>
                    <a:pt x="288238" y="68473"/>
                  </a:lnTo>
                  <a:lnTo>
                    <a:pt x="288820" y="71538"/>
                  </a:lnTo>
                  <a:lnTo>
                    <a:pt x="286294" y="83933"/>
                  </a:lnTo>
                  <a:lnTo>
                    <a:pt x="285407" y="83960"/>
                  </a:lnTo>
                  <a:lnTo>
                    <a:pt x="282540" y="82111"/>
                  </a:lnTo>
                  <a:lnTo>
                    <a:pt x="276960" y="73732"/>
                  </a:lnTo>
                  <a:lnTo>
                    <a:pt x="273565" y="42211"/>
                  </a:lnTo>
                  <a:lnTo>
                    <a:pt x="273393" y="35685"/>
                  </a:lnTo>
                  <a:lnTo>
                    <a:pt x="274690" y="30629"/>
                  </a:lnTo>
                  <a:lnTo>
                    <a:pt x="279894" y="23130"/>
                  </a:lnTo>
                  <a:lnTo>
                    <a:pt x="285029" y="19326"/>
                  </a:lnTo>
                  <a:lnTo>
                    <a:pt x="287386" y="18313"/>
                  </a:lnTo>
                  <a:lnTo>
                    <a:pt x="314083" y="21577"/>
                  </a:lnTo>
                  <a:lnTo>
                    <a:pt x="339301" y="20440"/>
                  </a:lnTo>
                  <a:lnTo>
                    <a:pt x="367233" y="17515"/>
                  </a:lnTo>
                  <a:lnTo>
                    <a:pt x="389621" y="18530"/>
                  </a:lnTo>
                  <a:lnTo>
                    <a:pt x="395214" y="19899"/>
                  </a:lnTo>
                  <a:lnTo>
                    <a:pt x="398943" y="22221"/>
                  </a:lnTo>
                  <a:lnTo>
                    <a:pt x="401429" y="25181"/>
                  </a:lnTo>
                  <a:lnTo>
                    <a:pt x="403085" y="28565"/>
                  </a:lnTo>
                  <a:lnTo>
                    <a:pt x="403046" y="37970"/>
                  </a:lnTo>
                  <a:lnTo>
                    <a:pt x="396080" y="66020"/>
                  </a:lnTo>
                  <a:lnTo>
                    <a:pt x="394014" y="81203"/>
                  </a:lnTo>
                  <a:lnTo>
                    <a:pt x="394615" y="82141"/>
                  </a:lnTo>
                  <a:lnTo>
                    <a:pt x="395721" y="82061"/>
                  </a:lnTo>
                  <a:lnTo>
                    <a:pt x="400050" y="797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6" name="SMARTInkShape-2924"/>
            <p:cNvSpPr/>
            <p:nvPr>
              <p:custDataLst>
                <p:tags r:id="rId83"/>
              </p:custDataLst>
            </p:nvPr>
          </p:nvSpPr>
          <p:spPr>
            <a:xfrm>
              <a:off x="3905250" y="56959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6350" y="0"/>
                  </a:moveTo>
                  <a:lnTo>
                    <a:pt x="63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7" name="SMARTInkShape-2925"/>
            <p:cNvSpPr/>
            <p:nvPr>
              <p:custDataLst>
                <p:tags r:id="rId84"/>
              </p:custDataLst>
            </p:nvPr>
          </p:nvSpPr>
          <p:spPr>
            <a:xfrm>
              <a:off x="3952089" y="5748218"/>
              <a:ext cx="96792" cy="73013"/>
            </a:xfrm>
            <a:custGeom>
              <a:avLst/>
              <a:gdLst/>
              <a:ahLst/>
              <a:cxnLst/>
              <a:rect l="0" t="0" r="0" b="0"/>
              <a:pathLst>
                <a:path w="96792" h="73013">
                  <a:moveTo>
                    <a:pt x="35711" y="11232"/>
                  </a:moveTo>
                  <a:lnTo>
                    <a:pt x="35711" y="11232"/>
                  </a:lnTo>
                  <a:lnTo>
                    <a:pt x="32340" y="7861"/>
                  </a:lnTo>
                  <a:lnTo>
                    <a:pt x="28804" y="6206"/>
                  </a:lnTo>
                  <a:lnTo>
                    <a:pt x="26873" y="5765"/>
                  </a:lnTo>
                  <a:lnTo>
                    <a:pt x="20965" y="9037"/>
                  </a:lnTo>
                  <a:lnTo>
                    <a:pt x="9705" y="20694"/>
                  </a:lnTo>
                  <a:lnTo>
                    <a:pt x="2986" y="31665"/>
                  </a:lnTo>
                  <a:lnTo>
                    <a:pt x="0" y="43597"/>
                  </a:lnTo>
                  <a:lnTo>
                    <a:pt x="615" y="49036"/>
                  </a:lnTo>
                  <a:lnTo>
                    <a:pt x="5061" y="58843"/>
                  </a:lnTo>
                  <a:lnTo>
                    <a:pt x="15503" y="66024"/>
                  </a:lnTo>
                  <a:lnTo>
                    <a:pt x="30258" y="70862"/>
                  </a:lnTo>
                  <a:lnTo>
                    <a:pt x="48575" y="73012"/>
                  </a:lnTo>
                  <a:lnTo>
                    <a:pt x="66593" y="68322"/>
                  </a:lnTo>
                  <a:lnTo>
                    <a:pt x="81892" y="59889"/>
                  </a:lnTo>
                  <a:lnTo>
                    <a:pt x="91043" y="51437"/>
                  </a:lnTo>
                  <a:lnTo>
                    <a:pt x="95581" y="41095"/>
                  </a:lnTo>
                  <a:lnTo>
                    <a:pt x="96791" y="35374"/>
                  </a:lnTo>
                  <a:lnTo>
                    <a:pt x="94373" y="23373"/>
                  </a:lnTo>
                  <a:lnTo>
                    <a:pt x="91752" y="17209"/>
                  </a:lnTo>
                  <a:lnTo>
                    <a:pt x="81314" y="6597"/>
                  </a:lnTo>
                  <a:lnTo>
                    <a:pt x="74580" y="1792"/>
                  </a:lnTo>
                  <a:lnTo>
                    <a:pt x="67974" y="0"/>
                  </a:lnTo>
                  <a:lnTo>
                    <a:pt x="42061" y="48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8" name="SMARTInkShape-2926"/>
            <p:cNvSpPr/>
            <p:nvPr>
              <p:custDataLst>
                <p:tags r:id="rId85"/>
              </p:custDataLst>
            </p:nvPr>
          </p:nvSpPr>
          <p:spPr>
            <a:xfrm>
              <a:off x="4057889" y="5645487"/>
              <a:ext cx="253762" cy="185533"/>
            </a:xfrm>
            <a:custGeom>
              <a:avLst/>
              <a:gdLst/>
              <a:ahLst/>
              <a:cxnLst/>
              <a:rect l="0" t="0" r="0" b="0"/>
              <a:pathLst>
                <a:path w="253762" h="185533">
                  <a:moveTo>
                    <a:pt x="82311" y="126663"/>
                  </a:moveTo>
                  <a:lnTo>
                    <a:pt x="82311" y="126663"/>
                  </a:lnTo>
                  <a:lnTo>
                    <a:pt x="85682" y="119921"/>
                  </a:lnTo>
                  <a:lnTo>
                    <a:pt x="85969" y="117229"/>
                  </a:lnTo>
                  <a:lnTo>
                    <a:pt x="84407" y="112357"/>
                  </a:lnTo>
                  <a:lnTo>
                    <a:pt x="75717" y="109721"/>
                  </a:lnTo>
                  <a:lnTo>
                    <a:pt x="69448" y="109019"/>
                  </a:lnTo>
                  <a:lnTo>
                    <a:pt x="47142" y="114771"/>
                  </a:lnTo>
                  <a:lnTo>
                    <a:pt x="22658" y="128785"/>
                  </a:lnTo>
                  <a:lnTo>
                    <a:pt x="4272" y="146342"/>
                  </a:lnTo>
                  <a:lnTo>
                    <a:pt x="1357" y="151776"/>
                  </a:lnTo>
                  <a:lnTo>
                    <a:pt x="0" y="161578"/>
                  </a:lnTo>
                  <a:lnTo>
                    <a:pt x="2037" y="165462"/>
                  </a:lnTo>
                  <a:lnTo>
                    <a:pt x="9945" y="171659"/>
                  </a:lnTo>
                  <a:lnTo>
                    <a:pt x="15722" y="172182"/>
                  </a:lnTo>
                  <a:lnTo>
                    <a:pt x="29668" y="169001"/>
                  </a:lnTo>
                  <a:lnTo>
                    <a:pt x="56757" y="155906"/>
                  </a:lnTo>
                  <a:lnTo>
                    <a:pt x="83755" y="131878"/>
                  </a:lnTo>
                  <a:lnTo>
                    <a:pt x="112999" y="102416"/>
                  </a:lnTo>
                  <a:lnTo>
                    <a:pt x="127935" y="76140"/>
                  </a:lnTo>
                  <a:lnTo>
                    <a:pt x="139277" y="47059"/>
                  </a:lnTo>
                  <a:lnTo>
                    <a:pt x="149022" y="20022"/>
                  </a:lnTo>
                  <a:lnTo>
                    <a:pt x="155931" y="0"/>
                  </a:lnTo>
                  <a:lnTo>
                    <a:pt x="142684" y="21797"/>
                  </a:lnTo>
                  <a:lnTo>
                    <a:pt x="131721" y="43837"/>
                  </a:lnTo>
                  <a:lnTo>
                    <a:pt x="120499" y="70096"/>
                  </a:lnTo>
                  <a:lnTo>
                    <a:pt x="110807" y="98229"/>
                  </a:lnTo>
                  <a:lnTo>
                    <a:pt x="107441" y="121552"/>
                  </a:lnTo>
                  <a:lnTo>
                    <a:pt x="107531" y="131722"/>
                  </a:lnTo>
                  <a:lnTo>
                    <a:pt x="113276" y="148667"/>
                  </a:lnTo>
                  <a:lnTo>
                    <a:pt x="117771" y="156149"/>
                  </a:lnTo>
                  <a:lnTo>
                    <a:pt x="122884" y="161136"/>
                  </a:lnTo>
                  <a:lnTo>
                    <a:pt x="134210" y="166679"/>
                  </a:lnTo>
                  <a:lnTo>
                    <a:pt x="150063" y="165378"/>
                  </a:lnTo>
                  <a:lnTo>
                    <a:pt x="176939" y="156715"/>
                  </a:lnTo>
                  <a:lnTo>
                    <a:pt x="192807" y="148486"/>
                  </a:lnTo>
                  <a:lnTo>
                    <a:pt x="208968" y="132659"/>
                  </a:lnTo>
                  <a:lnTo>
                    <a:pt x="215744" y="123213"/>
                  </a:lnTo>
                  <a:lnTo>
                    <a:pt x="217128" y="119424"/>
                  </a:lnTo>
                  <a:lnTo>
                    <a:pt x="217344" y="116193"/>
                  </a:lnTo>
                  <a:lnTo>
                    <a:pt x="216783" y="113332"/>
                  </a:lnTo>
                  <a:lnTo>
                    <a:pt x="214292" y="112131"/>
                  </a:lnTo>
                  <a:lnTo>
                    <a:pt x="205881" y="112679"/>
                  </a:lnTo>
                  <a:lnTo>
                    <a:pt x="189245" y="120325"/>
                  </a:lnTo>
                  <a:lnTo>
                    <a:pt x="174281" y="138268"/>
                  </a:lnTo>
                  <a:lnTo>
                    <a:pt x="164281" y="158088"/>
                  </a:lnTo>
                  <a:lnTo>
                    <a:pt x="164475" y="163841"/>
                  </a:lnTo>
                  <a:lnTo>
                    <a:pt x="166720" y="169087"/>
                  </a:lnTo>
                  <a:lnTo>
                    <a:pt x="170334" y="173996"/>
                  </a:lnTo>
                  <a:lnTo>
                    <a:pt x="183756" y="181331"/>
                  </a:lnTo>
                  <a:lnTo>
                    <a:pt x="202892" y="185532"/>
                  </a:lnTo>
                  <a:lnTo>
                    <a:pt x="227860" y="185047"/>
                  </a:lnTo>
                  <a:lnTo>
                    <a:pt x="253761" y="1838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12" name="SMARTInkShape-Group635"/>
          <p:cNvGrpSpPr/>
          <p:nvPr/>
        </p:nvGrpSpPr>
        <p:grpSpPr>
          <a:xfrm>
            <a:off x="4470400" y="5632450"/>
            <a:ext cx="247651" cy="222251"/>
            <a:chOff x="4470400" y="5632450"/>
            <a:chExt cx="247651" cy="222251"/>
          </a:xfrm>
        </p:grpSpPr>
        <p:sp>
          <p:nvSpPr>
            <p:cNvPr id="910" name="SMARTInkShape-2927"/>
            <p:cNvSpPr/>
            <p:nvPr>
              <p:custDataLst>
                <p:tags r:id="rId80"/>
              </p:custDataLst>
            </p:nvPr>
          </p:nvSpPr>
          <p:spPr>
            <a:xfrm>
              <a:off x="4568603" y="5695950"/>
              <a:ext cx="35148" cy="158751"/>
            </a:xfrm>
            <a:custGeom>
              <a:avLst/>
              <a:gdLst/>
              <a:ahLst/>
              <a:cxnLst/>
              <a:rect l="0" t="0" r="0" b="0"/>
              <a:pathLst>
                <a:path w="35148" h="158751">
                  <a:moveTo>
                    <a:pt x="35147" y="0"/>
                  </a:moveTo>
                  <a:lnTo>
                    <a:pt x="35147" y="0"/>
                  </a:lnTo>
                  <a:lnTo>
                    <a:pt x="22938" y="31160"/>
                  </a:lnTo>
                  <a:lnTo>
                    <a:pt x="14753" y="61837"/>
                  </a:lnTo>
                  <a:lnTo>
                    <a:pt x="10090" y="86514"/>
                  </a:lnTo>
                  <a:lnTo>
                    <a:pt x="6372" y="111828"/>
                  </a:lnTo>
                  <a:lnTo>
                    <a:pt x="3573" y="140536"/>
                  </a:lnTo>
                  <a:lnTo>
                    <a:pt x="0" y="156489"/>
                  </a:lnTo>
                  <a:lnTo>
                    <a:pt x="427" y="157948"/>
                  </a:lnTo>
                  <a:lnTo>
                    <a:pt x="3397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1" name="SMARTInkShape-2928"/>
            <p:cNvSpPr/>
            <p:nvPr>
              <p:custDataLst>
                <p:tags r:id="rId81"/>
              </p:custDataLst>
            </p:nvPr>
          </p:nvSpPr>
          <p:spPr>
            <a:xfrm>
              <a:off x="4470400" y="5632450"/>
              <a:ext cx="247651" cy="15454"/>
            </a:xfrm>
            <a:custGeom>
              <a:avLst/>
              <a:gdLst/>
              <a:ahLst/>
              <a:cxnLst/>
              <a:rect l="0" t="0" r="0" b="0"/>
              <a:pathLst>
                <a:path w="247651" h="15454">
                  <a:moveTo>
                    <a:pt x="0" y="6350"/>
                  </a:moveTo>
                  <a:lnTo>
                    <a:pt x="0" y="6350"/>
                  </a:lnTo>
                  <a:lnTo>
                    <a:pt x="3371" y="9721"/>
                  </a:lnTo>
                  <a:lnTo>
                    <a:pt x="18951" y="15188"/>
                  </a:lnTo>
                  <a:lnTo>
                    <a:pt x="41114" y="15453"/>
                  </a:lnTo>
                  <a:lnTo>
                    <a:pt x="70484" y="13923"/>
                  </a:lnTo>
                  <a:lnTo>
                    <a:pt x="87206" y="13515"/>
                  </a:lnTo>
                  <a:lnTo>
                    <a:pt x="104704" y="13243"/>
                  </a:lnTo>
                  <a:lnTo>
                    <a:pt x="122719" y="12357"/>
                  </a:lnTo>
                  <a:lnTo>
                    <a:pt x="141079" y="11060"/>
                  </a:lnTo>
                  <a:lnTo>
                    <a:pt x="159670" y="9490"/>
                  </a:lnTo>
                  <a:lnTo>
                    <a:pt x="189733" y="7744"/>
                  </a:lnTo>
                  <a:lnTo>
                    <a:pt x="213443" y="6265"/>
                  </a:lnTo>
                  <a:lnTo>
                    <a:pt x="247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29" name="SMARTInkShape-Group636"/>
          <p:cNvGrpSpPr/>
          <p:nvPr/>
        </p:nvGrpSpPr>
        <p:grpSpPr>
          <a:xfrm>
            <a:off x="5073650" y="5289550"/>
            <a:ext cx="787401" cy="903188"/>
            <a:chOff x="5073650" y="5289550"/>
            <a:chExt cx="787401" cy="903188"/>
          </a:xfrm>
        </p:grpSpPr>
        <p:sp>
          <p:nvSpPr>
            <p:cNvPr id="913" name="SMARTInkShape-2929"/>
            <p:cNvSpPr/>
            <p:nvPr>
              <p:custDataLst>
                <p:tags r:id="rId64"/>
              </p:custDataLst>
            </p:nvPr>
          </p:nvSpPr>
          <p:spPr>
            <a:xfrm>
              <a:off x="5219700" y="5482338"/>
              <a:ext cx="215901" cy="523588"/>
            </a:xfrm>
            <a:custGeom>
              <a:avLst/>
              <a:gdLst/>
              <a:ahLst/>
              <a:cxnLst/>
              <a:rect l="0" t="0" r="0" b="0"/>
              <a:pathLst>
                <a:path w="215901" h="523588">
                  <a:moveTo>
                    <a:pt x="215900" y="23112"/>
                  </a:moveTo>
                  <a:lnTo>
                    <a:pt x="215900" y="23112"/>
                  </a:lnTo>
                  <a:lnTo>
                    <a:pt x="205069" y="2861"/>
                  </a:lnTo>
                  <a:lnTo>
                    <a:pt x="200973" y="0"/>
                  </a:lnTo>
                  <a:lnTo>
                    <a:pt x="194919" y="610"/>
                  </a:lnTo>
                  <a:lnTo>
                    <a:pt x="191329" y="1761"/>
                  </a:lnTo>
                  <a:lnTo>
                    <a:pt x="176164" y="16864"/>
                  </a:lnTo>
                  <a:lnTo>
                    <a:pt x="158266" y="45956"/>
                  </a:lnTo>
                  <a:lnTo>
                    <a:pt x="149598" y="76774"/>
                  </a:lnTo>
                  <a:lnTo>
                    <a:pt x="146299" y="94870"/>
                  </a:lnTo>
                  <a:lnTo>
                    <a:pt x="144099" y="116106"/>
                  </a:lnTo>
                  <a:lnTo>
                    <a:pt x="142632" y="139436"/>
                  </a:lnTo>
                  <a:lnTo>
                    <a:pt x="141655" y="164161"/>
                  </a:lnTo>
                  <a:lnTo>
                    <a:pt x="140298" y="189817"/>
                  </a:lnTo>
                  <a:lnTo>
                    <a:pt x="138687" y="216092"/>
                  </a:lnTo>
                  <a:lnTo>
                    <a:pt x="136908" y="242782"/>
                  </a:lnTo>
                  <a:lnTo>
                    <a:pt x="135017" y="269748"/>
                  </a:lnTo>
                  <a:lnTo>
                    <a:pt x="133049" y="296897"/>
                  </a:lnTo>
                  <a:lnTo>
                    <a:pt x="131033" y="324169"/>
                  </a:lnTo>
                  <a:lnTo>
                    <a:pt x="128277" y="349405"/>
                  </a:lnTo>
                  <a:lnTo>
                    <a:pt x="125030" y="373285"/>
                  </a:lnTo>
                  <a:lnTo>
                    <a:pt x="121453" y="396261"/>
                  </a:lnTo>
                  <a:lnTo>
                    <a:pt x="116952" y="415811"/>
                  </a:lnTo>
                  <a:lnTo>
                    <a:pt x="111834" y="433078"/>
                  </a:lnTo>
                  <a:lnTo>
                    <a:pt x="99093" y="463553"/>
                  </a:lnTo>
                  <a:lnTo>
                    <a:pt x="81671" y="491207"/>
                  </a:lnTo>
                  <a:lnTo>
                    <a:pt x="55400" y="517093"/>
                  </a:lnTo>
                  <a:lnTo>
                    <a:pt x="40144" y="523000"/>
                  </a:lnTo>
                  <a:lnTo>
                    <a:pt x="33113" y="523587"/>
                  </a:lnTo>
                  <a:lnTo>
                    <a:pt x="27014" y="520451"/>
                  </a:lnTo>
                  <a:lnTo>
                    <a:pt x="16475" y="507558"/>
                  </a:lnTo>
                  <a:lnTo>
                    <a:pt x="3987" y="478430"/>
                  </a:lnTo>
                  <a:lnTo>
                    <a:pt x="0" y="4676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4" name="SMARTInkShape-2930"/>
            <p:cNvSpPr/>
            <p:nvPr>
              <p:custDataLst>
                <p:tags r:id="rId65"/>
              </p:custDataLst>
            </p:nvPr>
          </p:nvSpPr>
          <p:spPr>
            <a:xfrm>
              <a:off x="5540144" y="5540022"/>
              <a:ext cx="149457" cy="140208"/>
            </a:xfrm>
            <a:custGeom>
              <a:avLst/>
              <a:gdLst/>
              <a:ahLst/>
              <a:cxnLst/>
              <a:rect l="0" t="0" r="0" b="0"/>
              <a:pathLst>
                <a:path w="149457" h="140208">
                  <a:moveTo>
                    <a:pt x="92306" y="73378"/>
                  </a:moveTo>
                  <a:lnTo>
                    <a:pt x="92306" y="73378"/>
                  </a:lnTo>
                  <a:lnTo>
                    <a:pt x="86530" y="58875"/>
                  </a:lnTo>
                  <a:lnTo>
                    <a:pt x="80097" y="50234"/>
                  </a:lnTo>
                  <a:lnTo>
                    <a:pt x="75700" y="48071"/>
                  </a:lnTo>
                  <a:lnTo>
                    <a:pt x="65170" y="47549"/>
                  </a:lnTo>
                  <a:lnTo>
                    <a:pt x="43970" y="54593"/>
                  </a:lnTo>
                  <a:lnTo>
                    <a:pt x="23186" y="68988"/>
                  </a:lnTo>
                  <a:lnTo>
                    <a:pt x="6993" y="93400"/>
                  </a:lnTo>
                  <a:lnTo>
                    <a:pt x="0" y="116234"/>
                  </a:lnTo>
                  <a:lnTo>
                    <a:pt x="430" y="122410"/>
                  </a:lnTo>
                  <a:lnTo>
                    <a:pt x="4670" y="133035"/>
                  </a:lnTo>
                  <a:lnTo>
                    <a:pt x="7777" y="136433"/>
                  </a:lnTo>
                  <a:lnTo>
                    <a:pt x="14991" y="140207"/>
                  </a:lnTo>
                  <a:lnTo>
                    <a:pt x="24783" y="140004"/>
                  </a:lnTo>
                  <a:lnTo>
                    <a:pt x="30357" y="138962"/>
                  </a:lnTo>
                  <a:lnTo>
                    <a:pt x="42195" y="130278"/>
                  </a:lnTo>
                  <a:lnTo>
                    <a:pt x="60761" y="105760"/>
                  </a:lnTo>
                  <a:lnTo>
                    <a:pt x="73347" y="83536"/>
                  </a:lnTo>
                  <a:lnTo>
                    <a:pt x="85996" y="59549"/>
                  </a:lnTo>
                  <a:lnTo>
                    <a:pt x="94911" y="36657"/>
                  </a:lnTo>
                  <a:lnTo>
                    <a:pt x="103012" y="6701"/>
                  </a:lnTo>
                  <a:lnTo>
                    <a:pt x="102971" y="3527"/>
                  </a:lnTo>
                  <a:lnTo>
                    <a:pt x="102238" y="1411"/>
                  </a:lnTo>
                  <a:lnTo>
                    <a:pt x="101043" y="0"/>
                  </a:lnTo>
                  <a:lnTo>
                    <a:pt x="98837" y="1176"/>
                  </a:lnTo>
                  <a:lnTo>
                    <a:pt x="92621" y="8127"/>
                  </a:lnTo>
                  <a:lnTo>
                    <a:pt x="81189" y="30683"/>
                  </a:lnTo>
                  <a:lnTo>
                    <a:pt x="73019" y="51580"/>
                  </a:lnTo>
                  <a:lnTo>
                    <a:pt x="66801" y="74273"/>
                  </a:lnTo>
                  <a:lnTo>
                    <a:pt x="66389" y="96118"/>
                  </a:lnTo>
                  <a:lnTo>
                    <a:pt x="73496" y="121508"/>
                  </a:lnTo>
                  <a:lnTo>
                    <a:pt x="80652" y="131928"/>
                  </a:lnTo>
                  <a:lnTo>
                    <a:pt x="84537" y="135695"/>
                  </a:lnTo>
                  <a:lnTo>
                    <a:pt x="89949" y="137500"/>
                  </a:lnTo>
                  <a:lnTo>
                    <a:pt x="103487" y="137624"/>
                  </a:lnTo>
                  <a:lnTo>
                    <a:pt x="120794" y="127803"/>
                  </a:lnTo>
                  <a:lnTo>
                    <a:pt x="149456" y="1051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5" name="SMARTInkShape-2931"/>
            <p:cNvSpPr/>
            <p:nvPr>
              <p:custDataLst>
                <p:tags r:id="rId66"/>
              </p:custDataLst>
            </p:nvPr>
          </p:nvSpPr>
          <p:spPr>
            <a:xfrm>
              <a:off x="5709388" y="5505450"/>
              <a:ext cx="81813" cy="179317"/>
            </a:xfrm>
            <a:custGeom>
              <a:avLst/>
              <a:gdLst/>
              <a:ahLst/>
              <a:cxnLst/>
              <a:rect l="0" t="0" r="0" b="0"/>
              <a:pathLst>
                <a:path w="81813" h="179317">
                  <a:moveTo>
                    <a:pt x="43712" y="0"/>
                  </a:moveTo>
                  <a:lnTo>
                    <a:pt x="43712" y="0"/>
                  </a:lnTo>
                  <a:lnTo>
                    <a:pt x="40341" y="0"/>
                  </a:lnTo>
                  <a:lnTo>
                    <a:pt x="28132" y="13484"/>
                  </a:lnTo>
                  <a:lnTo>
                    <a:pt x="14480" y="38724"/>
                  </a:lnTo>
                  <a:lnTo>
                    <a:pt x="7671" y="62131"/>
                  </a:lnTo>
                  <a:lnTo>
                    <a:pt x="2999" y="87586"/>
                  </a:lnTo>
                  <a:lnTo>
                    <a:pt x="923" y="110658"/>
                  </a:lnTo>
                  <a:lnTo>
                    <a:pt x="0" y="132672"/>
                  </a:lnTo>
                  <a:lnTo>
                    <a:pt x="1001" y="152099"/>
                  </a:lnTo>
                  <a:lnTo>
                    <a:pt x="6150" y="165436"/>
                  </a:lnTo>
                  <a:lnTo>
                    <a:pt x="15023" y="174186"/>
                  </a:lnTo>
                  <a:lnTo>
                    <a:pt x="20353" y="177507"/>
                  </a:lnTo>
                  <a:lnTo>
                    <a:pt x="33800" y="179316"/>
                  </a:lnTo>
                  <a:lnTo>
                    <a:pt x="41339" y="178811"/>
                  </a:lnTo>
                  <a:lnTo>
                    <a:pt x="70890" y="164907"/>
                  </a:lnTo>
                  <a:lnTo>
                    <a:pt x="81812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6" name="SMARTInkShape-2932"/>
            <p:cNvSpPr/>
            <p:nvPr>
              <p:custDataLst>
                <p:tags r:id="rId67"/>
              </p:custDataLst>
            </p:nvPr>
          </p:nvSpPr>
          <p:spPr>
            <a:xfrm>
              <a:off x="5715000" y="5613400"/>
              <a:ext cx="88901" cy="5763"/>
            </a:xfrm>
            <a:custGeom>
              <a:avLst/>
              <a:gdLst/>
              <a:ahLst/>
              <a:cxnLst/>
              <a:rect l="0" t="0" r="0" b="0"/>
              <a:pathLst>
                <a:path w="88901" h="5763">
                  <a:moveTo>
                    <a:pt x="0" y="0"/>
                  </a:moveTo>
                  <a:lnTo>
                    <a:pt x="0" y="0"/>
                  </a:lnTo>
                  <a:lnTo>
                    <a:pt x="3371" y="3370"/>
                  </a:lnTo>
                  <a:lnTo>
                    <a:pt x="30404" y="5762"/>
                  </a:lnTo>
                  <a:lnTo>
                    <a:pt x="55261" y="547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7" name="SMARTInkShape-2933"/>
            <p:cNvSpPr/>
            <p:nvPr>
              <p:custDataLst>
                <p:tags r:id="rId68"/>
              </p:custDataLst>
            </p:nvPr>
          </p:nvSpPr>
          <p:spPr>
            <a:xfrm>
              <a:off x="5715000" y="5518150"/>
              <a:ext cx="146051" cy="25401"/>
            </a:xfrm>
            <a:custGeom>
              <a:avLst/>
              <a:gdLst/>
              <a:ahLst/>
              <a:cxnLst/>
              <a:rect l="0" t="0" r="0" b="0"/>
              <a:pathLst>
                <a:path w="146051" h="25401">
                  <a:moveTo>
                    <a:pt x="0" y="25400"/>
                  </a:moveTo>
                  <a:lnTo>
                    <a:pt x="0" y="25400"/>
                  </a:lnTo>
                  <a:lnTo>
                    <a:pt x="31109" y="21036"/>
                  </a:lnTo>
                  <a:lnTo>
                    <a:pt x="60330" y="18933"/>
                  </a:lnTo>
                  <a:lnTo>
                    <a:pt x="91332" y="14155"/>
                  </a:lnTo>
                  <a:lnTo>
                    <a:pt x="120743" y="8270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8" name="SMARTInkShape-2934"/>
            <p:cNvSpPr/>
            <p:nvPr>
              <p:custDataLst>
                <p:tags r:id="rId69"/>
              </p:custDataLst>
            </p:nvPr>
          </p:nvSpPr>
          <p:spPr>
            <a:xfrm>
              <a:off x="5530850" y="5708650"/>
              <a:ext cx="285751" cy="6351"/>
            </a:xfrm>
            <a:custGeom>
              <a:avLst/>
              <a:gdLst/>
              <a:ahLst/>
              <a:cxnLst/>
              <a:rect l="0" t="0" r="0" b="0"/>
              <a:pathLst>
                <a:path w="285751" h="6351">
                  <a:moveTo>
                    <a:pt x="0" y="0"/>
                  </a:moveTo>
                  <a:lnTo>
                    <a:pt x="0" y="0"/>
                  </a:lnTo>
                  <a:lnTo>
                    <a:pt x="23087" y="0"/>
                  </a:lnTo>
                  <a:lnTo>
                    <a:pt x="54583" y="705"/>
                  </a:lnTo>
                  <a:lnTo>
                    <a:pt x="80939" y="3370"/>
                  </a:lnTo>
                  <a:lnTo>
                    <a:pt x="110997" y="5026"/>
                  </a:lnTo>
                  <a:lnTo>
                    <a:pt x="126915" y="5467"/>
                  </a:lnTo>
                  <a:lnTo>
                    <a:pt x="143170" y="5762"/>
                  </a:lnTo>
                  <a:lnTo>
                    <a:pt x="159653" y="5958"/>
                  </a:lnTo>
                  <a:lnTo>
                    <a:pt x="176285" y="6088"/>
                  </a:lnTo>
                  <a:lnTo>
                    <a:pt x="207936" y="6235"/>
                  </a:lnTo>
                  <a:lnTo>
                    <a:pt x="236349" y="6298"/>
                  </a:lnTo>
                  <a:lnTo>
                    <a:pt x="266095" y="6334"/>
                  </a:lnTo>
                  <a:lnTo>
                    <a:pt x="2857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9" name="SMARTInkShape-2935"/>
            <p:cNvSpPr/>
            <p:nvPr>
              <p:custDataLst>
                <p:tags r:id="rId70"/>
              </p:custDataLst>
            </p:nvPr>
          </p:nvSpPr>
          <p:spPr>
            <a:xfrm>
              <a:off x="5565530" y="5758938"/>
              <a:ext cx="128276" cy="138125"/>
            </a:xfrm>
            <a:custGeom>
              <a:avLst/>
              <a:gdLst/>
              <a:ahLst/>
              <a:cxnLst/>
              <a:rect l="0" t="0" r="0" b="0"/>
              <a:pathLst>
                <a:path w="128276" h="138125">
                  <a:moveTo>
                    <a:pt x="98670" y="70362"/>
                  </a:moveTo>
                  <a:lnTo>
                    <a:pt x="98670" y="70362"/>
                  </a:lnTo>
                  <a:lnTo>
                    <a:pt x="91928" y="60249"/>
                  </a:lnTo>
                  <a:lnTo>
                    <a:pt x="82973" y="53403"/>
                  </a:lnTo>
                  <a:lnTo>
                    <a:pt x="72644" y="48713"/>
                  </a:lnTo>
                  <a:lnTo>
                    <a:pt x="63349" y="46629"/>
                  </a:lnTo>
                  <a:lnTo>
                    <a:pt x="50752" y="51348"/>
                  </a:lnTo>
                  <a:lnTo>
                    <a:pt x="36451" y="61206"/>
                  </a:lnTo>
                  <a:lnTo>
                    <a:pt x="11905" y="90530"/>
                  </a:lnTo>
                  <a:lnTo>
                    <a:pt x="3663" y="106137"/>
                  </a:lnTo>
                  <a:lnTo>
                    <a:pt x="0" y="120128"/>
                  </a:lnTo>
                  <a:lnTo>
                    <a:pt x="254" y="129641"/>
                  </a:lnTo>
                  <a:lnTo>
                    <a:pt x="1309" y="133164"/>
                  </a:lnTo>
                  <a:lnTo>
                    <a:pt x="4129" y="135513"/>
                  </a:lnTo>
                  <a:lnTo>
                    <a:pt x="12908" y="138124"/>
                  </a:lnTo>
                  <a:lnTo>
                    <a:pt x="29749" y="136222"/>
                  </a:lnTo>
                  <a:lnTo>
                    <a:pt x="40052" y="127385"/>
                  </a:lnTo>
                  <a:lnTo>
                    <a:pt x="55666" y="102779"/>
                  </a:lnTo>
                  <a:lnTo>
                    <a:pt x="68974" y="79830"/>
                  </a:lnTo>
                  <a:lnTo>
                    <a:pt x="86647" y="53168"/>
                  </a:lnTo>
                  <a:lnTo>
                    <a:pt x="102499" y="30500"/>
                  </a:lnTo>
                  <a:lnTo>
                    <a:pt x="125594" y="802"/>
                  </a:lnTo>
                  <a:lnTo>
                    <a:pt x="127202" y="0"/>
                  </a:lnTo>
                  <a:lnTo>
                    <a:pt x="128275" y="170"/>
                  </a:lnTo>
                  <a:lnTo>
                    <a:pt x="111296" y="19926"/>
                  </a:lnTo>
                  <a:lnTo>
                    <a:pt x="98648" y="46951"/>
                  </a:lnTo>
                  <a:lnTo>
                    <a:pt x="87845" y="75420"/>
                  </a:lnTo>
                  <a:lnTo>
                    <a:pt x="83981" y="93071"/>
                  </a:lnTo>
                  <a:lnTo>
                    <a:pt x="84616" y="110323"/>
                  </a:lnTo>
                  <a:lnTo>
                    <a:pt x="89131" y="121753"/>
                  </a:lnTo>
                  <a:lnTo>
                    <a:pt x="92311" y="125790"/>
                  </a:lnTo>
                  <a:lnTo>
                    <a:pt x="96547" y="127069"/>
                  </a:lnTo>
                  <a:lnTo>
                    <a:pt x="117720" y="1211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0" name="SMARTInkShape-2936"/>
            <p:cNvSpPr/>
            <p:nvPr>
              <p:custDataLst>
                <p:tags r:id="rId71"/>
              </p:custDataLst>
            </p:nvPr>
          </p:nvSpPr>
          <p:spPr>
            <a:xfrm>
              <a:off x="5718665" y="5720853"/>
              <a:ext cx="85236" cy="169183"/>
            </a:xfrm>
            <a:custGeom>
              <a:avLst/>
              <a:gdLst/>
              <a:ahLst/>
              <a:cxnLst/>
              <a:rect l="0" t="0" r="0" b="0"/>
              <a:pathLst>
                <a:path w="85236" h="169183">
                  <a:moveTo>
                    <a:pt x="53485" y="13197"/>
                  </a:moveTo>
                  <a:lnTo>
                    <a:pt x="53485" y="13197"/>
                  </a:lnTo>
                  <a:lnTo>
                    <a:pt x="53485" y="0"/>
                  </a:lnTo>
                  <a:lnTo>
                    <a:pt x="53485" y="166"/>
                  </a:lnTo>
                  <a:lnTo>
                    <a:pt x="32762" y="31846"/>
                  </a:lnTo>
                  <a:lnTo>
                    <a:pt x="20992" y="53941"/>
                  </a:lnTo>
                  <a:lnTo>
                    <a:pt x="8705" y="77872"/>
                  </a:lnTo>
                  <a:lnTo>
                    <a:pt x="1833" y="100737"/>
                  </a:lnTo>
                  <a:lnTo>
                    <a:pt x="0" y="111774"/>
                  </a:lnTo>
                  <a:lnTo>
                    <a:pt x="3608" y="133444"/>
                  </a:lnTo>
                  <a:lnTo>
                    <a:pt x="7534" y="144162"/>
                  </a:lnTo>
                  <a:lnTo>
                    <a:pt x="19421" y="157952"/>
                  </a:lnTo>
                  <a:lnTo>
                    <a:pt x="34113" y="165726"/>
                  </a:lnTo>
                  <a:lnTo>
                    <a:pt x="50049" y="169182"/>
                  </a:lnTo>
                  <a:lnTo>
                    <a:pt x="85235" y="1655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1" name="SMARTInkShape-2937"/>
            <p:cNvSpPr/>
            <p:nvPr>
              <p:custDataLst>
                <p:tags r:id="rId72"/>
              </p:custDataLst>
            </p:nvPr>
          </p:nvSpPr>
          <p:spPr>
            <a:xfrm>
              <a:off x="5716765" y="5817482"/>
              <a:ext cx="87136" cy="11819"/>
            </a:xfrm>
            <a:custGeom>
              <a:avLst/>
              <a:gdLst/>
              <a:ahLst/>
              <a:cxnLst/>
              <a:rect l="0" t="0" r="0" b="0"/>
              <a:pathLst>
                <a:path w="87136" h="11819">
                  <a:moveTo>
                    <a:pt x="10935" y="5468"/>
                  </a:moveTo>
                  <a:lnTo>
                    <a:pt x="10935" y="5468"/>
                  </a:lnTo>
                  <a:lnTo>
                    <a:pt x="0" y="0"/>
                  </a:lnTo>
                  <a:lnTo>
                    <a:pt x="19437" y="8034"/>
                  </a:lnTo>
                  <a:lnTo>
                    <a:pt x="43715" y="10696"/>
                  </a:lnTo>
                  <a:lnTo>
                    <a:pt x="69879" y="11485"/>
                  </a:lnTo>
                  <a:lnTo>
                    <a:pt x="87135" y="118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2" name="SMARTInkShape-2938"/>
            <p:cNvSpPr/>
            <p:nvPr>
              <p:custDataLst>
                <p:tags r:id="rId73"/>
              </p:custDataLst>
            </p:nvPr>
          </p:nvSpPr>
          <p:spPr>
            <a:xfrm>
              <a:off x="5092700" y="5577382"/>
              <a:ext cx="92764" cy="112219"/>
            </a:xfrm>
            <a:custGeom>
              <a:avLst/>
              <a:gdLst/>
              <a:ahLst/>
              <a:cxnLst/>
              <a:rect l="0" t="0" r="0" b="0"/>
              <a:pathLst>
                <a:path w="92764" h="112219">
                  <a:moveTo>
                    <a:pt x="0" y="86818"/>
                  </a:moveTo>
                  <a:lnTo>
                    <a:pt x="0" y="86818"/>
                  </a:lnTo>
                  <a:lnTo>
                    <a:pt x="31161" y="62399"/>
                  </a:lnTo>
                  <a:lnTo>
                    <a:pt x="61424" y="31848"/>
                  </a:lnTo>
                  <a:lnTo>
                    <a:pt x="81722" y="8462"/>
                  </a:lnTo>
                  <a:lnTo>
                    <a:pt x="92578" y="0"/>
                  </a:lnTo>
                  <a:lnTo>
                    <a:pt x="92763" y="718"/>
                  </a:lnTo>
                  <a:lnTo>
                    <a:pt x="86177" y="25890"/>
                  </a:lnTo>
                  <a:lnTo>
                    <a:pt x="80253" y="54341"/>
                  </a:lnTo>
                  <a:lnTo>
                    <a:pt x="73342" y="85420"/>
                  </a:lnTo>
                  <a:lnTo>
                    <a:pt x="76200" y="1122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3" name="SMARTInkShape-2939"/>
            <p:cNvSpPr/>
            <p:nvPr>
              <p:custDataLst>
                <p:tags r:id="rId74"/>
              </p:custDataLst>
            </p:nvPr>
          </p:nvSpPr>
          <p:spPr>
            <a:xfrm>
              <a:off x="5099050" y="5721350"/>
              <a:ext cx="133351" cy="6351"/>
            </a:xfrm>
            <a:custGeom>
              <a:avLst/>
              <a:gdLst/>
              <a:ahLst/>
              <a:cxnLst/>
              <a:rect l="0" t="0" r="0" b="0"/>
              <a:pathLst>
                <a:path w="133351" h="6351">
                  <a:moveTo>
                    <a:pt x="0" y="0"/>
                  </a:moveTo>
                  <a:lnTo>
                    <a:pt x="0" y="0"/>
                  </a:lnTo>
                  <a:lnTo>
                    <a:pt x="10844" y="705"/>
                  </a:lnTo>
                  <a:lnTo>
                    <a:pt x="42063" y="5467"/>
                  </a:lnTo>
                  <a:lnTo>
                    <a:pt x="69535" y="6088"/>
                  </a:lnTo>
                  <a:lnTo>
                    <a:pt x="96646" y="6272"/>
                  </a:lnTo>
                  <a:lnTo>
                    <a:pt x="127055" y="6343"/>
                  </a:lnTo>
                  <a:lnTo>
                    <a:pt x="133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4" name="SMARTInkShape-2940"/>
            <p:cNvSpPr/>
            <p:nvPr>
              <p:custDataLst>
                <p:tags r:id="rId75"/>
              </p:custDataLst>
            </p:nvPr>
          </p:nvSpPr>
          <p:spPr>
            <a:xfrm>
              <a:off x="5107094" y="5772150"/>
              <a:ext cx="23707" cy="115690"/>
            </a:xfrm>
            <a:custGeom>
              <a:avLst/>
              <a:gdLst/>
              <a:ahLst/>
              <a:cxnLst/>
              <a:rect l="0" t="0" r="0" b="0"/>
              <a:pathLst>
                <a:path w="23707" h="115690">
                  <a:moveTo>
                    <a:pt x="23706" y="0"/>
                  </a:moveTo>
                  <a:lnTo>
                    <a:pt x="23706" y="0"/>
                  </a:lnTo>
                  <a:lnTo>
                    <a:pt x="11497" y="27790"/>
                  </a:lnTo>
                  <a:lnTo>
                    <a:pt x="3312" y="56369"/>
                  </a:lnTo>
                  <a:lnTo>
                    <a:pt x="0" y="87491"/>
                  </a:lnTo>
                  <a:lnTo>
                    <a:pt x="3903" y="113723"/>
                  </a:lnTo>
                  <a:lnTo>
                    <a:pt x="4860" y="115326"/>
                  </a:lnTo>
                  <a:lnTo>
                    <a:pt x="6202" y="115689"/>
                  </a:lnTo>
                  <a:lnTo>
                    <a:pt x="11006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5" name="SMARTInkShape-2941"/>
            <p:cNvSpPr/>
            <p:nvPr>
              <p:custDataLst>
                <p:tags r:id="rId76"/>
              </p:custDataLst>
            </p:nvPr>
          </p:nvSpPr>
          <p:spPr>
            <a:xfrm>
              <a:off x="5073650" y="5772150"/>
              <a:ext cx="127001" cy="19051"/>
            </a:xfrm>
            <a:custGeom>
              <a:avLst/>
              <a:gdLst/>
              <a:ahLst/>
              <a:cxnLst/>
              <a:rect l="0" t="0" r="0" b="0"/>
              <a:pathLst>
                <a:path w="127001" h="190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3763" y="6907"/>
                  </a:lnTo>
                  <a:lnTo>
                    <a:pt x="11550" y="10831"/>
                  </a:lnTo>
                  <a:lnTo>
                    <a:pt x="41427" y="17217"/>
                  </a:lnTo>
                  <a:lnTo>
                    <a:pt x="68954" y="18507"/>
                  </a:lnTo>
                  <a:lnTo>
                    <a:pt x="94985" y="18890"/>
                  </a:lnTo>
                  <a:lnTo>
                    <a:pt x="1270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6" name="SMARTInkShape-2942"/>
            <p:cNvSpPr/>
            <p:nvPr>
              <p:custDataLst>
                <p:tags r:id="rId77"/>
              </p:custDataLst>
            </p:nvPr>
          </p:nvSpPr>
          <p:spPr>
            <a:xfrm>
              <a:off x="5222405" y="6116815"/>
              <a:ext cx="67470" cy="75923"/>
            </a:xfrm>
            <a:custGeom>
              <a:avLst/>
              <a:gdLst/>
              <a:ahLst/>
              <a:cxnLst/>
              <a:rect l="0" t="0" r="0" b="0"/>
              <a:pathLst>
                <a:path w="67470" h="75923">
                  <a:moveTo>
                    <a:pt x="41745" y="10935"/>
                  </a:moveTo>
                  <a:lnTo>
                    <a:pt x="41745" y="10935"/>
                  </a:lnTo>
                  <a:lnTo>
                    <a:pt x="41745" y="4194"/>
                  </a:lnTo>
                  <a:lnTo>
                    <a:pt x="40333" y="2207"/>
                  </a:lnTo>
                  <a:lnTo>
                    <a:pt x="37982" y="883"/>
                  </a:lnTo>
                  <a:lnTo>
                    <a:pt x="35003" y="0"/>
                  </a:lnTo>
                  <a:lnTo>
                    <a:pt x="26048" y="4664"/>
                  </a:lnTo>
                  <a:lnTo>
                    <a:pt x="10988" y="19190"/>
                  </a:lnTo>
                  <a:lnTo>
                    <a:pt x="3381" y="30831"/>
                  </a:lnTo>
                  <a:lnTo>
                    <a:pt x="0" y="43061"/>
                  </a:lnTo>
                  <a:lnTo>
                    <a:pt x="1468" y="61846"/>
                  </a:lnTo>
                  <a:lnTo>
                    <a:pt x="4310" y="66748"/>
                  </a:lnTo>
                  <a:lnTo>
                    <a:pt x="13113" y="74076"/>
                  </a:lnTo>
                  <a:lnTo>
                    <a:pt x="25962" y="75922"/>
                  </a:lnTo>
                  <a:lnTo>
                    <a:pt x="33340" y="75426"/>
                  </a:lnTo>
                  <a:lnTo>
                    <a:pt x="47181" y="69231"/>
                  </a:lnTo>
                  <a:lnTo>
                    <a:pt x="58978" y="59422"/>
                  </a:lnTo>
                  <a:lnTo>
                    <a:pt x="66573" y="48007"/>
                  </a:lnTo>
                  <a:lnTo>
                    <a:pt x="67469" y="41999"/>
                  </a:lnTo>
                  <a:lnTo>
                    <a:pt x="64702" y="29680"/>
                  </a:lnTo>
                  <a:lnTo>
                    <a:pt x="56887" y="19031"/>
                  </a:lnTo>
                  <a:lnTo>
                    <a:pt x="51839" y="14215"/>
                  </a:lnTo>
                  <a:lnTo>
                    <a:pt x="38706" y="8865"/>
                  </a:lnTo>
                  <a:lnTo>
                    <a:pt x="25578" y="7193"/>
                  </a:lnTo>
                  <a:lnTo>
                    <a:pt x="9995" y="109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7" name="SMARTInkShape-2943"/>
            <p:cNvSpPr/>
            <p:nvPr>
              <p:custDataLst>
                <p:tags r:id="rId78"/>
              </p:custDataLst>
            </p:nvPr>
          </p:nvSpPr>
          <p:spPr>
            <a:xfrm>
              <a:off x="5454650" y="5302250"/>
              <a:ext cx="19051" cy="114301"/>
            </a:xfrm>
            <a:custGeom>
              <a:avLst/>
              <a:gdLst/>
              <a:ahLst/>
              <a:cxnLst/>
              <a:rect l="0" t="0" r="0" b="0"/>
              <a:pathLst>
                <a:path w="19051" h="114301">
                  <a:moveTo>
                    <a:pt x="19050" y="0"/>
                  </a:moveTo>
                  <a:lnTo>
                    <a:pt x="19050" y="0"/>
                  </a:lnTo>
                  <a:lnTo>
                    <a:pt x="15679" y="0"/>
                  </a:lnTo>
                  <a:lnTo>
                    <a:pt x="14686" y="705"/>
                  </a:lnTo>
                  <a:lnTo>
                    <a:pt x="14024" y="1881"/>
                  </a:lnTo>
                  <a:lnTo>
                    <a:pt x="7805" y="30404"/>
                  </a:lnTo>
                  <a:lnTo>
                    <a:pt x="2625" y="55967"/>
                  </a:lnTo>
                  <a:lnTo>
                    <a:pt x="778" y="83454"/>
                  </a:lnTo>
                  <a:lnTo>
                    <a:pt x="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8" name="SMARTInkShape-2944"/>
            <p:cNvSpPr/>
            <p:nvPr>
              <p:custDataLst>
                <p:tags r:id="rId79"/>
              </p:custDataLst>
            </p:nvPr>
          </p:nvSpPr>
          <p:spPr>
            <a:xfrm>
              <a:off x="5391150" y="5289550"/>
              <a:ext cx="158751" cy="11556"/>
            </a:xfrm>
            <a:custGeom>
              <a:avLst/>
              <a:gdLst/>
              <a:ahLst/>
              <a:cxnLst/>
              <a:rect l="0" t="0" r="0" b="0"/>
              <a:pathLst>
                <a:path w="158751" h="11556">
                  <a:moveTo>
                    <a:pt x="0" y="0"/>
                  </a:moveTo>
                  <a:lnTo>
                    <a:pt x="0" y="0"/>
                  </a:lnTo>
                  <a:lnTo>
                    <a:pt x="24418" y="8837"/>
                  </a:lnTo>
                  <a:lnTo>
                    <a:pt x="50901" y="11555"/>
                  </a:lnTo>
                  <a:lnTo>
                    <a:pt x="81090" y="8990"/>
                  </a:lnTo>
                  <a:lnTo>
                    <a:pt x="112378" y="7132"/>
                  </a:lnTo>
                  <a:lnTo>
                    <a:pt x="140620" y="6581"/>
                  </a:lnTo>
                  <a:lnTo>
                    <a:pt x="1587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32" name="SMARTInkShape-Group637"/>
          <p:cNvGrpSpPr/>
          <p:nvPr/>
        </p:nvGrpSpPr>
        <p:grpSpPr>
          <a:xfrm>
            <a:off x="1352550" y="6357232"/>
            <a:ext cx="177801" cy="221282"/>
            <a:chOff x="1352550" y="6357232"/>
            <a:chExt cx="177801" cy="221282"/>
          </a:xfrm>
        </p:grpSpPr>
        <p:sp>
          <p:nvSpPr>
            <p:cNvPr id="930" name="SMARTInkShape-2945"/>
            <p:cNvSpPr/>
            <p:nvPr>
              <p:custDataLst>
                <p:tags r:id="rId62"/>
              </p:custDataLst>
            </p:nvPr>
          </p:nvSpPr>
          <p:spPr>
            <a:xfrm>
              <a:off x="1367942" y="6447346"/>
              <a:ext cx="162409" cy="131168"/>
            </a:xfrm>
            <a:custGeom>
              <a:avLst/>
              <a:gdLst/>
              <a:ahLst/>
              <a:cxnLst/>
              <a:rect l="0" t="0" r="0" b="0"/>
              <a:pathLst>
                <a:path w="162409" h="131168">
                  <a:moveTo>
                    <a:pt x="3658" y="4254"/>
                  </a:moveTo>
                  <a:lnTo>
                    <a:pt x="3658" y="4254"/>
                  </a:lnTo>
                  <a:lnTo>
                    <a:pt x="287" y="7625"/>
                  </a:lnTo>
                  <a:lnTo>
                    <a:pt x="0" y="10029"/>
                  </a:lnTo>
                  <a:lnTo>
                    <a:pt x="3382" y="41244"/>
                  </a:lnTo>
                  <a:lnTo>
                    <a:pt x="5458" y="56607"/>
                  </a:lnTo>
                  <a:lnTo>
                    <a:pt x="9609" y="86383"/>
                  </a:lnTo>
                  <a:lnTo>
                    <a:pt x="10008" y="114615"/>
                  </a:lnTo>
                  <a:lnTo>
                    <a:pt x="11889" y="118684"/>
                  </a:lnTo>
                  <a:lnTo>
                    <a:pt x="13379" y="120758"/>
                  </a:lnTo>
                  <a:lnTo>
                    <a:pt x="13666" y="122140"/>
                  </a:lnTo>
                  <a:lnTo>
                    <a:pt x="13152" y="123061"/>
                  </a:lnTo>
                  <a:lnTo>
                    <a:pt x="12104" y="123675"/>
                  </a:lnTo>
                  <a:lnTo>
                    <a:pt x="11406" y="124791"/>
                  </a:lnTo>
                  <a:lnTo>
                    <a:pt x="10024" y="131167"/>
                  </a:lnTo>
                  <a:lnTo>
                    <a:pt x="10008" y="103494"/>
                  </a:lnTo>
                  <a:lnTo>
                    <a:pt x="13379" y="86105"/>
                  </a:lnTo>
                  <a:lnTo>
                    <a:pt x="30978" y="56196"/>
                  </a:lnTo>
                  <a:lnTo>
                    <a:pt x="54837" y="24993"/>
                  </a:lnTo>
                  <a:lnTo>
                    <a:pt x="76562" y="4980"/>
                  </a:lnTo>
                  <a:lnTo>
                    <a:pt x="85684" y="1050"/>
                  </a:lnTo>
                  <a:lnTo>
                    <a:pt x="90092" y="0"/>
                  </a:lnTo>
                  <a:lnTo>
                    <a:pt x="96871" y="717"/>
                  </a:lnTo>
                  <a:lnTo>
                    <a:pt x="99667" y="1896"/>
                  </a:lnTo>
                  <a:lnTo>
                    <a:pt x="104654" y="8850"/>
                  </a:lnTo>
                  <a:lnTo>
                    <a:pt x="113606" y="33933"/>
                  </a:lnTo>
                  <a:lnTo>
                    <a:pt x="116669" y="61182"/>
                  </a:lnTo>
                  <a:lnTo>
                    <a:pt x="118409" y="91856"/>
                  </a:lnTo>
                  <a:lnTo>
                    <a:pt x="121216" y="105277"/>
                  </a:lnTo>
                  <a:lnTo>
                    <a:pt x="126697" y="114535"/>
                  </a:lnTo>
                  <a:lnTo>
                    <a:pt x="130134" y="117991"/>
                  </a:lnTo>
                  <a:lnTo>
                    <a:pt x="137716" y="121831"/>
                  </a:lnTo>
                  <a:lnTo>
                    <a:pt x="141713" y="122856"/>
                  </a:lnTo>
                  <a:lnTo>
                    <a:pt x="149918" y="122112"/>
                  </a:lnTo>
                  <a:lnTo>
                    <a:pt x="162408" y="1185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1" name="SMARTInkShape-2946"/>
            <p:cNvSpPr/>
            <p:nvPr>
              <p:custDataLst>
                <p:tags r:id="rId63"/>
              </p:custDataLst>
            </p:nvPr>
          </p:nvSpPr>
          <p:spPr>
            <a:xfrm>
              <a:off x="1352550" y="6357232"/>
              <a:ext cx="127001" cy="11819"/>
            </a:xfrm>
            <a:custGeom>
              <a:avLst/>
              <a:gdLst/>
              <a:ahLst/>
              <a:cxnLst/>
              <a:rect l="0" t="0" r="0" b="0"/>
              <a:pathLst>
                <a:path w="127001" h="11819">
                  <a:moveTo>
                    <a:pt x="0" y="5468"/>
                  </a:moveTo>
                  <a:lnTo>
                    <a:pt x="0" y="5468"/>
                  </a:lnTo>
                  <a:lnTo>
                    <a:pt x="0" y="2097"/>
                  </a:lnTo>
                  <a:lnTo>
                    <a:pt x="2117" y="1104"/>
                  </a:lnTo>
                  <a:lnTo>
                    <a:pt x="10113" y="0"/>
                  </a:lnTo>
                  <a:lnTo>
                    <a:pt x="38269" y="4362"/>
                  </a:lnTo>
                  <a:lnTo>
                    <a:pt x="66215" y="9295"/>
                  </a:lnTo>
                  <a:lnTo>
                    <a:pt x="91978" y="11071"/>
                  </a:lnTo>
                  <a:lnTo>
                    <a:pt x="122218" y="11753"/>
                  </a:lnTo>
                  <a:lnTo>
                    <a:pt x="127000" y="118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35" name="SMARTInkShape-Group638"/>
          <p:cNvGrpSpPr/>
          <p:nvPr/>
        </p:nvGrpSpPr>
        <p:grpSpPr>
          <a:xfrm>
            <a:off x="1714500" y="6438900"/>
            <a:ext cx="76201" cy="48988"/>
            <a:chOff x="1714500" y="6438900"/>
            <a:chExt cx="76201" cy="48988"/>
          </a:xfrm>
        </p:grpSpPr>
        <p:sp>
          <p:nvSpPr>
            <p:cNvPr id="933" name="SMARTInkShape-2947"/>
            <p:cNvSpPr/>
            <p:nvPr>
              <p:custDataLst>
                <p:tags r:id="rId60"/>
              </p:custDataLst>
            </p:nvPr>
          </p:nvSpPr>
          <p:spPr>
            <a:xfrm>
              <a:off x="1714500" y="6438900"/>
              <a:ext cx="76201" cy="15597"/>
            </a:xfrm>
            <a:custGeom>
              <a:avLst/>
              <a:gdLst/>
              <a:ahLst/>
              <a:cxnLst/>
              <a:rect l="0" t="0" r="0" b="0"/>
              <a:pathLst>
                <a:path w="76201" h="15597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31706" y="12865"/>
                  </a:lnTo>
                  <a:lnTo>
                    <a:pt x="44431" y="15596"/>
                  </a:lnTo>
                  <a:lnTo>
                    <a:pt x="62083" y="13166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4" name="SMARTInkShape-2948"/>
            <p:cNvSpPr/>
            <p:nvPr>
              <p:custDataLst>
                <p:tags r:id="rId61"/>
              </p:custDataLst>
            </p:nvPr>
          </p:nvSpPr>
          <p:spPr>
            <a:xfrm>
              <a:off x="1714500" y="6445250"/>
              <a:ext cx="76201" cy="42638"/>
            </a:xfrm>
            <a:custGeom>
              <a:avLst/>
              <a:gdLst/>
              <a:ahLst/>
              <a:cxnLst/>
              <a:rect l="0" t="0" r="0" b="0"/>
              <a:pathLst>
                <a:path w="76201" h="42638">
                  <a:moveTo>
                    <a:pt x="0" y="0"/>
                  </a:moveTo>
                  <a:lnTo>
                    <a:pt x="0" y="0"/>
                  </a:lnTo>
                  <a:lnTo>
                    <a:pt x="0" y="15580"/>
                  </a:lnTo>
                  <a:lnTo>
                    <a:pt x="3763" y="24798"/>
                  </a:lnTo>
                  <a:lnTo>
                    <a:pt x="6742" y="29232"/>
                  </a:lnTo>
                  <a:lnTo>
                    <a:pt x="17578" y="36040"/>
                  </a:lnTo>
                  <a:lnTo>
                    <a:pt x="37664" y="41958"/>
                  </a:lnTo>
                  <a:lnTo>
                    <a:pt x="50606" y="42637"/>
                  </a:lnTo>
                  <a:lnTo>
                    <a:pt x="7620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41" name="SMARTInkShape-Group639"/>
          <p:cNvGrpSpPr/>
          <p:nvPr/>
        </p:nvGrpSpPr>
        <p:grpSpPr>
          <a:xfrm>
            <a:off x="2228850" y="6343650"/>
            <a:ext cx="628651" cy="285932"/>
            <a:chOff x="2228850" y="6343650"/>
            <a:chExt cx="628651" cy="285932"/>
          </a:xfrm>
        </p:grpSpPr>
        <p:sp>
          <p:nvSpPr>
            <p:cNvPr id="936" name="SMARTInkShape-2949"/>
            <p:cNvSpPr/>
            <p:nvPr>
              <p:custDataLst>
                <p:tags r:id="rId55"/>
              </p:custDataLst>
            </p:nvPr>
          </p:nvSpPr>
          <p:spPr>
            <a:xfrm>
              <a:off x="2260600" y="6350000"/>
              <a:ext cx="184151" cy="80133"/>
            </a:xfrm>
            <a:custGeom>
              <a:avLst/>
              <a:gdLst/>
              <a:ahLst/>
              <a:cxnLst/>
              <a:rect l="0" t="0" r="0" b="0"/>
              <a:pathLst>
                <a:path w="184151" h="80133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0443" y="11933"/>
                  </a:lnTo>
                  <a:lnTo>
                    <a:pt x="60526" y="18822"/>
                  </a:lnTo>
                  <a:lnTo>
                    <a:pt x="83345" y="22477"/>
                  </a:lnTo>
                  <a:lnTo>
                    <a:pt x="105246" y="24101"/>
                  </a:lnTo>
                  <a:lnTo>
                    <a:pt x="134038" y="25015"/>
                  </a:lnTo>
                  <a:lnTo>
                    <a:pt x="158207" y="24619"/>
                  </a:lnTo>
                  <a:lnTo>
                    <a:pt x="170892" y="19308"/>
                  </a:lnTo>
                  <a:lnTo>
                    <a:pt x="176868" y="24540"/>
                  </a:lnTo>
                  <a:lnTo>
                    <a:pt x="177764" y="56122"/>
                  </a:lnTo>
                  <a:lnTo>
                    <a:pt x="178489" y="65160"/>
                  </a:lnTo>
                  <a:lnTo>
                    <a:pt x="183265" y="79981"/>
                  </a:lnTo>
                  <a:lnTo>
                    <a:pt x="183561" y="80132"/>
                  </a:lnTo>
                  <a:lnTo>
                    <a:pt x="1841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7" name="SMARTInkShape-2950"/>
            <p:cNvSpPr/>
            <p:nvPr>
              <p:custDataLst>
                <p:tags r:id="rId56"/>
              </p:custDataLst>
            </p:nvPr>
          </p:nvSpPr>
          <p:spPr>
            <a:xfrm>
              <a:off x="2228850" y="6343650"/>
              <a:ext cx="247651" cy="241292"/>
            </a:xfrm>
            <a:custGeom>
              <a:avLst/>
              <a:gdLst/>
              <a:ahLst/>
              <a:cxnLst/>
              <a:rect l="0" t="0" r="0" b="0"/>
              <a:pathLst>
                <a:path w="247651" h="241292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2209" y="3371"/>
                  </a:lnTo>
                  <a:lnTo>
                    <a:pt x="37977" y="20265"/>
                  </a:lnTo>
                  <a:lnTo>
                    <a:pt x="62680" y="34305"/>
                  </a:lnTo>
                  <a:lnTo>
                    <a:pt x="91322" y="51557"/>
                  </a:lnTo>
                  <a:lnTo>
                    <a:pt x="117291" y="69369"/>
                  </a:lnTo>
                  <a:lnTo>
                    <a:pt x="131857" y="79278"/>
                  </a:lnTo>
                  <a:lnTo>
                    <a:pt x="135883" y="84603"/>
                  </a:lnTo>
                  <a:lnTo>
                    <a:pt x="137861" y="90268"/>
                  </a:lnTo>
                  <a:lnTo>
                    <a:pt x="138474" y="96162"/>
                  </a:lnTo>
                  <a:lnTo>
                    <a:pt x="133511" y="108355"/>
                  </a:lnTo>
                  <a:lnTo>
                    <a:pt x="113078" y="133430"/>
                  </a:lnTo>
                  <a:lnTo>
                    <a:pt x="84775" y="155794"/>
                  </a:lnTo>
                  <a:lnTo>
                    <a:pt x="63548" y="170137"/>
                  </a:lnTo>
                  <a:lnTo>
                    <a:pt x="35527" y="188229"/>
                  </a:lnTo>
                  <a:lnTo>
                    <a:pt x="13838" y="203614"/>
                  </a:lnTo>
                  <a:lnTo>
                    <a:pt x="9678" y="208793"/>
                  </a:lnTo>
                  <a:lnTo>
                    <a:pt x="7007" y="214496"/>
                  </a:lnTo>
                  <a:lnTo>
                    <a:pt x="16658" y="218855"/>
                  </a:lnTo>
                  <a:lnTo>
                    <a:pt x="45363" y="225943"/>
                  </a:lnTo>
                  <a:lnTo>
                    <a:pt x="66728" y="227419"/>
                  </a:lnTo>
                  <a:lnTo>
                    <a:pt x="92216" y="229957"/>
                  </a:lnTo>
                  <a:lnTo>
                    <a:pt x="118596" y="233436"/>
                  </a:lnTo>
                  <a:lnTo>
                    <a:pt x="142080" y="237334"/>
                  </a:lnTo>
                  <a:lnTo>
                    <a:pt x="164276" y="239537"/>
                  </a:lnTo>
                  <a:lnTo>
                    <a:pt x="194725" y="240778"/>
                  </a:lnTo>
                  <a:lnTo>
                    <a:pt x="223555" y="241196"/>
                  </a:lnTo>
                  <a:lnTo>
                    <a:pt x="244884" y="241291"/>
                  </a:lnTo>
                  <a:lnTo>
                    <a:pt x="245806" y="240588"/>
                  </a:lnTo>
                  <a:lnTo>
                    <a:pt x="246831" y="237927"/>
                  </a:lnTo>
                  <a:lnTo>
                    <a:pt x="247629" y="208545"/>
                  </a:lnTo>
                  <a:lnTo>
                    <a:pt x="24765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8" name="SMARTInkShape-2951"/>
            <p:cNvSpPr/>
            <p:nvPr>
              <p:custDataLst>
                <p:tags r:id="rId57"/>
              </p:custDataLst>
            </p:nvPr>
          </p:nvSpPr>
          <p:spPr>
            <a:xfrm>
              <a:off x="2617441" y="6406898"/>
              <a:ext cx="125760" cy="146303"/>
            </a:xfrm>
            <a:custGeom>
              <a:avLst/>
              <a:gdLst/>
              <a:ahLst/>
              <a:cxnLst/>
              <a:rect l="0" t="0" r="0" b="0"/>
              <a:pathLst>
                <a:path w="125760" h="146303">
                  <a:moveTo>
                    <a:pt x="5109" y="32002"/>
                  </a:moveTo>
                  <a:lnTo>
                    <a:pt x="5109" y="32002"/>
                  </a:lnTo>
                  <a:lnTo>
                    <a:pt x="20996" y="933"/>
                  </a:lnTo>
                  <a:lnTo>
                    <a:pt x="22050" y="0"/>
                  </a:lnTo>
                  <a:lnTo>
                    <a:pt x="22753" y="84"/>
                  </a:lnTo>
                  <a:lnTo>
                    <a:pt x="17066" y="29741"/>
                  </a:lnTo>
                  <a:lnTo>
                    <a:pt x="11239" y="60495"/>
                  </a:lnTo>
                  <a:lnTo>
                    <a:pt x="7128" y="82765"/>
                  </a:lnTo>
                  <a:lnTo>
                    <a:pt x="1552" y="109758"/>
                  </a:lnTo>
                  <a:lnTo>
                    <a:pt x="0" y="122065"/>
                  </a:lnTo>
                  <a:lnTo>
                    <a:pt x="292" y="125204"/>
                  </a:lnTo>
                  <a:lnTo>
                    <a:pt x="1192" y="126592"/>
                  </a:lnTo>
                  <a:lnTo>
                    <a:pt x="2498" y="126812"/>
                  </a:lnTo>
                  <a:lnTo>
                    <a:pt x="19802" y="106181"/>
                  </a:lnTo>
                  <a:lnTo>
                    <a:pt x="38155" y="79537"/>
                  </a:lnTo>
                  <a:lnTo>
                    <a:pt x="59742" y="54161"/>
                  </a:lnTo>
                  <a:lnTo>
                    <a:pt x="78512" y="31911"/>
                  </a:lnTo>
                  <a:lnTo>
                    <a:pt x="81561" y="29824"/>
                  </a:lnTo>
                  <a:lnTo>
                    <a:pt x="83594" y="29139"/>
                  </a:lnTo>
                  <a:lnTo>
                    <a:pt x="84949" y="29387"/>
                  </a:lnTo>
                  <a:lnTo>
                    <a:pt x="85852" y="30259"/>
                  </a:lnTo>
                  <a:lnTo>
                    <a:pt x="87124" y="41598"/>
                  </a:lnTo>
                  <a:lnTo>
                    <a:pt x="83895" y="69463"/>
                  </a:lnTo>
                  <a:lnTo>
                    <a:pt x="88588" y="100262"/>
                  </a:lnTo>
                  <a:lnTo>
                    <a:pt x="90395" y="107142"/>
                  </a:lnTo>
                  <a:lnTo>
                    <a:pt x="98047" y="118549"/>
                  </a:lnTo>
                  <a:lnTo>
                    <a:pt x="125759" y="1463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9" name="SMARTInkShape-2952"/>
            <p:cNvSpPr/>
            <p:nvPr>
              <p:custDataLst>
                <p:tags r:id="rId58"/>
              </p:custDataLst>
            </p:nvPr>
          </p:nvSpPr>
          <p:spPr>
            <a:xfrm>
              <a:off x="2808582" y="6527800"/>
              <a:ext cx="48919" cy="101782"/>
            </a:xfrm>
            <a:custGeom>
              <a:avLst/>
              <a:gdLst/>
              <a:ahLst/>
              <a:cxnLst/>
              <a:rect l="0" t="0" r="0" b="0"/>
              <a:pathLst>
                <a:path w="48919" h="101782">
                  <a:moveTo>
                    <a:pt x="10818" y="0"/>
                  </a:moveTo>
                  <a:lnTo>
                    <a:pt x="10818" y="0"/>
                  </a:lnTo>
                  <a:lnTo>
                    <a:pt x="10818" y="3371"/>
                  </a:lnTo>
                  <a:lnTo>
                    <a:pt x="2090" y="22381"/>
                  </a:lnTo>
                  <a:lnTo>
                    <a:pt x="0" y="48102"/>
                  </a:lnTo>
                  <a:lnTo>
                    <a:pt x="4242" y="73205"/>
                  </a:lnTo>
                  <a:lnTo>
                    <a:pt x="10482" y="87569"/>
                  </a:lnTo>
                  <a:lnTo>
                    <a:pt x="19841" y="97245"/>
                  </a:lnTo>
                  <a:lnTo>
                    <a:pt x="25300" y="100813"/>
                  </a:lnTo>
                  <a:lnTo>
                    <a:pt x="30351" y="101781"/>
                  </a:lnTo>
                  <a:lnTo>
                    <a:pt x="35129" y="101015"/>
                  </a:lnTo>
                  <a:lnTo>
                    <a:pt x="48918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0" name="SMARTInkShape-2953"/>
            <p:cNvSpPr/>
            <p:nvPr>
              <p:custDataLst>
                <p:tags r:id="rId59"/>
              </p:custDataLst>
            </p:nvPr>
          </p:nvSpPr>
          <p:spPr>
            <a:xfrm>
              <a:off x="2813050" y="64770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45" name="SMARTInkShape-Group640"/>
          <p:cNvGrpSpPr/>
          <p:nvPr/>
        </p:nvGrpSpPr>
        <p:grpSpPr>
          <a:xfrm>
            <a:off x="1914042" y="6242050"/>
            <a:ext cx="182036" cy="417883"/>
            <a:chOff x="1914042" y="6242050"/>
            <a:chExt cx="182036" cy="417883"/>
          </a:xfrm>
        </p:grpSpPr>
        <p:sp>
          <p:nvSpPr>
            <p:cNvPr id="942" name="SMARTInkShape-2954"/>
            <p:cNvSpPr/>
            <p:nvPr>
              <p:custDataLst>
                <p:tags r:id="rId52"/>
              </p:custDataLst>
            </p:nvPr>
          </p:nvSpPr>
          <p:spPr>
            <a:xfrm>
              <a:off x="2000250" y="6242050"/>
              <a:ext cx="19051" cy="196851"/>
            </a:xfrm>
            <a:custGeom>
              <a:avLst/>
              <a:gdLst/>
              <a:ahLst/>
              <a:cxnLst/>
              <a:rect l="0" t="0" r="0" b="0"/>
              <a:pathLst>
                <a:path w="19051" h="196851">
                  <a:moveTo>
                    <a:pt x="19050" y="0"/>
                  </a:moveTo>
                  <a:lnTo>
                    <a:pt x="19050" y="0"/>
                  </a:lnTo>
                  <a:lnTo>
                    <a:pt x="15679" y="0"/>
                  </a:lnTo>
                  <a:lnTo>
                    <a:pt x="14686" y="1412"/>
                  </a:lnTo>
                  <a:lnTo>
                    <a:pt x="9590" y="27789"/>
                  </a:lnTo>
                  <a:lnTo>
                    <a:pt x="5909" y="50216"/>
                  </a:lnTo>
                  <a:lnTo>
                    <a:pt x="2626" y="76646"/>
                  </a:lnTo>
                  <a:lnTo>
                    <a:pt x="1167" y="104855"/>
                  </a:lnTo>
                  <a:lnTo>
                    <a:pt x="519" y="130093"/>
                  </a:lnTo>
                  <a:lnTo>
                    <a:pt x="154" y="158490"/>
                  </a:lnTo>
                  <a:lnTo>
                    <a:pt x="14" y="188038"/>
                  </a:lnTo>
                  <a:lnTo>
                    <a:pt x="0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3" name="SMARTInkShape-2955"/>
            <p:cNvSpPr/>
            <p:nvPr>
              <p:custDataLst>
                <p:tags r:id="rId53"/>
              </p:custDataLst>
            </p:nvPr>
          </p:nvSpPr>
          <p:spPr>
            <a:xfrm>
              <a:off x="1914042" y="6445250"/>
              <a:ext cx="182036" cy="25401"/>
            </a:xfrm>
            <a:custGeom>
              <a:avLst/>
              <a:gdLst/>
              <a:ahLst/>
              <a:cxnLst/>
              <a:rect l="0" t="0" r="0" b="0"/>
              <a:pathLst>
                <a:path w="182036" h="25401">
                  <a:moveTo>
                    <a:pt x="3658" y="0"/>
                  </a:moveTo>
                  <a:lnTo>
                    <a:pt x="3658" y="0"/>
                  </a:lnTo>
                  <a:lnTo>
                    <a:pt x="287" y="3371"/>
                  </a:lnTo>
                  <a:lnTo>
                    <a:pt x="0" y="5069"/>
                  </a:lnTo>
                  <a:lnTo>
                    <a:pt x="514" y="6907"/>
                  </a:lnTo>
                  <a:lnTo>
                    <a:pt x="1562" y="8838"/>
                  </a:lnTo>
                  <a:lnTo>
                    <a:pt x="16521" y="14927"/>
                  </a:lnTo>
                  <a:lnTo>
                    <a:pt x="38538" y="17217"/>
                  </a:lnTo>
                  <a:lnTo>
                    <a:pt x="65727" y="18941"/>
                  </a:lnTo>
                  <a:lnTo>
                    <a:pt x="91922" y="22059"/>
                  </a:lnTo>
                  <a:lnTo>
                    <a:pt x="117675" y="23915"/>
                  </a:lnTo>
                  <a:lnTo>
                    <a:pt x="141821" y="24740"/>
                  </a:lnTo>
                  <a:lnTo>
                    <a:pt x="169165" y="25204"/>
                  </a:lnTo>
                  <a:lnTo>
                    <a:pt x="182035" y="25361"/>
                  </a:lnTo>
                  <a:lnTo>
                    <a:pt x="181458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4" name="SMARTInkShape-2956"/>
            <p:cNvSpPr/>
            <p:nvPr>
              <p:custDataLst>
                <p:tags r:id="rId54"/>
              </p:custDataLst>
            </p:nvPr>
          </p:nvSpPr>
          <p:spPr>
            <a:xfrm>
              <a:off x="1924453" y="6534150"/>
              <a:ext cx="151134" cy="125783"/>
            </a:xfrm>
            <a:custGeom>
              <a:avLst/>
              <a:gdLst/>
              <a:ahLst/>
              <a:cxnLst/>
              <a:rect l="0" t="0" r="0" b="0"/>
              <a:pathLst>
                <a:path w="151134" h="125783">
                  <a:moveTo>
                    <a:pt x="18647" y="25400"/>
                  </a:moveTo>
                  <a:lnTo>
                    <a:pt x="18647" y="25400"/>
                  </a:lnTo>
                  <a:lnTo>
                    <a:pt x="18647" y="19932"/>
                  </a:lnTo>
                  <a:lnTo>
                    <a:pt x="15276" y="26053"/>
                  </a:lnTo>
                  <a:lnTo>
                    <a:pt x="12885" y="50902"/>
                  </a:lnTo>
                  <a:lnTo>
                    <a:pt x="11766" y="74741"/>
                  </a:lnTo>
                  <a:lnTo>
                    <a:pt x="7305" y="106198"/>
                  </a:lnTo>
                  <a:lnTo>
                    <a:pt x="6215" y="122891"/>
                  </a:lnTo>
                  <a:lnTo>
                    <a:pt x="5420" y="124261"/>
                  </a:lnTo>
                  <a:lnTo>
                    <a:pt x="4185" y="125174"/>
                  </a:lnTo>
                  <a:lnTo>
                    <a:pt x="2656" y="125782"/>
                  </a:lnTo>
                  <a:lnTo>
                    <a:pt x="1636" y="123366"/>
                  </a:lnTo>
                  <a:lnTo>
                    <a:pt x="0" y="95447"/>
                  </a:lnTo>
                  <a:lnTo>
                    <a:pt x="1187" y="74876"/>
                  </a:lnTo>
                  <a:lnTo>
                    <a:pt x="9084" y="48840"/>
                  </a:lnTo>
                  <a:lnTo>
                    <a:pt x="16205" y="32972"/>
                  </a:lnTo>
                  <a:lnTo>
                    <a:pt x="20619" y="28766"/>
                  </a:lnTo>
                  <a:lnTo>
                    <a:pt x="33813" y="26397"/>
                  </a:lnTo>
                  <a:lnTo>
                    <a:pt x="57870" y="32438"/>
                  </a:lnTo>
                  <a:lnTo>
                    <a:pt x="83969" y="46535"/>
                  </a:lnTo>
                  <a:lnTo>
                    <a:pt x="113003" y="65898"/>
                  </a:lnTo>
                  <a:lnTo>
                    <a:pt x="142158" y="88824"/>
                  </a:lnTo>
                  <a:lnTo>
                    <a:pt x="149082" y="93346"/>
                  </a:lnTo>
                  <a:lnTo>
                    <a:pt x="150054" y="93275"/>
                  </a:lnTo>
                  <a:lnTo>
                    <a:pt x="150701" y="92522"/>
                  </a:lnTo>
                  <a:lnTo>
                    <a:pt x="151133" y="91315"/>
                  </a:lnTo>
                  <a:lnTo>
                    <a:pt x="143094" y="59706"/>
                  </a:lnTo>
                  <a:lnTo>
                    <a:pt x="135954" y="32508"/>
                  </a:lnTo>
                  <a:lnTo>
                    <a:pt x="133025" y="1073"/>
                  </a:lnTo>
                  <a:lnTo>
                    <a:pt x="13294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52" name="SMARTInkShape-Group641"/>
          <p:cNvGrpSpPr/>
          <p:nvPr/>
        </p:nvGrpSpPr>
        <p:grpSpPr>
          <a:xfrm>
            <a:off x="6051550" y="5541937"/>
            <a:ext cx="393701" cy="408014"/>
            <a:chOff x="6051550" y="5541937"/>
            <a:chExt cx="393701" cy="408014"/>
          </a:xfrm>
        </p:grpSpPr>
        <p:sp>
          <p:nvSpPr>
            <p:cNvPr id="946" name="SMARTInkShape-2957"/>
            <p:cNvSpPr/>
            <p:nvPr>
              <p:custDataLst>
                <p:tags r:id="rId46"/>
              </p:custDataLst>
            </p:nvPr>
          </p:nvSpPr>
          <p:spPr>
            <a:xfrm>
              <a:off x="6286500" y="5810250"/>
              <a:ext cx="158751" cy="15336"/>
            </a:xfrm>
            <a:custGeom>
              <a:avLst/>
              <a:gdLst/>
              <a:ahLst/>
              <a:cxnLst/>
              <a:rect l="0" t="0" r="0" b="0"/>
              <a:pathLst>
                <a:path w="158751" h="15336">
                  <a:moveTo>
                    <a:pt x="0" y="0"/>
                  </a:moveTo>
                  <a:lnTo>
                    <a:pt x="0" y="0"/>
                  </a:lnTo>
                  <a:lnTo>
                    <a:pt x="29886" y="8838"/>
                  </a:lnTo>
                  <a:lnTo>
                    <a:pt x="60361" y="14927"/>
                  </a:lnTo>
                  <a:lnTo>
                    <a:pt x="82095" y="15335"/>
                  </a:lnTo>
                  <a:lnTo>
                    <a:pt x="112284" y="13481"/>
                  </a:lnTo>
                  <a:lnTo>
                    <a:pt x="141026" y="12854"/>
                  </a:lnTo>
                  <a:lnTo>
                    <a:pt x="149227" y="10887"/>
                  </a:lnTo>
                  <a:lnTo>
                    <a:pt x="1587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7" name="SMARTInkShape-2958"/>
            <p:cNvSpPr/>
            <p:nvPr>
              <p:custDataLst>
                <p:tags r:id="rId47"/>
              </p:custDataLst>
            </p:nvPr>
          </p:nvSpPr>
          <p:spPr>
            <a:xfrm>
              <a:off x="6351294" y="5803900"/>
              <a:ext cx="5057" cy="146051"/>
            </a:xfrm>
            <a:custGeom>
              <a:avLst/>
              <a:gdLst/>
              <a:ahLst/>
              <a:cxnLst/>
              <a:rect l="0" t="0" r="0" b="0"/>
              <a:pathLst>
                <a:path w="5057" h="146051">
                  <a:moveTo>
                    <a:pt x="5056" y="0"/>
                  </a:moveTo>
                  <a:lnTo>
                    <a:pt x="5056" y="0"/>
                  </a:lnTo>
                  <a:lnTo>
                    <a:pt x="5056" y="29511"/>
                  </a:lnTo>
                  <a:lnTo>
                    <a:pt x="3175" y="60250"/>
                  </a:lnTo>
                  <a:lnTo>
                    <a:pt x="692" y="82516"/>
                  </a:lnTo>
                  <a:lnTo>
                    <a:pt x="0" y="110213"/>
                  </a:lnTo>
                  <a:lnTo>
                    <a:pt x="4519" y="141196"/>
                  </a:lnTo>
                  <a:lnTo>
                    <a:pt x="5056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8" name="SMARTInkShape-2959"/>
            <p:cNvSpPr/>
            <p:nvPr>
              <p:custDataLst>
                <p:tags r:id="rId48"/>
              </p:custDataLst>
            </p:nvPr>
          </p:nvSpPr>
          <p:spPr>
            <a:xfrm>
              <a:off x="6324600" y="5708650"/>
              <a:ext cx="120651" cy="6351"/>
            </a:xfrm>
            <a:custGeom>
              <a:avLst/>
              <a:gdLst/>
              <a:ahLst/>
              <a:cxnLst/>
              <a:rect l="0" t="0" r="0" b="0"/>
              <a:pathLst>
                <a:path w="120651" h="6351">
                  <a:moveTo>
                    <a:pt x="0" y="0"/>
                  </a:moveTo>
                  <a:lnTo>
                    <a:pt x="0" y="0"/>
                  </a:lnTo>
                  <a:lnTo>
                    <a:pt x="31097" y="705"/>
                  </a:lnTo>
                  <a:lnTo>
                    <a:pt x="60784" y="5026"/>
                  </a:lnTo>
                  <a:lnTo>
                    <a:pt x="86213" y="5958"/>
                  </a:lnTo>
                  <a:lnTo>
                    <a:pt x="1206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9" name="SMARTInkShape-2960"/>
            <p:cNvSpPr/>
            <p:nvPr>
              <p:custDataLst>
                <p:tags r:id="rId49"/>
              </p:custDataLst>
            </p:nvPr>
          </p:nvSpPr>
          <p:spPr>
            <a:xfrm>
              <a:off x="6356350" y="5541937"/>
              <a:ext cx="56748" cy="141314"/>
            </a:xfrm>
            <a:custGeom>
              <a:avLst/>
              <a:gdLst/>
              <a:ahLst/>
              <a:cxnLst/>
              <a:rect l="0" t="0" r="0" b="0"/>
              <a:pathLst>
                <a:path w="56748" h="141314">
                  <a:moveTo>
                    <a:pt x="0" y="96863"/>
                  </a:moveTo>
                  <a:lnTo>
                    <a:pt x="0" y="96863"/>
                  </a:lnTo>
                  <a:lnTo>
                    <a:pt x="8789" y="83048"/>
                  </a:lnTo>
                  <a:lnTo>
                    <a:pt x="27838" y="53416"/>
                  </a:lnTo>
                  <a:lnTo>
                    <a:pt x="42632" y="27211"/>
                  </a:lnTo>
                  <a:lnTo>
                    <a:pt x="55790" y="251"/>
                  </a:lnTo>
                  <a:lnTo>
                    <a:pt x="56243" y="0"/>
                  </a:lnTo>
                  <a:lnTo>
                    <a:pt x="56747" y="3483"/>
                  </a:lnTo>
                  <a:lnTo>
                    <a:pt x="45164" y="35003"/>
                  </a:lnTo>
                  <a:lnTo>
                    <a:pt x="40193" y="59248"/>
                  </a:lnTo>
                  <a:lnTo>
                    <a:pt x="38720" y="84307"/>
                  </a:lnTo>
                  <a:lnTo>
                    <a:pt x="34851" y="114687"/>
                  </a:lnTo>
                  <a:lnTo>
                    <a:pt x="31750" y="1413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0" name="SMARTInkShape-2961"/>
            <p:cNvSpPr/>
            <p:nvPr>
              <p:custDataLst>
                <p:tags r:id="rId50"/>
              </p:custDataLst>
            </p:nvPr>
          </p:nvSpPr>
          <p:spPr>
            <a:xfrm>
              <a:off x="6058783" y="5692466"/>
              <a:ext cx="88018" cy="15653"/>
            </a:xfrm>
            <a:custGeom>
              <a:avLst/>
              <a:gdLst/>
              <a:ahLst/>
              <a:cxnLst/>
              <a:rect l="0" t="0" r="0" b="0"/>
              <a:pathLst>
                <a:path w="88018" h="15653">
                  <a:moveTo>
                    <a:pt x="5467" y="9834"/>
                  </a:moveTo>
                  <a:lnTo>
                    <a:pt x="5467" y="9834"/>
                  </a:lnTo>
                  <a:lnTo>
                    <a:pt x="0" y="4367"/>
                  </a:lnTo>
                  <a:lnTo>
                    <a:pt x="411" y="3367"/>
                  </a:lnTo>
                  <a:lnTo>
                    <a:pt x="2749" y="374"/>
                  </a:lnTo>
                  <a:lnTo>
                    <a:pt x="5067" y="0"/>
                  </a:lnTo>
                  <a:lnTo>
                    <a:pt x="15069" y="2843"/>
                  </a:lnTo>
                  <a:lnTo>
                    <a:pt x="45208" y="13492"/>
                  </a:lnTo>
                  <a:lnTo>
                    <a:pt x="72295" y="15652"/>
                  </a:lnTo>
                  <a:lnTo>
                    <a:pt x="81030" y="15242"/>
                  </a:lnTo>
                  <a:lnTo>
                    <a:pt x="83359" y="14145"/>
                  </a:lnTo>
                  <a:lnTo>
                    <a:pt x="88017" y="98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1" name="SMARTInkShape-2962"/>
            <p:cNvSpPr/>
            <p:nvPr>
              <p:custDataLst>
                <p:tags r:id="rId51"/>
              </p:custDataLst>
            </p:nvPr>
          </p:nvSpPr>
          <p:spPr>
            <a:xfrm>
              <a:off x="6051550" y="574675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0"/>
                  </a:moveTo>
                  <a:lnTo>
                    <a:pt x="0" y="0"/>
                  </a:lnTo>
                  <a:lnTo>
                    <a:pt x="30507" y="3370"/>
                  </a:lnTo>
                  <a:lnTo>
                    <a:pt x="58310" y="10983"/>
                  </a:lnTo>
                  <a:lnTo>
                    <a:pt x="889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57" name="SMARTInkShape-Group642"/>
          <p:cNvGrpSpPr/>
          <p:nvPr/>
        </p:nvGrpSpPr>
        <p:grpSpPr>
          <a:xfrm>
            <a:off x="6667500" y="5213350"/>
            <a:ext cx="279401" cy="955553"/>
            <a:chOff x="6667500" y="5213350"/>
            <a:chExt cx="279401" cy="955553"/>
          </a:xfrm>
        </p:grpSpPr>
        <p:sp>
          <p:nvSpPr>
            <p:cNvPr id="953" name="SMARTInkShape-2963"/>
            <p:cNvSpPr/>
            <p:nvPr>
              <p:custDataLst>
                <p:tags r:id="rId42"/>
              </p:custDataLst>
            </p:nvPr>
          </p:nvSpPr>
          <p:spPr>
            <a:xfrm>
              <a:off x="6788150" y="5213350"/>
              <a:ext cx="158751" cy="12701"/>
            </a:xfrm>
            <a:custGeom>
              <a:avLst/>
              <a:gdLst/>
              <a:ahLst/>
              <a:cxnLst/>
              <a:rect l="0" t="0" r="0" b="0"/>
              <a:pathLst>
                <a:path w="158751" h="12701">
                  <a:moveTo>
                    <a:pt x="0" y="0"/>
                  </a:moveTo>
                  <a:lnTo>
                    <a:pt x="0" y="0"/>
                  </a:lnTo>
                  <a:lnTo>
                    <a:pt x="6480" y="705"/>
                  </a:lnTo>
                  <a:lnTo>
                    <a:pt x="30443" y="5026"/>
                  </a:lnTo>
                  <a:lnTo>
                    <a:pt x="60526" y="5958"/>
                  </a:lnTo>
                  <a:lnTo>
                    <a:pt x="83345" y="6176"/>
                  </a:lnTo>
                  <a:lnTo>
                    <a:pt x="114613" y="6298"/>
                  </a:lnTo>
                  <a:lnTo>
                    <a:pt x="142977" y="8221"/>
                  </a:lnTo>
                  <a:lnTo>
                    <a:pt x="1587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4" name="SMARTInkShape-2964"/>
            <p:cNvSpPr/>
            <p:nvPr>
              <p:custDataLst>
                <p:tags r:id="rId43"/>
              </p:custDataLst>
            </p:nvPr>
          </p:nvSpPr>
          <p:spPr>
            <a:xfrm>
              <a:off x="6852974" y="5254141"/>
              <a:ext cx="5027" cy="92560"/>
            </a:xfrm>
            <a:custGeom>
              <a:avLst/>
              <a:gdLst/>
              <a:ahLst/>
              <a:cxnLst/>
              <a:rect l="0" t="0" r="0" b="0"/>
              <a:pathLst>
                <a:path w="5027" h="92560">
                  <a:moveTo>
                    <a:pt x="5026" y="3659"/>
                  </a:moveTo>
                  <a:lnTo>
                    <a:pt x="5026" y="3659"/>
                  </a:lnTo>
                  <a:lnTo>
                    <a:pt x="5026" y="0"/>
                  </a:lnTo>
                  <a:lnTo>
                    <a:pt x="3144" y="31012"/>
                  </a:lnTo>
                  <a:lnTo>
                    <a:pt x="0" y="55038"/>
                  </a:lnTo>
                  <a:lnTo>
                    <a:pt x="950" y="76267"/>
                  </a:lnTo>
                  <a:lnTo>
                    <a:pt x="5026" y="925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5" name="SMARTInkShape-2965"/>
            <p:cNvSpPr/>
            <p:nvPr>
              <p:custDataLst>
                <p:tags r:id="rId44"/>
              </p:custDataLst>
            </p:nvPr>
          </p:nvSpPr>
          <p:spPr>
            <a:xfrm>
              <a:off x="6683828" y="6070600"/>
              <a:ext cx="64012" cy="98303"/>
            </a:xfrm>
            <a:custGeom>
              <a:avLst/>
              <a:gdLst/>
              <a:ahLst/>
              <a:cxnLst/>
              <a:rect l="0" t="0" r="0" b="0"/>
              <a:pathLst>
                <a:path w="64012" h="98303">
                  <a:moveTo>
                    <a:pt x="21772" y="0"/>
                  </a:moveTo>
                  <a:lnTo>
                    <a:pt x="21772" y="0"/>
                  </a:lnTo>
                  <a:lnTo>
                    <a:pt x="15030" y="3371"/>
                  </a:lnTo>
                  <a:lnTo>
                    <a:pt x="9839" y="12552"/>
                  </a:lnTo>
                  <a:lnTo>
                    <a:pt x="2949" y="35469"/>
                  </a:lnTo>
                  <a:lnTo>
                    <a:pt x="0" y="53864"/>
                  </a:lnTo>
                  <a:lnTo>
                    <a:pt x="1041" y="71447"/>
                  </a:lnTo>
                  <a:lnTo>
                    <a:pt x="5739" y="84906"/>
                  </a:lnTo>
                  <a:lnTo>
                    <a:pt x="8967" y="90471"/>
                  </a:lnTo>
                  <a:lnTo>
                    <a:pt x="13235" y="94181"/>
                  </a:lnTo>
                  <a:lnTo>
                    <a:pt x="23622" y="98302"/>
                  </a:lnTo>
                  <a:lnTo>
                    <a:pt x="37176" y="96371"/>
                  </a:lnTo>
                  <a:lnTo>
                    <a:pt x="44741" y="93881"/>
                  </a:lnTo>
                  <a:lnTo>
                    <a:pt x="55029" y="85469"/>
                  </a:lnTo>
                  <a:lnTo>
                    <a:pt x="58760" y="80263"/>
                  </a:lnTo>
                  <a:lnTo>
                    <a:pt x="64011" y="56080"/>
                  </a:lnTo>
                  <a:lnTo>
                    <a:pt x="59594" y="38565"/>
                  </a:lnTo>
                  <a:lnTo>
                    <a:pt x="50576" y="23490"/>
                  </a:lnTo>
                  <a:lnTo>
                    <a:pt x="28122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6" name="SMARTInkShape-2966"/>
            <p:cNvSpPr/>
            <p:nvPr>
              <p:custDataLst>
                <p:tags r:id="rId45"/>
              </p:custDataLst>
            </p:nvPr>
          </p:nvSpPr>
          <p:spPr>
            <a:xfrm>
              <a:off x="6667500" y="5408947"/>
              <a:ext cx="184151" cy="526913"/>
            </a:xfrm>
            <a:custGeom>
              <a:avLst/>
              <a:gdLst/>
              <a:ahLst/>
              <a:cxnLst/>
              <a:rect l="0" t="0" r="0" b="0"/>
              <a:pathLst>
                <a:path w="184151" h="526913">
                  <a:moveTo>
                    <a:pt x="184150" y="33003"/>
                  </a:moveTo>
                  <a:lnTo>
                    <a:pt x="184150" y="33003"/>
                  </a:lnTo>
                  <a:lnTo>
                    <a:pt x="173319" y="6284"/>
                  </a:lnTo>
                  <a:lnTo>
                    <a:pt x="169223" y="431"/>
                  </a:lnTo>
                  <a:lnTo>
                    <a:pt x="165732" y="0"/>
                  </a:lnTo>
                  <a:lnTo>
                    <a:pt x="156209" y="3283"/>
                  </a:lnTo>
                  <a:lnTo>
                    <a:pt x="138947" y="19807"/>
                  </a:lnTo>
                  <a:lnTo>
                    <a:pt x="126665" y="44071"/>
                  </a:lnTo>
                  <a:lnTo>
                    <a:pt x="120427" y="59432"/>
                  </a:lnTo>
                  <a:lnTo>
                    <a:pt x="114857" y="78139"/>
                  </a:lnTo>
                  <a:lnTo>
                    <a:pt x="109732" y="99076"/>
                  </a:lnTo>
                  <a:lnTo>
                    <a:pt x="104904" y="121502"/>
                  </a:lnTo>
                  <a:lnTo>
                    <a:pt x="101687" y="145624"/>
                  </a:lnTo>
                  <a:lnTo>
                    <a:pt x="99541" y="170878"/>
                  </a:lnTo>
                  <a:lnTo>
                    <a:pt x="98111" y="196886"/>
                  </a:lnTo>
                  <a:lnTo>
                    <a:pt x="97157" y="222692"/>
                  </a:lnTo>
                  <a:lnTo>
                    <a:pt x="96521" y="248362"/>
                  </a:lnTo>
                  <a:lnTo>
                    <a:pt x="96098" y="273943"/>
                  </a:lnTo>
                  <a:lnTo>
                    <a:pt x="95815" y="298052"/>
                  </a:lnTo>
                  <a:lnTo>
                    <a:pt x="95627" y="321179"/>
                  </a:lnTo>
                  <a:lnTo>
                    <a:pt x="95501" y="343654"/>
                  </a:lnTo>
                  <a:lnTo>
                    <a:pt x="94712" y="363576"/>
                  </a:lnTo>
                  <a:lnTo>
                    <a:pt x="93480" y="381796"/>
                  </a:lnTo>
                  <a:lnTo>
                    <a:pt x="91953" y="398881"/>
                  </a:lnTo>
                  <a:lnTo>
                    <a:pt x="89524" y="415211"/>
                  </a:lnTo>
                  <a:lnTo>
                    <a:pt x="83062" y="446525"/>
                  </a:lnTo>
                  <a:lnTo>
                    <a:pt x="73606" y="473142"/>
                  </a:lnTo>
                  <a:lnTo>
                    <a:pt x="58263" y="504197"/>
                  </a:lnTo>
                  <a:lnTo>
                    <a:pt x="48472" y="518295"/>
                  </a:lnTo>
                  <a:lnTo>
                    <a:pt x="37066" y="526912"/>
                  </a:lnTo>
                  <a:lnTo>
                    <a:pt x="30355" y="526671"/>
                  </a:lnTo>
                  <a:lnTo>
                    <a:pt x="0" y="5092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58" name="SMARTInkShape-2967"/>
          <p:cNvSpPr/>
          <p:nvPr>
            <p:custDataLst>
              <p:tags r:id="rId12"/>
            </p:custDataLst>
          </p:nvPr>
        </p:nvSpPr>
        <p:spPr>
          <a:xfrm>
            <a:off x="6061841" y="5645150"/>
            <a:ext cx="148460" cy="152401"/>
          </a:xfrm>
          <a:custGeom>
            <a:avLst/>
            <a:gdLst/>
            <a:ahLst/>
            <a:cxnLst/>
            <a:rect l="0" t="0" r="0" b="0"/>
            <a:pathLst>
              <a:path w="148460" h="152401">
                <a:moveTo>
                  <a:pt x="135759" y="0"/>
                </a:moveTo>
                <a:lnTo>
                  <a:pt x="135759" y="0"/>
                </a:lnTo>
                <a:lnTo>
                  <a:pt x="132388" y="0"/>
                </a:lnTo>
                <a:lnTo>
                  <a:pt x="120178" y="10113"/>
                </a:lnTo>
                <a:lnTo>
                  <a:pt x="102160" y="38267"/>
                </a:lnTo>
                <a:lnTo>
                  <a:pt x="89271" y="66921"/>
                </a:lnTo>
                <a:lnTo>
                  <a:pt x="75811" y="96342"/>
                </a:lnTo>
                <a:lnTo>
                  <a:pt x="58730" y="118387"/>
                </a:lnTo>
                <a:lnTo>
                  <a:pt x="40969" y="132759"/>
                </a:lnTo>
                <a:lnTo>
                  <a:pt x="31071" y="136615"/>
                </a:lnTo>
                <a:lnTo>
                  <a:pt x="26456" y="135526"/>
                </a:lnTo>
                <a:lnTo>
                  <a:pt x="17565" y="128673"/>
                </a:lnTo>
                <a:lnTo>
                  <a:pt x="7997" y="106172"/>
                </a:lnTo>
                <a:lnTo>
                  <a:pt x="3011" y="85287"/>
                </a:lnTo>
                <a:lnTo>
                  <a:pt x="0" y="55374"/>
                </a:lnTo>
                <a:lnTo>
                  <a:pt x="2797" y="26133"/>
                </a:lnTo>
                <a:lnTo>
                  <a:pt x="4079" y="23771"/>
                </a:lnTo>
                <a:lnTo>
                  <a:pt x="5639" y="22198"/>
                </a:lnTo>
                <a:lnTo>
                  <a:pt x="11136" y="20449"/>
                </a:lnTo>
                <a:lnTo>
                  <a:pt x="14576" y="19983"/>
                </a:lnTo>
                <a:lnTo>
                  <a:pt x="24045" y="23226"/>
                </a:lnTo>
                <a:lnTo>
                  <a:pt x="36719" y="31490"/>
                </a:lnTo>
                <a:lnTo>
                  <a:pt x="62277" y="55975"/>
                </a:lnTo>
                <a:lnTo>
                  <a:pt x="84588" y="84867"/>
                </a:lnTo>
                <a:lnTo>
                  <a:pt x="115173" y="116508"/>
                </a:lnTo>
                <a:lnTo>
                  <a:pt x="131541" y="132123"/>
                </a:lnTo>
                <a:lnTo>
                  <a:pt x="148459" y="1524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62" name="SMARTInkShape-Group644"/>
          <p:cNvGrpSpPr/>
          <p:nvPr/>
        </p:nvGrpSpPr>
        <p:grpSpPr>
          <a:xfrm>
            <a:off x="6959583" y="5661718"/>
            <a:ext cx="340548" cy="135833"/>
            <a:chOff x="6959583" y="5661718"/>
            <a:chExt cx="340548" cy="135833"/>
          </a:xfrm>
        </p:grpSpPr>
        <p:sp>
          <p:nvSpPr>
            <p:cNvPr id="959" name="SMARTInkShape-2968"/>
            <p:cNvSpPr/>
            <p:nvPr>
              <p:custDataLst>
                <p:tags r:id="rId39"/>
              </p:custDataLst>
            </p:nvPr>
          </p:nvSpPr>
          <p:spPr>
            <a:xfrm>
              <a:off x="7245350" y="5661718"/>
              <a:ext cx="54781" cy="112934"/>
            </a:xfrm>
            <a:custGeom>
              <a:avLst/>
              <a:gdLst/>
              <a:ahLst/>
              <a:cxnLst/>
              <a:rect l="0" t="0" r="0" b="0"/>
              <a:pathLst>
                <a:path w="54781" h="112934">
                  <a:moveTo>
                    <a:pt x="44450" y="15182"/>
                  </a:moveTo>
                  <a:lnTo>
                    <a:pt x="44450" y="15182"/>
                  </a:lnTo>
                  <a:lnTo>
                    <a:pt x="35612" y="876"/>
                  </a:lnTo>
                  <a:lnTo>
                    <a:pt x="32913" y="0"/>
                  </a:lnTo>
                  <a:lnTo>
                    <a:pt x="26152" y="908"/>
                  </a:lnTo>
                  <a:lnTo>
                    <a:pt x="14412" y="8758"/>
                  </a:lnTo>
                  <a:lnTo>
                    <a:pt x="5368" y="23392"/>
                  </a:lnTo>
                  <a:lnTo>
                    <a:pt x="4990" y="28416"/>
                  </a:lnTo>
                  <a:lnTo>
                    <a:pt x="8332" y="37761"/>
                  </a:lnTo>
                  <a:lnTo>
                    <a:pt x="37557" y="69271"/>
                  </a:lnTo>
                  <a:lnTo>
                    <a:pt x="53594" y="94402"/>
                  </a:lnTo>
                  <a:lnTo>
                    <a:pt x="54780" y="97629"/>
                  </a:lnTo>
                  <a:lnTo>
                    <a:pt x="54159" y="100485"/>
                  </a:lnTo>
                  <a:lnTo>
                    <a:pt x="49705" y="105540"/>
                  </a:lnTo>
                  <a:lnTo>
                    <a:pt x="39265" y="112354"/>
                  </a:lnTo>
                  <a:lnTo>
                    <a:pt x="29446" y="112933"/>
                  </a:lnTo>
                  <a:lnTo>
                    <a:pt x="0" y="1040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0" name="SMARTInkShape-2969"/>
            <p:cNvSpPr/>
            <p:nvPr>
              <p:custDataLst>
                <p:tags r:id="rId40"/>
              </p:custDataLst>
            </p:nvPr>
          </p:nvSpPr>
          <p:spPr>
            <a:xfrm>
              <a:off x="7093889" y="5689853"/>
              <a:ext cx="120075" cy="99357"/>
            </a:xfrm>
            <a:custGeom>
              <a:avLst/>
              <a:gdLst/>
              <a:ahLst/>
              <a:cxnLst/>
              <a:rect l="0" t="0" r="0" b="0"/>
              <a:pathLst>
                <a:path w="120075" h="99357">
                  <a:moveTo>
                    <a:pt x="30811" y="12447"/>
                  </a:moveTo>
                  <a:lnTo>
                    <a:pt x="30811" y="12447"/>
                  </a:lnTo>
                  <a:lnTo>
                    <a:pt x="19967" y="18928"/>
                  </a:lnTo>
                  <a:lnTo>
                    <a:pt x="9763" y="28027"/>
                  </a:lnTo>
                  <a:lnTo>
                    <a:pt x="3817" y="39127"/>
                  </a:lnTo>
                  <a:lnTo>
                    <a:pt x="0" y="63500"/>
                  </a:lnTo>
                  <a:lnTo>
                    <a:pt x="3215" y="69764"/>
                  </a:lnTo>
                  <a:lnTo>
                    <a:pt x="16194" y="82371"/>
                  </a:lnTo>
                  <a:lnTo>
                    <a:pt x="43335" y="94627"/>
                  </a:lnTo>
                  <a:lnTo>
                    <a:pt x="70348" y="99356"/>
                  </a:lnTo>
                  <a:lnTo>
                    <a:pt x="85777" y="94818"/>
                  </a:lnTo>
                  <a:lnTo>
                    <a:pt x="98985" y="85039"/>
                  </a:lnTo>
                  <a:lnTo>
                    <a:pt x="113649" y="63667"/>
                  </a:lnTo>
                  <a:lnTo>
                    <a:pt x="120074" y="47677"/>
                  </a:lnTo>
                  <a:lnTo>
                    <a:pt x="119953" y="39461"/>
                  </a:lnTo>
                  <a:lnTo>
                    <a:pt x="114174" y="22807"/>
                  </a:lnTo>
                  <a:lnTo>
                    <a:pt x="102391" y="4306"/>
                  </a:lnTo>
                  <a:lnTo>
                    <a:pt x="96875" y="1375"/>
                  </a:lnTo>
                  <a:lnTo>
                    <a:pt x="83221" y="0"/>
                  </a:lnTo>
                  <a:lnTo>
                    <a:pt x="77039" y="2032"/>
                  </a:lnTo>
                  <a:lnTo>
                    <a:pt x="66409" y="9935"/>
                  </a:lnTo>
                  <a:lnTo>
                    <a:pt x="60743" y="20502"/>
                  </a:lnTo>
                  <a:lnTo>
                    <a:pt x="56211" y="378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1" name="SMARTInkShape-2970"/>
            <p:cNvSpPr/>
            <p:nvPr>
              <p:custDataLst>
                <p:tags r:id="rId41"/>
              </p:custDataLst>
            </p:nvPr>
          </p:nvSpPr>
          <p:spPr>
            <a:xfrm>
              <a:off x="6959583" y="5678194"/>
              <a:ext cx="95268" cy="119357"/>
            </a:xfrm>
            <a:custGeom>
              <a:avLst/>
              <a:gdLst/>
              <a:ahLst/>
              <a:cxnLst/>
              <a:rect l="0" t="0" r="0" b="0"/>
              <a:pathLst>
                <a:path w="95268" h="119357">
                  <a:moveTo>
                    <a:pt x="95267" y="5056"/>
                  </a:moveTo>
                  <a:lnTo>
                    <a:pt x="95267" y="5056"/>
                  </a:lnTo>
                  <a:lnTo>
                    <a:pt x="91896" y="1685"/>
                  </a:lnTo>
                  <a:lnTo>
                    <a:pt x="86478" y="30"/>
                  </a:lnTo>
                  <a:lnTo>
                    <a:pt x="77955" y="0"/>
                  </a:lnTo>
                  <a:lnTo>
                    <a:pt x="64760" y="2338"/>
                  </a:lnTo>
                  <a:lnTo>
                    <a:pt x="41464" y="17734"/>
                  </a:lnTo>
                  <a:lnTo>
                    <a:pt x="14084" y="48927"/>
                  </a:lnTo>
                  <a:lnTo>
                    <a:pt x="3682" y="68063"/>
                  </a:lnTo>
                  <a:lnTo>
                    <a:pt x="0" y="84565"/>
                  </a:lnTo>
                  <a:lnTo>
                    <a:pt x="5" y="91927"/>
                  </a:lnTo>
                  <a:lnTo>
                    <a:pt x="2832" y="98250"/>
                  </a:lnTo>
                  <a:lnTo>
                    <a:pt x="13497" y="109034"/>
                  </a:lnTo>
                  <a:lnTo>
                    <a:pt x="31407" y="114768"/>
                  </a:lnTo>
                  <a:lnTo>
                    <a:pt x="63517" y="1193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71" name="SMARTInkShape-Group645"/>
          <p:cNvGrpSpPr/>
          <p:nvPr/>
        </p:nvGrpSpPr>
        <p:grpSpPr>
          <a:xfrm>
            <a:off x="7404781" y="5559229"/>
            <a:ext cx="609790" cy="276422"/>
            <a:chOff x="7404781" y="5559229"/>
            <a:chExt cx="609790" cy="276422"/>
          </a:xfrm>
        </p:grpSpPr>
        <p:sp>
          <p:nvSpPr>
            <p:cNvPr id="963" name="SMARTInkShape-2971"/>
            <p:cNvSpPr/>
            <p:nvPr>
              <p:custDataLst>
                <p:tags r:id="rId31"/>
              </p:custDataLst>
            </p:nvPr>
          </p:nvSpPr>
          <p:spPr>
            <a:xfrm>
              <a:off x="7924800" y="5559229"/>
              <a:ext cx="89771" cy="276422"/>
            </a:xfrm>
            <a:custGeom>
              <a:avLst/>
              <a:gdLst/>
              <a:ahLst/>
              <a:cxnLst/>
              <a:rect l="0" t="0" r="0" b="0"/>
              <a:pathLst>
                <a:path w="89771" h="276422">
                  <a:moveTo>
                    <a:pt x="0" y="3371"/>
                  </a:moveTo>
                  <a:lnTo>
                    <a:pt x="0" y="3371"/>
                  </a:lnTo>
                  <a:lnTo>
                    <a:pt x="6741" y="0"/>
                  </a:lnTo>
                  <a:lnTo>
                    <a:pt x="10844" y="1123"/>
                  </a:lnTo>
                  <a:lnTo>
                    <a:pt x="21048" y="8016"/>
                  </a:lnTo>
                  <a:lnTo>
                    <a:pt x="45434" y="33910"/>
                  </a:lnTo>
                  <a:lnTo>
                    <a:pt x="62996" y="60218"/>
                  </a:lnTo>
                  <a:lnTo>
                    <a:pt x="78093" y="90020"/>
                  </a:lnTo>
                  <a:lnTo>
                    <a:pt x="87154" y="119728"/>
                  </a:lnTo>
                  <a:lnTo>
                    <a:pt x="89770" y="151276"/>
                  </a:lnTo>
                  <a:lnTo>
                    <a:pt x="87170" y="182701"/>
                  </a:lnTo>
                  <a:lnTo>
                    <a:pt x="78959" y="210778"/>
                  </a:lnTo>
                  <a:lnTo>
                    <a:pt x="70135" y="233607"/>
                  </a:lnTo>
                  <a:lnTo>
                    <a:pt x="56344" y="264514"/>
                  </a:lnTo>
                  <a:lnTo>
                    <a:pt x="50800" y="2764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4" name="SMARTInkShape-2972"/>
            <p:cNvSpPr/>
            <p:nvPr>
              <p:custDataLst>
                <p:tags r:id="rId32"/>
              </p:custDataLst>
            </p:nvPr>
          </p:nvSpPr>
          <p:spPr>
            <a:xfrm>
              <a:off x="7404781" y="5600700"/>
              <a:ext cx="31070" cy="165101"/>
            </a:xfrm>
            <a:custGeom>
              <a:avLst/>
              <a:gdLst/>
              <a:ahLst/>
              <a:cxnLst/>
              <a:rect l="0" t="0" r="0" b="0"/>
              <a:pathLst>
                <a:path w="31070" h="165101">
                  <a:moveTo>
                    <a:pt x="31069" y="0"/>
                  </a:moveTo>
                  <a:lnTo>
                    <a:pt x="31069" y="0"/>
                  </a:lnTo>
                  <a:lnTo>
                    <a:pt x="15861" y="26759"/>
                  </a:lnTo>
                  <a:lnTo>
                    <a:pt x="4554" y="50933"/>
                  </a:lnTo>
                  <a:lnTo>
                    <a:pt x="0" y="80022"/>
                  </a:lnTo>
                  <a:lnTo>
                    <a:pt x="1738" y="110355"/>
                  </a:lnTo>
                  <a:lnTo>
                    <a:pt x="9566" y="137946"/>
                  </a:lnTo>
                  <a:lnTo>
                    <a:pt x="18369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5" name="SMARTInkShape-2973"/>
            <p:cNvSpPr/>
            <p:nvPr>
              <p:custDataLst>
                <p:tags r:id="rId33"/>
              </p:custDataLst>
            </p:nvPr>
          </p:nvSpPr>
          <p:spPr>
            <a:xfrm>
              <a:off x="7804150" y="568960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0"/>
                  </a:moveTo>
                  <a:lnTo>
                    <a:pt x="0" y="0"/>
                  </a:lnTo>
                  <a:lnTo>
                    <a:pt x="6742" y="3370"/>
                  </a:lnTo>
                  <a:lnTo>
                    <a:pt x="31161" y="5467"/>
                  </a:lnTo>
                  <a:lnTo>
                    <a:pt x="58465" y="6088"/>
                  </a:lnTo>
                  <a:lnTo>
                    <a:pt x="90153" y="10662"/>
                  </a:lnTo>
                  <a:lnTo>
                    <a:pt x="1016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6" name="SMARTInkShape-2974"/>
            <p:cNvSpPr/>
            <p:nvPr>
              <p:custDataLst>
                <p:tags r:id="rId34"/>
              </p:custDataLst>
            </p:nvPr>
          </p:nvSpPr>
          <p:spPr>
            <a:xfrm>
              <a:off x="7837384" y="5600700"/>
              <a:ext cx="30267" cy="177801"/>
            </a:xfrm>
            <a:custGeom>
              <a:avLst/>
              <a:gdLst/>
              <a:ahLst/>
              <a:cxnLst/>
              <a:rect l="0" t="0" r="0" b="0"/>
              <a:pathLst>
                <a:path w="30267" h="177801">
                  <a:moveTo>
                    <a:pt x="23916" y="0"/>
                  </a:moveTo>
                  <a:lnTo>
                    <a:pt x="23916" y="0"/>
                  </a:lnTo>
                  <a:lnTo>
                    <a:pt x="11707" y="27790"/>
                  </a:lnTo>
                  <a:lnTo>
                    <a:pt x="6025" y="50216"/>
                  </a:lnTo>
                  <a:lnTo>
                    <a:pt x="1853" y="75940"/>
                  </a:lnTo>
                  <a:lnTo>
                    <a:pt x="0" y="101485"/>
                  </a:lnTo>
                  <a:lnTo>
                    <a:pt x="1056" y="125068"/>
                  </a:lnTo>
                  <a:lnTo>
                    <a:pt x="4584" y="145191"/>
                  </a:lnTo>
                  <a:lnTo>
                    <a:pt x="10856" y="158838"/>
                  </a:lnTo>
                  <a:lnTo>
                    <a:pt x="18347" y="167726"/>
                  </a:lnTo>
                  <a:lnTo>
                    <a:pt x="30266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7" name="SMARTInkShape-2975"/>
            <p:cNvSpPr/>
            <p:nvPr>
              <p:custDataLst>
                <p:tags r:id="rId35"/>
              </p:custDataLst>
            </p:nvPr>
          </p:nvSpPr>
          <p:spPr>
            <a:xfrm>
              <a:off x="7645400" y="5772150"/>
              <a:ext cx="63501" cy="3660"/>
            </a:xfrm>
            <a:custGeom>
              <a:avLst/>
              <a:gdLst/>
              <a:ahLst/>
              <a:cxnLst/>
              <a:rect l="0" t="0" r="0" b="0"/>
              <a:pathLst>
                <a:path w="63501" h="3660">
                  <a:moveTo>
                    <a:pt x="0" y="0"/>
                  </a:moveTo>
                  <a:lnTo>
                    <a:pt x="0" y="0"/>
                  </a:lnTo>
                  <a:lnTo>
                    <a:pt x="26680" y="1881"/>
                  </a:lnTo>
                  <a:lnTo>
                    <a:pt x="38669" y="3659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8" name="SMARTInkShape-2976"/>
            <p:cNvSpPr/>
            <p:nvPr>
              <p:custDataLst>
                <p:tags r:id="rId36"/>
              </p:custDataLst>
            </p:nvPr>
          </p:nvSpPr>
          <p:spPr>
            <a:xfrm>
              <a:off x="7626350" y="573405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0"/>
                  </a:moveTo>
                  <a:lnTo>
                    <a:pt x="0" y="0"/>
                  </a:lnTo>
                  <a:lnTo>
                    <a:pt x="26515" y="0"/>
                  </a:lnTo>
                  <a:lnTo>
                    <a:pt x="50315" y="5069"/>
                  </a:lnTo>
                  <a:lnTo>
                    <a:pt x="698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9" name="SMARTInkShape-2977"/>
            <p:cNvSpPr/>
            <p:nvPr>
              <p:custDataLst>
                <p:tags r:id="rId37"/>
              </p:custDataLst>
            </p:nvPr>
          </p:nvSpPr>
          <p:spPr>
            <a:xfrm>
              <a:off x="7664450" y="5721350"/>
              <a:ext cx="3372" cy="107951"/>
            </a:xfrm>
            <a:custGeom>
              <a:avLst/>
              <a:gdLst/>
              <a:ahLst/>
              <a:cxnLst/>
              <a:rect l="0" t="0" r="0" b="0"/>
              <a:pathLst>
                <a:path w="3372" h="107951">
                  <a:moveTo>
                    <a:pt x="0" y="0"/>
                  </a:moveTo>
                  <a:lnTo>
                    <a:pt x="0" y="0"/>
                  </a:lnTo>
                  <a:lnTo>
                    <a:pt x="3371" y="10113"/>
                  </a:lnTo>
                  <a:lnTo>
                    <a:pt x="1398" y="38267"/>
                  </a:lnTo>
                  <a:lnTo>
                    <a:pt x="414" y="65510"/>
                  </a:lnTo>
                  <a:lnTo>
                    <a:pt x="82" y="92511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0" name="SMARTInkShape-2978"/>
            <p:cNvSpPr/>
            <p:nvPr>
              <p:custDataLst>
                <p:tags r:id="rId38"/>
              </p:custDataLst>
            </p:nvPr>
          </p:nvSpPr>
          <p:spPr>
            <a:xfrm>
              <a:off x="7465292" y="5670550"/>
              <a:ext cx="127522" cy="103256"/>
            </a:xfrm>
            <a:custGeom>
              <a:avLst/>
              <a:gdLst/>
              <a:ahLst/>
              <a:cxnLst/>
              <a:rect l="0" t="0" r="0" b="0"/>
              <a:pathLst>
                <a:path w="127522" h="103256">
                  <a:moveTo>
                    <a:pt x="21358" y="6350"/>
                  </a:moveTo>
                  <a:lnTo>
                    <a:pt x="21358" y="6350"/>
                  </a:lnTo>
                  <a:lnTo>
                    <a:pt x="17987" y="9721"/>
                  </a:lnTo>
                  <a:lnTo>
                    <a:pt x="6163" y="37459"/>
                  </a:lnTo>
                  <a:lnTo>
                    <a:pt x="0" y="65270"/>
                  </a:lnTo>
                  <a:lnTo>
                    <a:pt x="812" y="80514"/>
                  </a:lnTo>
                  <a:lnTo>
                    <a:pt x="3427" y="85426"/>
                  </a:lnTo>
                  <a:lnTo>
                    <a:pt x="7288" y="88702"/>
                  </a:lnTo>
                  <a:lnTo>
                    <a:pt x="11978" y="90884"/>
                  </a:lnTo>
                  <a:lnTo>
                    <a:pt x="22833" y="91428"/>
                  </a:lnTo>
                  <a:lnTo>
                    <a:pt x="28691" y="90585"/>
                  </a:lnTo>
                  <a:lnTo>
                    <a:pt x="40844" y="84005"/>
                  </a:lnTo>
                  <a:lnTo>
                    <a:pt x="51891" y="74024"/>
                  </a:lnTo>
                  <a:lnTo>
                    <a:pt x="61371" y="57211"/>
                  </a:lnTo>
                  <a:lnTo>
                    <a:pt x="64931" y="44174"/>
                  </a:lnTo>
                  <a:lnTo>
                    <a:pt x="65224" y="44266"/>
                  </a:lnTo>
                  <a:lnTo>
                    <a:pt x="81674" y="71171"/>
                  </a:lnTo>
                  <a:lnTo>
                    <a:pt x="93636" y="87880"/>
                  </a:lnTo>
                  <a:lnTo>
                    <a:pt x="114532" y="103025"/>
                  </a:lnTo>
                  <a:lnTo>
                    <a:pt x="118047" y="103255"/>
                  </a:lnTo>
                  <a:lnTo>
                    <a:pt x="121095" y="101998"/>
                  </a:lnTo>
                  <a:lnTo>
                    <a:pt x="123832" y="99749"/>
                  </a:lnTo>
                  <a:lnTo>
                    <a:pt x="126874" y="91604"/>
                  </a:lnTo>
                  <a:lnTo>
                    <a:pt x="127521" y="80225"/>
                  </a:lnTo>
                  <a:lnTo>
                    <a:pt x="123918" y="57245"/>
                  </a:lnTo>
                  <a:lnTo>
                    <a:pt x="118382" y="29818"/>
                  </a:lnTo>
                  <a:lnTo>
                    <a:pt x="112273" y="9775"/>
                  </a:lnTo>
                  <a:lnTo>
                    <a:pt x="1039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83" name="SMARTInkShape-Group646"/>
          <p:cNvGrpSpPr/>
          <p:nvPr/>
        </p:nvGrpSpPr>
        <p:grpSpPr>
          <a:xfrm>
            <a:off x="8166100" y="5537200"/>
            <a:ext cx="847349" cy="273051"/>
            <a:chOff x="8166100" y="5537200"/>
            <a:chExt cx="847349" cy="273051"/>
          </a:xfrm>
        </p:grpSpPr>
        <p:sp>
          <p:nvSpPr>
            <p:cNvPr id="972" name="SMARTInkShape-2979"/>
            <p:cNvSpPr/>
            <p:nvPr>
              <p:custDataLst>
                <p:tags r:id="rId20"/>
              </p:custDataLst>
            </p:nvPr>
          </p:nvSpPr>
          <p:spPr>
            <a:xfrm>
              <a:off x="8972550" y="5543550"/>
              <a:ext cx="40899" cy="266701"/>
            </a:xfrm>
            <a:custGeom>
              <a:avLst/>
              <a:gdLst/>
              <a:ahLst/>
              <a:cxnLst/>
              <a:rect l="0" t="0" r="0" b="0"/>
              <a:pathLst>
                <a:path w="40899" h="266701">
                  <a:moveTo>
                    <a:pt x="0" y="0"/>
                  </a:moveTo>
                  <a:lnTo>
                    <a:pt x="0" y="0"/>
                  </a:lnTo>
                  <a:lnTo>
                    <a:pt x="10113" y="6742"/>
                  </a:lnTo>
                  <a:lnTo>
                    <a:pt x="16959" y="19459"/>
                  </a:lnTo>
                  <a:lnTo>
                    <a:pt x="24781" y="48333"/>
                  </a:lnTo>
                  <a:lnTo>
                    <a:pt x="29358" y="72282"/>
                  </a:lnTo>
                  <a:lnTo>
                    <a:pt x="33744" y="99388"/>
                  </a:lnTo>
                  <a:lnTo>
                    <a:pt x="38046" y="129780"/>
                  </a:lnTo>
                  <a:lnTo>
                    <a:pt x="40898" y="160691"/>
                  </a:lnTo>
                  <a:lnTo>
                    <a:pt x="39814" y="188540"/>
                  </a:lnTo>
                  <a:lnTo>
                    <a:pt x="38861" y="213147"/>
                  </a:lnTo>
                  <a:lnTo>
                    <a:pt x="36444" y="243070"/>
                  </a:lnTo>
                  <a:lnTo>
                    <a:pt x="31750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3" name="SMARTInkShape-2980"/>
            <p:cNvSpPr/>
            <p:nvPr>
              <p:custDataLst>
                <p:tags r:id="rId21"/>
              </p:custDataLst>
            </p:nvPr>
          </p:nvSpPr>
          <p:spPr>
            <a:xfrm>
              <a:off x="8890000" y="565785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0507" y="5467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4" name="SMARTInkShape-2981"/>
            <p:cNvSpPr/>
            <p:nvPr>
              <p:custDataLst>
                <p:tags r:id="rId22"/>
              </p:custDataLst>
            </p:nvPr>
          </p:nvSpPr>
          <p:spPr>
            <a:xfrm>
              <a:off x="8904416" y="5588000"/>
              <a:ext cx="30035" cy="128660"/>
            </a:xfrm>
            <a:custGeom>
              <a:avLst/>
              <a:gdLst/>
              <a:ahLst/>
              <a:cxnLst/>
              <a:rect l="0" t="0" r="0" b="0"/>
              <a:pathLst>
                <a:path w="30035" h="128660">
                  <a:moveTo>
                    <a:pt x="10984" y="0"/>
                  </a:moveTo>
                  <a:lnTo>
                    <a:pt x="10984" y="0"/>
                  </a:lnTo>
                  <a:lnTo>
                    <a:pt x="4076" y="29511"/>
                  </a:lnTo>
                  <a:lnTo>
                    <a:pt x="0" y="58368"/>
                  </a:lnTo>
                  <a:lnTo>
                    <a:pt x="675" y="87379"/>
                  </a:lnTo>
                  <a:lnTo>
                    <a:pt x="4285" y="103746"/>
                  </a:lnTo>
                  <a:lnTo>
                    <a:pt x="10594" y="115724"/>
                  </a:lnTo>
                  <a:lnTo>
                    <a:pt x="22079" y="127029"/>
                  </a:lnTo>
                  <a:lnTo>
                    <a:pt x="24730" y="128431"/>
                  </a:lnTo>
                  <a:lnTo>
                    <a:pt x="26499" y="128659"/>
                  </a:lnTo>
                  <a:lnTo>
                    <a:pt x="30034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5" name="SMARTInkShape-2982"/>
            <p:cNvSpPr/>
            <p:nvPr>
              <p:custDataLst>
                <p:tags r:id="rId23"/>
              </p:custDataLst>
            </p:nvPr>
          </p:nvSpPr>
          <p:spPr>
            <a:xfrm>
              <a:off x="8763000" y="572770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0"/>
                  </a:moveTo>
                  <a:lnTo>
                    <a:pt x="0" y="0"/>
                  </a:lnTo>
                  <a:lnTo>
                    <a:pt x="0" y="3370"/>
                  </a:lnTo>
                  <a:lnTo>
                    <a:pt x="1411" y="4363"/>
                  </a:lnTo>
                  <a:lnTo>
                    <a:pt x="10844" y="5762"/>
                  </a:lnTo>
                  <a:lnTo>
                    <a:pt x="444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6" name="SMARTInkShape-2983"/>
            <p:cNvSpPr/>
            <p:nvPr>
              <p:custDataLst>
                <p:tags r:id="rId24"/>
              </p:custDataLst>
            </p:nvPr>
          </p:nvSpPr>
          <p:spPr>
            <a:xfrm>
              <a:off x="8750300" y="5698929"/>
              <a:ext cx="57151" cy="16072"/>
            </a:xfrm>
            <a:custGeom>
              <a:avLst/>
              <a:gdLst/>
              <a:ahLst/>
              <a:cxnLst/>
              <a:rect l="0" t="0" r="0" b="0"/>
              <a:pathLst>
                <a:path w="57151" h="16072">
                  <a:moveTo>
                    <a:pt x="0" y="3371"/>
                  </a:moveTo>
                  <a:lnTo>
                    <a:pt x="0" y="3371"/>
                  </a:lnTo>
                  <a:lnTo>
                    <a:pt x="6741" y="0"/>
                  </a:lnTo>
                  <a:lnTo>
                    <a:pt x="13815" y="227"/>
                  </a:lnTo>
                  <a:lnTo>
                    <a:pt x="43223" y="10002"/>
                  </a:lnTo>
                  <a:lnTo>
                    <a:pt x="57150" y="160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7" name="SMARTInkShape-2984"/>
            <p:cNvSpPr/>
            <p:nvPr>
              <p:custDataLst>
                <p:tags r:id="rId25"/>
              </p:custDataLst>
            </p:nvPr>
          </p:nvSpPr>
          <p:spPr>
            <a:xfrm>
              <a:off x="8769350" y="5683250"/>
              <a:ext cx="6351" cy="114301"/>
            </a:xfrm>
            <a:custGeom>
              <a:avLst/>
              <a:gdLst/>
              <a:ahLst/>
              <a:cxnLst/>
              <a:rect l="0" t="0" r="0" b="0"/>
              <a:pathLst>
                <a:path w="6351" h="1143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1411"/>
                  </a:lnTo>
                  <a:lnTo>
                    <a:pt x="5762" y="12256"/>
                  </a:lnTo>
                  <a:lnTo>
                    <a:pt x="6176" y="36165"/>
                  </a:lnTo>
                  <a:lnTo>
                    <a:pt x="5592" y="61437"/>
                  </a:lnTo>
                  <a:lnTo>
                    <a:pt x="1970" y="86094"/>
                  </a:lnTo>
                  <a:lnTo>
                    <a:pt x="1290" y="105001"/>
                  </a:lnTo>
                  <a:lnTo>
                    <a:pt x="2271" y="108100"/>
                  </a:lnTo>
                  <a:lnTo>
                    <a:pt x="635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8" name="SMARTInkShape-2985"/>
            <p:cNvSpPr/>
            <p:nvPr>
              <p:custDataLst>
                <p:tags r:id="rId26"/>
              </p:custDataLst>
            </p:nvPr>
          </p:nvSpPr>
          <p:spPr>
            <a:xfrm>
              <a:off x="8595489" y="5626100"/>
              <a:ext cx="121785" cy="109887"/>
            </a:xfrm>
            <a:custGeom>
              <a:avLst/>
              <a:gdLst/>
              <a:ahLst/>
              <a:cxnLst/>
              <a:rect l="0" t="0" r="0" b="0"/>
              <a:pathLst>
                <a:path w="121785" h="109887">
                  <a:moveTo>
                    <a:pt x="15111" y="38100"/>
                  </a:moveTo>
                  <a:lnTo>
                    <a:pt x="15111" y="38100"/>
                  </a:lnTo>
                  <a:lnTo>
                    <a:pt x="9643" y="38100"/>
                  </a:lnTo>
                  <a:lnTo>
                    <a:pt x="0" y="67986"/>
                  </a:lnTo>
                  <a:lnTo>
                    <a:pt x="599" y="91718"/>
                  </a:lnTo>
                  <a:lnTo>
                    <a:pt x="3319" y="97834"/>
                  </a:lnTo>
                  <a:lnTo>
                    <a:pt x="11987" y="106512"/>
                  </a:lnTo>
                  <a:lnTo>
                    <a:pt x="17261" y="108402"/>
                  </a:lnTo>
                  <a:lnTo>
                    <a:pt x="28767" y="108621"/>
                  </a:lnTo>
                  <a:lnTo>
                    <a:pt x="47145" y="101407"/>
                  </a:lnTo>
                  <a:lnTo>
                    <a:pt x="55924" y="90460"/>
                  </a:lnTo>
                  <a:lnTo>
                    <a:pt x="70794" y="60122"/>
                  </a:lnTo>
                  <a:lnTo>
                    <a:pt x="71283" y="59837"/>
                  </a:lnTo>
                  <a:lnTo>
                    <a:pt x="71609" y="60352"/>
                  </a:lnTo>
                  <a:lnTo>
                    <a:pt x="73948" y="66330"/>
                  </a:lnTo>
                  <a:lnTo>
                    <a:pt x="85109" y="94174"/>
                  </a:lnTo>
                  <a:lnTo>
                    <a:pt x="89965" y="102533"/>
                  </a:lnTo>
                  <a:lnTo>
                    <a:pt x="96828" y="108600"/>
                  </a:lnTo>
                  <a:lnTo>
                    <a:pt x="99928" y="109794"/>
                  </a:lnTo>
                  <a:lnTo>
                    <a:pt x="102699" y="109886"/>
                  </a:lnTo>
                  <a:lnTo>
                    <a:pt x="105253" y="109240"/>
                  </a:lnTo>
                  <a:lnTo>
                    <a:pt x="109972" y="104760"/>
                  </a:lnTo>
                  <a:lnTo>
                    <a:pt x="118750" y="90387"/>
                  </a:lnTo>
                  <a:lnTo>
                    <a:pt x="121784" y="71388"/>
                  </a:lnTo>
                  <a:lnTo>
                    <a:pt x="119312" y="44514"/>
                  </a:lnTo>
                  <a:lnTo>
                    <a:pt x="110739" y="17580"/>
                  </a:lnTo>
                  <a:lnTo>
                    <a:pt x="105119" y="7813"/>
                  </a:lnTo>
                  <a:lnTo>
                    <a:pt x="9766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9" name="SMARTInkShape-2986"/>
            <p:cNvSpPr/>
            <p:nvPr>
              <p:custDataLst>
                <p:tags r:id="rId27"/>
              </p:custDataLst>
            </p:nvPr>
          </p:nvSpPr>
          <p:spPr>
            <a:xfrm>
              <a:off x="8505556" y="5537200"/>
              <a:ext cx="66945" cy="215901"/>
            </a:xfrm>
            <a:custGeom>
              <a:avLst/>
              <a:gdLst/>
              <a:ahLst/>
              <a:cxnLst/>
              <a:rect l="0" t="0" r="0" b="0"/>
              <a:pathLst>
                <a:path w="66945" h="215901">
                  <a:moveTo>
                    <a:pt x="66944" y="0"/>
                  </a:moveTo>
                  <a:lnTo>
                    <a:pt x="66944" y="0"/>
                  </a:lnTo>
                  <a:lnTo>
                    <a:pt x="42525" y="27789"/>
                  </a:lnTo>
                  <a:lnTo>
                    <a:pt x="29280" y="52097"/>
                  </a:lnTo>
                  <a:lnTo>
                    <a:pt x="17043" y="81715"/>
                  </a:lnTo>
                  <a:lnTo>
                    <a:pt x="11805" y="97516"/>
                  </a:lnTo>
                  <a:lnTo>
                    <a:pt x="3632" y="128712"/>
                  </a:lnTo>
                  <a:lnTo>
                    <a:pt x="0" y="156688"/>
                  </a:lnTo>
                  <a:lnTo>
                    <a:pt x="5911" y="181352"/>
                  </a:lnTo>
                  <a:lnTo>
                    <a:pt x="22494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0" name="SMARTInkShape-2987"/>
            <p:cNvSpPr/>
            <p:nvPr>
              <p:custDataLst>
                <p:tags r:id="rId28"/>
              </p:custDataLst>
            </p:nvPr>
          </p:nvSpPr>
          <p:spPr>
            <a:xfrm>
              <a:off x="8312150" y="55626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1" name="SMARTInkShape-2988"/>
            <p:cNvSpPr/>
            <p:nvPr>
              <p:custDataLst>
                <p:tags r:id="rId29"/>
              </p:custDataLst>
            </p:nvPr>
          </p:nvSpPr>
          <p:spPr>
            <a:xfrm>
              <a:off x="8261350" y="5666749"/>
              <a:ext cx="146051" cy="75787"/>
            </a:xfrm>
            <a:custGeom>
              <a:avLst/>
              <a:gdLst/>
              <a:ahLst/>
              <a:cxnLst/>
              <a:rect l="0" t="0" r="0" b="0"/>
              <a:pathLst>
                <a:path w="146051" h="75787">
                  <a:moveTo>
                    <a:pt x="0" y="3801"/>
                  </a:moveTo>
                  <a:lnTo>
                    <a:pt x="0" y="3801"/>
                  </a:lnTo>
                  <a:lnTo>
                    <a:pt x="6742" y="3801"/>
                  </a:lnTo>
                  <a:lnTo>
                    <a:pt x="8728" y="5213"/>
                  </a:lnTo>
                  <a:lnTo>
                    <a:pt x="10052" y="7564"/>
                  </a:lnTo>
                  <a:lnTo>
                    <a:pt x="11916" y="21379"/>
                  </a:lnTo>
                  <a:lnTo>
                    <a:pt x="12545" y="51331"/>
                  </a:lnTo>
                  <a:lnTo>
                    <a:pt x="14513" y="62084"/>
                  </a:lnTo>
                  <a:lnTo>
                    <a:pt x="19588" y="72105"/>
                  </a:lnTo>
                  <a:lnTo>
                    <a:pt x="21524" y="74737"/>
                  </a:lnTo>
                  <a:lnTo>
                    <a:pt x="23523" y="75786"/>
                  </a:lnTo>
                  <a:lnTo>
                    <a:pt x="25560" y="75780"/>
                  </a:lnTo>
                  <a:lnTo>
                    <a:pt x="27622" y="75070"/>
                  </a:lnTo>
                  <a:lnTo>
                    <a:pt x="31797" y="70519"/>
                  </a:lnTo>
                  <a:lnTo>
                    <a:pt x="46703" y="41227"/>
                  </a:lnTo>
                  <a:lnTo>
                    <a:pt x="55152" y="15752"/>
                  </a:lnTo>
                  <a:lnTo>
                    <a:pt x="62377" y="6055"/>
                  </a:lnTo>
                  <a:lnTo>
                    <a:pt x="68410" y="1276"/>
                  </a:lnTo>
                  <a:lnTo>
                    <a:pt x="71007" y="0"/>
                  </a:lnTo>
                  <a:lnTo>
                    <a:pt x="72738" y="562"/>
                  </a:lnTo>
                  <a:lnTo>
                    <a:pt x="73892" y="2347"/>
                  </a:lnTo>
                  <a:lnTo>
                    <a:pt x="81023" y="30188"/>
                  </a:lnTo>
                  <a:lnTo>
                    <a:pt x="83979" y="46662"/>
                  </a:lnTo>
                  <a:lnTo>
                    <a:pt x="87418" y="54600"/>
                  </a:lnTo>
                  <a:lnTo>
                    <a:pt x="91299" y="58128"/>
                  </a:lnTo>
                  <a:lnTo>
                    <a:pt x="93321" y="58364"/>
                  </a:lnTo>
                  <a:lnTo>
                    <a:pt x="97450" y="56744"/>
                  </a:lnTo>
                  <a:lnTo>
                    <a:pt x="110919" y="44179"/>
                  </a:lnTo>
                  <a:lnTo>
                    <a:pt x="130472" y="16980"/>
                  </a:lnTo>
                  <a:lnTo>
                    <a:pt x="132842" y="16115"/>
                  </a:lnTo>
                  <a:lnTo>
                    <a:pt x="135128" y="16244"/>
                  </a:lnTo>
                  <a:lnTo>
                    <a:pt x="136652" y="18446"/>
                  </a:lnTo>
                  <a:lnTo>
                    <a:pt x="139098" y="37190"/>
                  </a:lnTo>
                  <a:lnTo>
                    <a:pt x="141404" y="53205"/>
                  </a:lnTo>
                  <a:lnTo>
                    <a:pt x="146050" y="736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2" name="SMARTInkShape-2989"/>
            <p:cNvSpPr/>
            <p:nvPr>
              <p:custDataLst>
                <p:tags r:id="rId30"/>
              </p:custDataLst>
            </p:nvPr>
          </p:nvSpPr>
          <p:spPr>
            <a:xfrm>
              <a:off x="8166100" y="5649019"/>
              <a:ext cx="69851" cy="111124"/>
            </a:xfrm>
            <a:custGeom>
              <a:avLst/>
              <a:gdLst/>
              <a:ahLst/>
              <a:cxnLst/>
              <a:rect l="0" t="0" r="0" b="0"/>
              <a:pathLst>
                <a:path w="69851" h="111124">
                  <a:moveTo>
                    <a:pt x="69850" y="15181"/>
                  </a:moveTo>
                  <a:lnTo>
                    <a:pt x="69850" y="15181"/>
                  </a:lnTo>
                  <a:lnTo>
                    <a:pt x="69850" y="8439"/>
                  </a:lnTo>
                  <a:lnTo>
                    <a:pt x="67968" y="3248"/>
                  </a:lnTo>
                  <a:lnTo>
                    <a:pt x="66479" y="875"/>
                  </a:lnTo>
                  <a:lnTo>
                    <a:pt x="63369" y="0"/>
                  </a:lnTo>
                  <a:lnTo>
                    <a:pt x="54270" y="907"/>
                  </a:lnTo>
                  <a:lnTo>
                    <a:pt x="37247" y="8757"/>
                  </a:lnTo>
                  <a:lnTo>
                    <a:pt x="33298" y="12309"/>
                  </a:lnTo>
                  <a:lnTo>
                    <a:pt x="28910" y="20019"/>
                  </a:lnTo>
                  <a:lnTo>
                    <a:pt x="28842" y="30031"/>
                  </a:lnTo>
                  <a:lnTo>
                    <a:pt x="29811" y="35663"/>
                  </a:lnTo>
                  <a:lnTo>
                    <a:pt x="41288" y="53706"/>
                  </a:lnTo>
                  <a:lnTo>
                    <a:pt x="64270" y="82580"/>
                  </a:lnTo>
                  <a:lnTo>
                    <a:pt x="64014" y="86925"/>
                  </a:lnTo>
                  <a:lnTo>
                    <a:pt x="58083" y="95515"/>
                  </a:lnTo>
                  <a:lnTo>
                    <a:pt x="39474" y="108285"/>
                  </a:lnTo>
                  <a:lnTo>
                    <a:pt x="26011" y="111123"/>
                  </a:lnTo>
                  <a:lnTo>
                    <a:pt x="19458" y="110891"/>
                  </a:lnTo>
                  <a:lnTo>
                    <a:pt x="14383" y="109327"/>
                  </a:lnTo>
                  <a:lnTo>
                    <a:pt x="0" y="977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86" name="SMARTInkShape-Group647"/>
          <p:cNvGrpSpPr/>
          <p:nvPr/>
        </p:nvGrpSpPr>
        <p:grpSpPr>
          <a:xfrm>
            <a:off x="6731000" y="6438900"/>
            <a:ext cx="139701" cy="54172"/>
            <a:chOff x="6731000" y="6438900"/>
            <a:chExt cx="139701" cy="54172"/>
          </a:xfrm>
        </p:grpSpPr>
        <p:sp>
          <p:nvSpPr>
            <p:cNvPr id="984" name="SMARTInkShape-2990"/>
            <p:cNvSpPr/>
            <p:nvPr>
              <p:custDataLst>
                <p:tags r:id="rId18"/>
              </p:custDataLst>
            </p:nvPr>
          </p:nvSpPr>
          <p:spPr>
            <a:xfrm>
              <a:off x="6750050" y="6489700"/>
              <a:ext cx="95251" cy="3372"/>
            </a:xfrm>
            <a:custGeom>
              <a:avLst/>
              <a:gdLst/>
              <a:ahLst/>
              <a:cxnLst/>
              <a:rect l="0" t="0" r="0" b="0"/>
              <a:pathLst>
                <a:path w="95251" h="3372">
                  <a:moveTo>
                    <a:pt x="0" y="0"/>
                  </a:moveTo>
                  <a:lnTo>
                    <a:pt x="0" y="0"/>
                  </a:lnTo>
                  <a:lnTo>
                    <a:pt x="24419" y="0"/>
                  </a:lnTo>
                  <a:lnTo>
                    <a:pt x="47530" y="3371"/>
                  </a:lnTo>
                  <a:lnTo>
                    <a:pt x="75623" y="2096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5" name="SMARTInkShape-2991"/>
            <p:cNvSpPr/>
            <p:nvPr>
              <p:custDataLst>
                <p:tags r:id="rId19"/>
              </p:custDataLst>
            </p:nvPr>
          </p:nvSpPr>
          <p:spPr>
            <a:xfrm>
              <a:off x="6731000" y="6438900"/>
              <a:ext cx="139701" cy="11741"/>
            </a:xfrm>
            <a:custGeom>
              <a:avLst/>
              <a:gdLst/>
              <a:ahLst/>
              <a:cxnLst/>
              <a:rect l="0" t="0" r="0" b="0"/>
              <a:pathLst>
                <a:path w="139701" h="11741">
                  <a:moveTo>
                    <a:pt x="0" y="0"/>
                  </a:moveTo>
                  <a:lnTo>
                    <a:pt x="0" y="0"/>
                  </a:lnTo>
                  <a:lnTo>
                    <a:pt x="16619" y="4364"/>
                  </a:lnTo>
                  <a:lnTo>
                    <a:pt x="42632" y="6467"/>
                  </a:lnTo>
                  <a:lnTo>
                    <a:pt x="73388" y="10540"/>
                  </a:lnTo>
                  <a:lnTo>
                    <a:pt x="96822" y="11740"/>
                  </a:lnTo>
                  <a:lnTo>
                    <a:pt x="123703" y="9044"/>
                  </a:lnTo>
                  <a:lnTo>
                    <a:pt x="1397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87" name="SMARTInkShape-2992"/>
          <p:cNvSpPr/>
          <p:nvPr>
            <p:custDataLst>
              <p:tags r:id="rId13"/>
            </p:custDataLst>
          </p:nvPr>
        </p:nvSpPr>
        <p:spPr>
          <a:xfrm>
            <a:off x="7055358" y="6379929"/>
            <a:ext cx="119467" cy="193609"/>
          </a:xfrm>
          <a:custGeom>
            <a:avLst/>
            <a:gdLst/>
            <a:ahLst/>
            <a:cxnLst/>
            <a:rect l="0" t="0" r="0" b="0"/>
            <a:pathLst>
              <a:path w="119467" h="193609">
                <a:moveTo>
                  <a:pt x="69342" y="8171"/>
                </a:moveTo>
                <a:lnTo>
                  <a:pt x="69342" y="8171"/>
                </a:lnTo>
                <a:lnTo>
                  <a:pt x="65971" y="1429"/>
                </a:lnTo>
                <a:lnTo>
                  <a:pt x="63567" y="148"/>
                </a:lnTo>
                <a:lnTo>
                  <a:pt x="60553" y="0"/>
                </a:lnTo>
                <a:lnTo>
                  <a:pt x="57132" y="607"/>
                </a:lnTo>
                <a:lnTo>
                  <a:pt x="35463" y="21686"/>
                </a:lnTo>
                <a:lnTo>
                  <a:pt x="20418" y="46869"/>
                </a:lnTo>
                <a:lnTo>
                  <a:pt x="8087" y="76876"/>
                </a:lnTo>
                <a:lnTo>
                  <a:pt x="3810" y="92779"/>
                </a:lnTo>
                <a:lnTo>
                  <a:pt x="0" y="124091"/>
                </a:lnTo>
                <a:lnTo>
                  <a:pt x="5362" y="152119"/>
                </a:lnTo>
                <a:lnTo>
                  <a:pt x="20446" y="173042"/>
                </a:lnTo>
                <a:lnTo>
                  <a:pt x="30394" y="181585"/>
                </a:lnTo>
                <a:lnTo>
                  <a:pt x="52737" y="191077"/>
                </a:lnTo>
                <a:lnTo>
                  <a:pt x="64622" y="193608"/>
                </a:lnTo>
                <a:lnTo>
                  <a:pt x="85353" y="190777"/>
                </a:lnTo>
                <a:lnTo>
                  <a:pt x="94833" y="187058"/>
                </a:lnTo>
                <a:lnTo>
                  <a:pt x="109129" y="173519"/>
                </a:lnTo>
                <a:lnTo>
                  <a:pt x="114917" y="164970"/>
                </a:lnTo>
                <a:lnTo>
                  <a:pt x="119466" y="144181"/>
                </a:lnTo>
                <a:lnTo>
                  <a:pt x="118430" y="120125"/>
                </a:lnTo>
                <a:lnTo>
                  <a:pt x="113266" y="92970"/>
                </a:lnTo>
                <a:lnTo>
                  <a:pt x="100623" y="70084"/>
                </a:lnTo>
                <a:lnTo>
                  <a:pt x="92313" y="60030"/>
                </a:lnTo>
                <a:lnTo>
                  <a:pt x="71790" y="48858"/>
                </a:lnTo>
                <a:lnTo>
                  <a:pt x="37592" y="3992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92" name="SMARTInkShape-Group649"/>
          <p:cNvGrpSpPr/>
          <p:nvPr/>
        </p:nvGrpSpPr>
        <p:grpSpPr>
          <a:xfrm>
            <a:off x="6591300" y="4777982"/>
            <a:ext cx="2368551" cy="619519"/>
            <a:chOff x="6591300" y="4777982"/>
            <a:chExt cx="2368551" cy="619519"/>
          </a:xfrm>
        </p:grpSpPr>
        <p:sp>
          <p:nvSpPr>
            <p:cNvPr id="988" name="SMARTInkShape-2993"/>
            <p:cNvSpPr/>
            <p:nvPr>
              <p:custDataLst>
                <p:tags r:id="rId14"/>
              </p:custDataLst>
            </p:nvPr>
          </p:nvSpPr>
          <p:spPr>
            <a:xfrm>
              <a:off x="8284262" y="4777982"/>
              <a:ext cx="82341" cy="118328"/>
            </a:xfrm>
            <a:custGeom>
              <a:avLst/>
              <a:gdLst/>
              <a:ahLst/>
              <a:cxnLst/>
              <a:rect l="0" t="0" r="0" b="0"/>
              <a:pathLst>
                <a:path w="82341" h="118328">
                  <a:moveTo>
                    <a:pt x="8838" y="60718"/>
                  </a:moveTo>
                  <a:lnTo>
                    <a:pt x="8838" y="60718"/>
                  </a:lnTo>
                  <a:lnTo>
                    <a:pt x="8838" y="49783"/>
                  </a:lnTo>
                  <a:lnTo>
                    <a:pt x="8133" y="49900"/>
                  </a:lnTo>
                  <a:lnTo>
                    <a:pt x="5467" y="51912"/>
                  </a:lnTo>
                  <a:lnTo>
                    <a:pt x="0" y="63753"/>
                  </a:lnTo>
                  <a:lnTo>
                    <a:pt x="653" y="84038"/>
                  </a:lnTo>
                  <a:lnTo>
                    <a:pt x="5315" y="101181"/>
                  </a:lnTo>
                  <a:lnTo>
                    <a:pt x="14797" y="110686"/>
                  </a:lnTo>
                  <a:lnTo>
                    <a:pt x="21278" y="115197"/>
                  </a:lnTo>
                  <a:lnTo>
                    <a:pt x="36004" y="118327"/>
                  </a:lnTo>
                  <a:lnTo>
                    <a:pt x="43882" y="118174"/>
                  </a:lnTo>
                  <a:lnTo>
                    <a:pt x="50545" y="115250"/>
                  </a:lnTo>
                  <a:lnTo>
                    <a:pt x="61711" y="104475"/>
                  </a:lnTo>
                  <a:lnTo>
                    <a:pt x="75932" y="82541"/>
                  </a:lnTo>
                  <a:lnTo>
                    <a:pt x="82340" y="54797"/>
                  </a:lnTo>
                  <a:lnTo>
                    <a:pt x="77496" y="24235"/>
                  </a:lnTo>
                  <a:lnTo>
                    <a:pt x="68985" y="8990"/>
                  </a:lnTo>
                  <a:lnTo>
                    <a:pt x="63753" y="2949"/>
                  </a:lnTo>
                  <a:lnTo>
                    <a:pt x="58148" y="333"/>
                  </a:lnTo>
                  <a:lnTo>
                    <a:pt x="52295" y="0"/>
                  </a:lnTo>
                  <a:lnTo>
                    <a:pt x="46276" y="1190"/>
                  </a:lnTo>
                  <a:lnTo>
                    <a:pt x="8838" y="289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9" name="SMARTInkShape-2994"/>
            <p:cNvSpPr/>
            <p:nvPr>
              <p:custDataLst>
                <p:tags r:id="rId15"/>
              </p:custDataLst>
            </p:nvPr>
          </p:nvSpPr>
          <p:spPr>
            <a:xfrm>
              <a:off x="8035441" y="4946650"/>
              <a:ext cx="79860" cy="5027"/>
            </a:xfrm>
            <a:custGeom>
              <a:avLst/>
              <a:gdLst/>
              <a:ahLst/>
              <a:cxnLst/>
              <a:rect l="0" t="0" r="0" b="0"/>
              <a:pathLst>
                <a:path w="79860" h="5027">
                  <a:moveTo>
                    <a:pt x="3659" y="0"/>
                  </a:moveTo>
                  <a:lnTo>
                    <a:pt x="3659" y="0"/>
                  </a:lnTo>
                  <a:lnTo>
                    <a:pt x="288" y="0"/>
                  </a:lnTo>
                  <a:lnTo>
                    <a:pt x="0" y="705"/>
                  </a:lnTo>
                  <a:lnTo>
                    <a:pt x="1563" y="3370"/>
                  </a:lnTo>
                  <a:lnTo>
                    <a:pt x="8372" y="5026"/>
                  </a:lnTo>
                  <a:lnTo>
                    <a:pt x="40103" y="2717"/>
                  </a:lnTo>
                  <a:lnTo>
                    <a:pt x="69811" y="536"/>
                  </a:lnTo>
                  <a:lnTo>
                    <a:pt x="798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0" name="SMARTInkShape-2995"/>
            <p:cNvSpPr/>
            <p:nvPr>
              <p:custDataLst>
                <p:tags r:id="rId16"/>
              </p:custDataLst>
            </p:nvPr>
          </p:nvSpPr>
          <p:spPr>
            <a:xfrm>
              <a:off x="8026400" y="487680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2552" y="3144"/>
                  </a:lnTo>
                  <a:lnTo>
                    <a:pt x="26745" y="2103"/>
                  </a:lnTo>
                  <a:lnTo>
                    <a:pt x="53159" y="5483"/>
                  </a:lnTo>
                  <a:lnTo>
                    <a:pt x="79880" y="11066"/>
                  </a:lnTo>
                  <a:lnTo>
                    <a:pt x="952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1" name="SMARTInkShape-2996"/>
            <p:cNvSpPr/>
            <p:nvPr>
              <p:custDataLst>
                <p:tags r:id="rId17"/>
              </p:custDataLst>
            </p:nvPr>
          </p:nvSpPr>
          <p:spPr>
            <a:xfrm>
              <a:off x="6591300" y="5021023"/>
              <a:ext cx="2368551" cy="376478"/>
            </a:xfrm>
            <a:custGeom>
              <a:avLst/>
              <a:gdLst/>
              <a:ahLst/>
              <a:cxnLst/>
              <a:rect l="0" t="0" r="0" b="0"/>
              <a:pathLst>
                <a:path w="2368551" h="376478">
                  <a:moveTo>
                    <a:pt x="0" y="376477"/>
                  </a:moveTo>
                  <a:lnTo>
                    <a:pt x="0" y="376477"/>
                  </a:lnTo>
                  <a:lnTo>
                    <a:pt x="0" y="351129"/>
                  </a:lnTo>
                  <a:lnTo>
                    <a:pt x="0" y="320204"/>
                  </a:lnTo>
                  <a:lnTo>
                    <a:pt x="0" y="291730"/>
                  </a:lnTo>
                  <a:lnTo>
                    <a:pt x="1882" y="262141"/>
                  </a:lnTo>
                  <a:lnTo>
                    <a:pt x="5775" y="232528"/>
                  </a:lnTo>
                  <a:lnTo>
                    <a:pt x="12209" y="202903"/>
                  </a:lnTo>
                  <a:lnTo>
                    <a:pt x="21654" y="173274"/>
                  </a:lnTo>
                  <a:lnTo>
                    <a:pt x="33613" y="143642"/>
                  </a:lnTo>
                  <a:lnTo>
                    <a:pt x="48335" y="114009"/>
                  </a:lnTo>
                  <a:lnTo>
                    <a:pt x="64286" y="88140"/>
                  </a:lnTo>
                  <a:lnTo>
                    <a:pt x="91015" y="57505"/>
                  </a:lnTo>
                  <a:lnTo>
                    <a:pt x="112418" y="42095"/>
                  </a:lnTo>
                  <a:lnTo>
                    <a:pt x="138393" y="28191"/>
                  </a:lnTo>
                  <a:lnTo>
                    <a:pt x="168281" y="16836"/>
                  </a:lnTo>
                  <a:lnTo>
                    <a:pt x="184155" y="11833"/>
                  </a:lnTo>
                  <a:lnTo>
                    <a:pt x="200381" y="7792"/>
                  </a:lnTo>
                  <a:lnTo>
                    <a:pt x="216843" y="4393"/>
                  </a:lnTo>
                  <a:lnTo>
                    <a:pt x="233462" y="1421"/>
                  </a:lnTo>
                  <a:lnTo>
                    <a:pt x="250891" y="145"/>
                  </a:lnTo>
                  <a:lnTo>
                    <a:pt x="268861" y="0"/>
                  </a:lnTo>
                  <a:lnTo>
                    <a:pt x="287190" y="609"/>
                  </a:lnTo>
                  <a:lnTo>
                    <a:pt x="307171" y="2426"/>
                  </a:lnTo>
                  <a:lnTo>
                    <a:pt x="328253" y="5048"/>
                  </a:lnTo>
                  <a:lnTo>
                    <a:pt x="350069" y="8208"/>
                  </a:lnTo>
                  <a:lnTo>
                    <a:pt x="371668" y="11725"/>
                  </a:lnTo>
                  <a:lnTo>
                    <a:pt x="393123" y="15480"/>
                  </a:lnTo>
                  <a:lnTo>
                    <a:pt x="414482" y="19396"/>
                  </a:lnTo>
                  <a:lnTo>
                    <a:pt x="435777" y="24123"/>
                  </a:lnTo>
                  <a:lnTo>
                    <a:pt x="457029" y="29391"/>
                  </a:lnTo>
                  <a:lnTo>
                    <a:pt x="478253" y="35020"/>
                  </a:lnTo>
                  <a:lnTo>
                    <a:pt x="500869" y="41594"/>
                  </a:lnTo>
                  <a:lnTo>
                    <a:pt x="524412" y="48799"/>
                  </a:lnTo>
                  <a:lnTo>
                    <a:pt x="548574" y="56424"/>
                  </a:lnTo>
                  <a:lnTo>
                    <a:pt x="573150" y="64332"/>
                  </a:lnTo>
                  <a:lnTo>
                    <a:pt x="597999" y="72423"/>
                  </a:lnTo>
                  <a:lnTo>
                    <a:pt x="623033" y="80642"/>
                  </a:lnTo>
                  <a:lnTo>
                    <a:pt x="647483" y="88236"/>
                  </a:lnTo>
                  <a:lnTo>
                    <a:pt x="671544" y="95417"/>
                  </a:lnTo>
                  <a:lnTo>
                    <a:pt x="695346" y="102320"/>
                  </a:lnTo>
                  <a:lnTo>
                    <a:pt x="718975" y="109744"/>
                  </a:lnTo>
                  <a:lnTo>
                    <a:pt x="742489" y="117517"/>
                  </a:lnTo>
                  <a:lnTo>
                    <a:pt x="765926" y="125520"/>
                  </a:lnTo>
                  <a:lnTo>
                    <a:pt x="789312" y="132972"/>
                  </a:lnTo>
                  <a:lnTo>
                    <a:pt x="812664" y="140057"/>
                  </a:lnTo>
                  <a:lnTo>
                    <a:pt x="835992" y="146897"/>
                  </a:lnTo>
                  <a:lnTo>
                    <a:pt x="860717" y="152868"/>
                  </a:lnTo>
                  <a:lnTo>
                    <a:pt x="886372" y="158260"/>
                  </a:lnTo>
                  <a:lnTo>
                    <a:pt x="912648" y="163266"/>
                  </a:lnTo>
                  <a:lnTo>
                    <a:pt x="937926" y="168015"/>
                  </a:lnTo>
                  <a:lnTo>
                    <a:pt x="962540" y="172589"/>
                  </a:lnTo>
                  <a:lnTo>
                    <a:pt x="986710" y="177052"/>
                  </a:lnTo>
                  <a:lnTo>
                    <a:pt x="1011996" y="180733"/>
                  </a:lnTo>
                  <a:lnTo>
                    <a:pt x="1038025" y="183892"/>
                  </a:lnTo>
                  <a:lnTo>
                    <a:pt x="1064551" y="186703"/>
                  </a:lnTo>
                  <a:lnTo>
                    <a:pt x="1089995" y="189283"/>
                  </a:lnTo>
                  <a:lnTo>
                    <a:pt x="1114719" y="191709"/>
                  </a:lnTo>
                  <a:lnTo>
                    <a:pt x="1138962" y="194032"/>
                  </a:lnTo>
                  <a:lnTo>
                    <a:pt x="1162886" y="194874"/>
                  </a:lnTo>
                  <a:lnTo>
                    <a:pt x="1186596" y="194732"/>
                  </a:lnTo>
                  <a:lnTo>
                    <a:pt x="1210164" y="193930"/>
                  </a:lnTo>
                  <a:lnTo>
                    <a:pt x="1232932" y="191984"/>
                  </a:lnTo>
                  <a:lnTo>
                    <a:pt x="1255165" y="189276"/>
                  </a:lnTo>
                  <a:lnTo>
                    <a:pt x="1277044" y="186060"/>
                  </a:lnTo>
                  <a:lnTo>
                    <a:pt x="1298685" y="181799"/>
                  </a:lnTo>
                  <a:lnTo>
                    <a:pt x="1320167" y="176842"/>
                  </a:lnTo>
                  <a:lnTo>
                    <a:pt x="1341544" y="171420"/>
                  </a:lnTo>
                  <a:lnTo>
                    <a:pt x="1361441" y="165689"/>
                  </a:lnTo>
                  <a:lnTo>
                    <a:pt x="1380350" y="159751"/>
                  </a:lnTo>
                  <a:lnTo>
                    <a:pt x="1398600" y="153677"/>
                  </a:lnTo>
                  <a:lnTo>
                    <a:pt x="1415706" y="148216"/>
                  </a:lnTo>
                  <a:lnTo>
                    <a:pt x="1432048" y="143163"/>
                  </a:lnTo>
                  <a:lnTo>
                    <a:pt x="1461966" y="133787"/>
                  </a:lnTo>
                  <a:lnTo>
                    <a:pt x="1487022" y="124917"/>
                  </a:lnTo>
                  <a:lnTo>
                    <a:pt x="1514220" y="115360"/>
                  </a:lnTo>
                  <a:lnTo>
                    <a:pt x="1526944" y="114140"/>
                  </a:lnTo>
                  <a:lnTo>
                    <a:pt x="1542041" y="117420"/>
                  </a:lnTo>
                  <a:lnTo>
                    <a:pt x="1546610" y="119106"/>
                  </a:lnTo>
                  <a:lnTo>
                    <a:pt x="1553569" y="124741"/>
                  </a:lnTo>
                  <a:lnTo>
                    <a:pt x="1582073" y="154983"/>
                  </a:lnTo>
                  <a:lnTo>
                    <a:pt x="1596377" y="166557"/>
                  </a:lnTo>
                  <a:lnTo>
                    <a:pt x="1616845" y="176405"/>
                  </a:lnTo>
                  <a:lnTo>
                    <a:pt x="1643816" y="183604"/>
                  </a:lnTo>
                  <a:lnTo>
                    <a:pt x="1674618" y="189155"/>
                  </a:lnTo>
                  <a:lnTo>
                    <a:pt x="1690734" y="191624"/>
                  </a:lnTo>
                  <a:lnTo>
                    <a:pt x="1707122" y="193975"/>
                  </a:lnTo>
                  <a:lnTo>
                    <a:pt x="1724399" y="194837"/>
                  </a:lnTo>
                  <a:lnTo>
                    <a:pt x="1742265" y="194706"/>
                  </a:lnTo>
                  <a:lnTo>
                    <a:pt x="1760527" y="193913"/>
                  </a:lnTo>
                  <a:lnTo>
                    <a:pt x="1779756" y="192679"/>
                  </a:lnTo>
                  <a:lnTo>
                    <a:pt x="1799633" y="191150"/>
                  </a:lnTo>
                  <a:lnTo>
                    <a:pt x="1819939" y="189426"/>
                  </a:lnTo>
                  <a:lnTo>
                    <a:pt x="1841236" y="186865"/>
                  </a:lnTo>
                  <a:lnTo>
                    <a:pt x="1863196" y="183747"/>
                  </a:lnTo>
                  <a:lnTo>
                    <a:pt x="1885598" y="180256"/>
                  </a:lnTo>
                  <a:lnTo>
                    <a:pt x="1908998" y="176519"/>
                  </a:lnTo>
                  <a:lnTo>
                    <a:pt x="1933066" y="172617"/>
                  </a:lnTo>
                  <a:lnTo>
                    <a:pt x="1957577" y="168603"/>
                  </a:lnTo>
                  <a:lnTo>
                    <a:pt x="1981679" y="165222"/>
                  </a:lnTo>
                  <a:lnTo>
                    <a:pt x="2005509" y="162262"/>
                  </a:lnTo>
                  <a:lnTo>
                    <a:pt x="2029156" y="159584"/>
                  </a:lnTo>
                  <a:lnTo>
                    <a:pt x="2052682" y="157798"/>
                  </a:lnTo>
                  <a:lnTo>
                    <a:pt x="2076127" y="156607"/>
                  </a:lnTo>
                  <a:lnTo>
                    <a:pt x="2099518" y="155814"/>
                  </a:lnTo>
                  <a:lnTo>
                    <a:pt x="2122167" y="156697"/>
                  </a:lnTo>
                  <a:lnTo>
                    <a:pt x="2144323" y="158695"/>
                  </a:lnTo>
                  <a:lnTo>
                    <a:pt x="2166148" y="161439"/>
                  </a:lnTo>
                  <a:lnTo>
                    <a:pt x="2186343" y="165385"/>
                  </a:lnTo>
                  <a:lnTo>
                    <a:pt x="2205451" y="170131"/>
                  </a:lnTo>
                  <a:lnTo>
                    <a:pt x="2223834" y="175414"/>
                  </a:lnTo>
                  <a:lnTo>
                    <a:pt x="2255548" y="188808"/>
                  </a:lnTo>
                  <a:lnTo>
                    <a:pt x="2283049" y="204169"/>
                  </a:lnTo>
                  <a:lnTo>
                    <a:pt x="2307031" y="220403"/>
                  </a:lnTo>
                  <a:lnTo>
                    <a:pt x="2333623" y="245409"/>
                  </a:lnTo>
                  <a:lnTo>
                    <a:pt x="2359343" y="275048"/>
                  </a:lnTo>
                  <a:lnTo>
                    <a:pt x="2368550" y="2812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24201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Tvungne</a:t>
            </a:r>
            <a:r>
              <a:rPr lang="en-US" dirty="0" smtClean="0"/>
              <a:t> </a:t>
            </a:r>
            <a:r>
              <a:rPr lang="en-US" dirty="0" err="1" smtClean="0"/>
              <a:t>svingninger</a:t>
            </a:r>
            <a:endParaRPr lang="en-US" dirty="0"/>
          </a:p>
        </p:txBody>
      </p:sp>
      <p:grpSp>
        <p:nvGrpSpPr>
          <p:cNvPr id="289" name="SMARTInkShape-Group650"/>
          <p:cNvGrpSpPr/>
          <p:nvPr/>
        </p:nvGrpSpPr>
        <p:grpSpPr>
          <a:xfrm>
            <a:off x="713312" y="1270000"/>
            <a:ext cx="353489" cy="203201"/>
            <a:chOff x="713312" y="1270000"/>
            <a:chExt cx="353489" cy="203201"/>
          </a:xfrm>
        </p:grpSpPr>
        <p:sp>
          <p:nvSpPr>
            <p:cNvPr id="285" name="SMARTInkShape-2997"/>
            <p:cNvSpPr/>
            <p:nvPr>
              <p:custDataLst>
                <p:tags r:id="rId117"/>
              </p:custDataLst>
            </p:nvPr>
          </p:nvSpPr>
          <p:spPr>
            <a:xfrm>
              <a:off x="713312" y="1270000"/>
              <a:ext cx="203069" cy="144138"/>
            </a:xfrm>
            <a:custGeom>
              <a:avLst/>
              <a:gdLst/>
              <a:ahLst/>
              <a:cxnLst/>
              <a:rect l="0" t="0" r="0" b="0"/>
              <a:pathLst>
                <a:path w="203069" h="144138">
                  <a:moveTo>
                    <a:pt x="48688" y="38100"/>
                  </a:moveTo>
                  <a:lnTo>
                    <a:pt x="48688" y="38100"/>
                  </a:lnTo>
                  <a:lnTo>
                    <a:pt x="52059" y="27987"/>
                  </a:lnTo>
                  <a:lnTo>
                    <a:pt x="52347" y="24302"/>
                  </a:lnTo>
                  <a:lnTo>
                    <a:pt x="50784" y="18327"/>
                  </a:lnTo>
                  <a:lnTo>
                    <a:pt x="49380" y="16451"/>
                  </a:lnTo>
                  <a:lnTo>
                    <a:pt x="45938" y="14367"/>
                  </a:lnTo>
                  <a:lnTo>
                    <a:pt x="43327" y="15928"/>
                  </a:lnTo>
                  <a:lnTo>
                    <a:pt x="18236" y="46103"/>
                  </a:lnTo>
                  <a:lnTo>
                    <a:pt x="5015" y="75200"/>
                  </a:lnTo>
                  <a:lnTo>
                    <a:pt x="0" y="102793"/>
                  </a:lnTo>
                  <a:lnTo>
                    <a:pt x="2589" y="116477"/>
                  </a:lnTo>
                  <a:lnTo>
                    <a:pt x="5256" y="122101"/>
                  </a:lnTo>
                  <a:lnTo>
                    <a:pt x="9150" y="125851"/>
                  </a:lnTo>
                  <a:lnTo>
                    <a:pt x="19121" y="130017"/>
                  </a:lnTo>
                  <a:lnTo>
                    <a:pt x="30608" y="129987"/>
                  </a:lnTo>
                  <a:lnTo>
                    <a:pt x="36635" y="128991"/>
                  </a:lnTo>
                  <a:lnTo>
                    <a:pt x="47094" y="122241"/>
                  </a:lnTo>
                  <a:lnTo>
                    <a:pt x="67041" y="99153"/>
                  </a:lnTo>
                  <a:lnTo>
                    <a:pt x="72696" y="96021"/>
                  </a:lnTo>
                  <a:lnTo>
                    <a:pt x="82694" y="112311"/>
                  </a:lnTo>
                  <a:lnTo>
                    <a:pt x="111335" y="133349"/>
                  </a:lnTo>
                  <a:lnTo>
                    <a:pt x="130985" y="141973"/>
                  </a:lnTo>
                  <a:lnTo>
                    <a:pt x="150213" y="144137"/>
                  </a:lnTo>
                  <a:lnTo>
                    <a:pt x="162955" y="142142"/>
                  </a:lnTo>
                  <a:lnTo>
                    <a:pt x="173792" y="137022"/>
                  </a:lnTo>
                  <a:lnTo>
                    <a:pt x="178657" y="133682"/>
                  </a:lnTo>
                  <a:lnTo>
                    <a:pt x="192247" y="112125"/>
                  </a:lnTo>
                  <a:lnTo>
                    <a:pt x="201840" y="83395"/>
                  </a:lnTo>
                  <a:lnTo>
                    <a:pt x="203068" y="61053"/>
                  </a:lnTo>
                  <a:lnTo>
                    <a:pt x="200557" y="38424"/>
                  </a:lnTo>
                  <a:lnTo>
                    <a:pt x="191915" y="12639"/>
                  </a:lnTo>
                  <a:lnTo>
                    <a:pt x="18203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" name="SMARTInkShape-2998"/>
            <p:cNvSpPr/>
            <p:nvPr>
              <p:custDataLst>
                <p:tags r:id="rId118"/>
              </p:custDataLst>
            </p:nvPr>
          </p:nvSpPr>
          <p:spPr>
            <a:xfrm>
              <a:off x="1003300" y="1333500"/>
              <a:ext cx="12701" cy="139701"/>
            </a:xfrm>
            <a:custGeom>
              <a:avLst/>
              <a:gdLst/>
              <a:ahLst/>
              <a:cxnLst/>
              <a:rect l="0" t="0" r="0" b="0"/>
              <a:pathLst>
                <a:path w="12701" h="139701">
                  <a:moveTo>
                    <a:pt x="12700" y="0"/>
                  </a:moveTo>
                  <a:lnTo>
                    <a:pt x="12700" y="0"/>
                  </a:lnTo>
                  <a:lnTo>
                    <a:pt x="5793" y="31393"/>
                  </a:lnTo>
                  <a:lnTo>
                    <a:pt x="2575" y="52758"/>
                  </a:lnTo>
                  <a:lnTo>
                    <a:pt x="763" y="83914"/>
                  </a:lnTo>
                  <a:lnTo>
                    <a:pt x="226" y="109922"/>
                  </a:lnTo>
                  <a:lnTo>
                    <a:pt x="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7" name="SMARTInkShape-2999"/>
            <p:cNvSpPr/>
            <p:nvPr>
              <p:custDataLst>
                <p:tags r:id="rId119"/>
              </p:custDataLst>
            </p:nvPr>
          </p:nvSpPr>
          <p:spPr>
            <a:xfrm>
              <a:off x="920750" y="1339850"/>
              <a:ext cx="146051" cy="12701"/>
            </a:xfrm>
            <a:custGeom>
              <a:avLst/>
              <a:gdLst/>
              <a:ahLst/>
              <a:cxnLst/>
              <a:rect l="0" t="0" r="0" b="0"/>
              <a:pathLst>
                <a:path w="146051" h="12701">
                  <a:moveTo>
                    <a:pt x="0" y="12700"/>
                  </a:moveTo>
                  <a:lnTo>
                    <a:pt x="0" y="12700"/>
                  </a:lnTo>
                  <a:lnTo>
                    <a:pt x="12552" y="10819"/>
                  </a:lnTo>
                  <a:lnTo>
                    <a:pt x="37351" y="5792"/>
                  </a:lnTo>
                  <a:lnTo>
                    <a:pt x="58934" y="2574"/>
                  </a:lnTo>
                  <a:lnTo>
                    <a:pt x="90213" y="763"/>
                  </a:lnTo>
                  <a:lnTo>
                    <a:pt x="116962" y="226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8" name="SMARTInkShape-3000"/>
            <p:cNvSpPr/>
            <p:nvPr>
              <p:custDataLst>
                <p:tags r:id="rId120"/>
              </p:custDataLst>
            </p:nvPr>
          </p:nvSpPr>
          <p:spPr>
            <a:xfrm>
              <a:off x="965200" y="1397000"/>
              <a:ext cx="63501" cy="1"/>
            </a:xfrm>
            <a:custGeom>
              <a:avLst/>
              <a:gdLst/>
              <a:ahLst/>
              <a:cxnLst/>
              <a:rect l="0" t="0" r="0" b="0"/>
              <a:pathLst>
                <a:path w="63501" h="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5" name="SMARTInkShape-Group651"/>
          <p:cNvGrpSpPr/>
          <p:nvPr/>
        </p:nvGrpSpPr>
        <p:grpSpPr>
          <a:xfrm>
            <a:off x="1270000" y="1147983"/>
            <a:ext cx="635001" cy="400913"/>
            <a:chOff x="1270000" y="1147983"/>
            <a:chExt cx="635001" cy="400913"/>
          </a:xfrm>
        </p:grpSpPr>
        <p:sp>
          <p:nvSpPr>
            <p:cNvPr id="290" name="SMARTInkShape-3001"/>
            <p:cNvSpPr/>
            <p:nvPr>
              <p:custDataLst>
                <p:tags r:id="rId112"/>
              </p:custDataLst>
            </p:nvPr>
          </p:nvSpPr>
          <p:spPr>
            <a:xfrm>
              <a:off x="1270000" y="1265807"/>
              <a:ext cx="215901" cy="110070"/>
            </a:xfrm>
            <a:custGeom>
              <a:avLst/>
              <a:gdLst/>
              <a:ahLst/>
              <a:cxnLst/>
              <a:rect l="0" t="0" r="0" b="0"/>
              <a:pathLst>
                <a:path w="215901" h="110070">
                  <a:moveTo>
                    <a:pt x="0" y="35943"/>
                  </a:moveTo>
                  <a:lnTo>
                    <a:pt x="0" y="35943"/>
                  </a:lnTo>
                  <a:lnTo>
                    <a:pt x="0" y="32285"/>
                  </a:lnTo>
                  <a:lnTo>
                    <a:pt x="1882" y="63297"/>
                  </a:lnTo>
                  <a:lnTo>
                    <a:pt x="8789" y="85440"/>
                  </a:lnTo>
                  <a:lnTo>
                    <a:pt x="12209" y="92224"/>
                  </a:lnTo>
                  <a:lnTo>
                    <a:pt x="21654" y="101644"/>
                  </a:lnTo>
                  <a:lnTo>
                    <a:pt x="32202" y="107477"/>
                  </a:lnTo>
                  <a:lnTo>
                    <a:pt x="41593" y="110069"/>
                  </a:lnTo>
                  <a:lnTo>
                    <a:pt x="48590" y="109340"/>
                  </a:lnTo>
                  <a:lnTo>
                    <a:pt x="51443" y="108158"/>
                  </a:lnTo>
                  <a:lnTo>
                    <a:pt x="53346" y="105253"/>
                  </a:lnTo>
                  <a:lnTo>
                    <a:pt x="55459" y="96381"/>
                  </a:lnTo>
                  <a:lnTo>
                    <a:pt x="50020" y="65408"/>
                  </a:lnTo>
                  <a:lnTo>
                    <a:pt x="44219" y="47260"/>
                  </a:lnTo>
                  <a:lnTo>
                    <a:pt x="40114" y="40973"/>
                  </a:lnTo>
                  <a:lnTo>
                    <a:pt x="35247" y="37433"/>
                  </a:lnTo>
                  <a:lnTo>
                    <a:pt x="35493" y="36937"/>
                  </a:lnTo>
                  <a:lnTo>
                    <a:pt x="36362" y="36605"/>
                  </a:lnTo>
                  <a:lnTo>
                    <a:pt x="65737" y="41468"/>
                  </a:lnTo>
                  <a:lnTo>
                    <a:pt x="94423" y="42049"/>
                  </a:lnTo>
                  <a:lnTo>
                    <a:pt x="125266" y="38850"/>
                  </a:lnTo>
                  <a:lnTo>
                    <a:pt x="140576" y="33472"/>
                  </a:lnTo>
                  <a:lnTo>
                    <a:pt x="165085" y="19520"/>
                  </a:lnTo>
                  <a:lnTo>
                    <a:pt x="168621" y="15003"/>
                  </a:lnTo>
                  <a:lnTo>
                    <a:pt x="168858" y="12105"/>
                  </a:lnTo>
                  <a:lnTo>
                    <a:pt x="167241" y="5123"/>
                  </a:lnTo>
                  <a:lnTo>
                    <a:pt x="165822" y="2696"/>
                  </a:lnTo>
                  <a:lnTo>
                    <a:pt x="164170" y="1078"/>
                  </a:lnTo>
                  <a:lnTo>
                    <a:pt x="162363" y="0"/>
                  </a:lnTo>
                  <a:lnTo>
                    <a:pt x="160453" y="692"/>
                  </a:lnTo>
                  <a:lnTo>
                    <a:pt x="143487" y="19080"/>
                  </a:lnTo>
                  <a:lnTo>
                    <a:pt x="132983" y="43333"/>
                  </a:lnTo>
                  <a:lnTo>
                    <a:pt x="131540" y="58983"/>
                  </a:lnTo>
                  <a:lnTo>
                    <a:pt x="132144" y="66120"/>
                  </a:lnTo>
                  <a:lnTo>
                    <a:pt x="138459" y="77812"/>
                  </a:lnTo>
                  <a:lnTo>
                    <a:pt x="143106" y="82906"/>
                  </a:lnTo>
                  <a:lnTo>
                    <a:pt x="157677" y="90447"/>
                  </a:lnTo>
                  <a:lnTo>
                    <a:pt x="175912" y="94739"/>
                  </a:lnTo>
                  <a:lnTo>
                    <a:pt x="215900" y="930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" name="SMARTInkShape-3002"/>
            <p:cNvSpPr/>
            <p:nvPr>
              <p:custDataLst>
                <p:tags r:id="rId113"/>
              </p:custDataLst>
            </p:nvPr>
          </p:nvSpPr>
          <p:spPr>
            <a:xfrm>
              <a:off x="1511300" y="1160182"/>
              <a:ext cx="95251" cy="178332"/>
            </a:xfrm>
            <a:custGeom>
              <a:avLst/>
              <a:gdLst/>
              <a:ahLst/>
              <a:cxnLst/>
              <a:rect l="0" t="0" r="0" b="0"/>
              <a:pathLst>
                <a:path w="95251" h="178332">
                  <a:moveTo>
                    <a:pt x="0" y="141568"/>
                  </a:moveTo>
                  <a:lnTo>
                    <a:pt x="0" y="141568"/>
                  </a:lnTo>
                  <a:lnTo>
                    <a:pt x="23779" y="113425"/>
                  </a:lnTo>
                  <a:lnTo>
                    <a:pt x="47811" y="86584"/>
                  </a:lnTo>
                  <a:lnTo>
                    <a:pt x="68964" y="56289"/>
                  </a:lnTo>
                  <a:lnTo>
                    <a:pt x="86521" y="26381"/>
                  </a:lnTo>
                  <a:lnTo>
                    <a:pt x="91370" y="10646"/>
                  </a:lnTo>
                  <a:lnTo>
                    <a:pt x="91253" y="5603"/>
                  </a:lnTo>
                  <a:lnTo>
                    <a:pt x="89763" y="2242"/>
                  </a:lnTo>
                  <a:lnTo>
                    <a:pt x="87359" y="0"/>
                  </a:lnTo>
                  <a:lnTo>
                    <a:pt x="82934" y="1328"/>
                  </a:lnTo>
                  <a:lnTo>
                    <a:pt x="70491" y="10330"/>
                  </a:lnTo>
                  <a:lnTo>
                    <a:pt x="51790" y="31264"/>
                  </a:lnTo>
                  <a:lnTo>
                    <a:pt x="31485" y="58677"/>
                  </a:lnTo>
                  <a:lnTo>
                    <a:pt x="15404" y="87324"/>
                  </a:lnTo>
                  <a:lnTo>
                    <a:pt x="6847" y="114637"/>
                  </a:lnTo>
                  <a:lnTo>
                    <a:pt x="4454" y="139477"/>
                  </a:lnTo>
                  <a:lnTo>
                    <a:pt x="8094" y="159924"/>
                  </a:lnTo>
                  <a:lnTo>
                    <a:pt x="13863" y="167211"/>
                  </a:lnTo>
                  <a:lnTo>
                    <a:pt x="31561" y="177189"/>
                  </a:lnTo>
                  <a:lnTo>
                    <a:pt x="55420" y="178331"/>
                  </a:lnTo>
                  <a:lnTo>
                    <a:pt x="95250" y="1733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" name="SMARTInkShape-3003"/>
            <p:cNvSpPr/>
            <p:nvPr>
              <p:custDataLst>
                <p:tags r:id="rId114"/>
              </p:custDataLst>
            </p:nvPr>
          </p:nvSpPr>
          <p:spPr>
            <a:xfrm>
              <a:off x="1615544" y="1147983"/>
              <a:ext cx="200557" cy="204674"/>
            </a:xfrm>
            <a:custGeom>
              <a:avLst/>
              <a:gdLst/>
              <a:ahLst/>
              <a:cxnLst/>
              <a:rect l="0" t="0" r="0" b="0"/>
              <a:pathLst>
                <a:path w="200557" h="204674">
                  <a:moveTo>
                    <a:pt x="60856" y="122017"/>
                  </a:moveTo>
                  <a:lnTo>
                    <a:pt x="60856" y="122017"/>
                  </a:lnTo>
                  <a:lnTo>
                    <a:pt x="54114" y="118646"/>
                  </a:lnTo>
                  <a:lnTo>
                    <a:pt x="43278" y="120754"/>
                  </a:lnTo>
                  <a:lnTo>
                    <a:pt x="25074" y="129874"/>
                  </a:lnTo>
                  <a:lnTo>
                    <a:pt x="10743" y="143395"/>
                  </a:lnTo>
                  <a:lnTo>
                    <a:pt x="3306" y="154802"/>
                  </a:lnTo>
                  <a:lnTo>
                    <a:pt x="0" y="166927"/>
                  </a:lnTo>
                  <a:lnTo>
                    <a:pt x="413" y="177490"/>
                  </a:lnTo>
                  <a:lnTo>
                    <a:pt x="1511" y="182282"/>
                  </a:lnTo>
                  <a:lnTo>
                    <a:pt x="5065" y="185477"/>
                  </a:lnTo>
                  <a:lnTo>
                    <a:pt x="16540" y="189027"/>
                  </a:lnTo>
                  <a:lnTo>
                    <a:pt x="38866" y="187654"/>
                  </a:lnTo>
                  <a:lnTo>
                    <a:pt x="55081" y="178941"/>
                  </a:lnTo>
                  <a:lnTo>
                    <a:pt x="80077" y="154406"/>
                  </a:lnTo>
                  <a:lnTo>
                    <a:pt x="96210" y="130062"/>
                  </a:lnTo>
                  <a:lnTo>
                    <a:pt x="103475" y="114680"/>
                  </a:lnTo>
                  <a:lnTo>
                    <a:pt x="110435" y="98076"/>
                  </a:lnTo>
                  <a:lnTo>
                    <a:pt x="117192" y="80656"/>
                  </a:lnTo>
                  <a:lnTo>
                    <a:pt x="123813" y="62693"/>
                  </a:lnTo>
                  <a:lnTo>
                    <a:pt x="130344" y="44368"/>
                  </a:lnTo>
                  <a:lnTo>
                    <a:pt x="137601" y="20243"/>
                  </a:lnTo>
                  <a:lnTo>
                    <a:pt x="142259" y="0"/>
                  </a:lnTo>
                  <a:lnTo>
                    <a:pt x="140525" y="1161"/>
                  </a:lnTo>
                  <a:lnTo>
                    <a:pt x="120651" y="28948"/>
                  </a:lnTo>
                  <a:lnTo>
                    <a:pt x="106482" y="55253"/>
                  </a:lnTo>
                  <a:lnTo>
                    <a:pt x="99740" y="71158"/>
                  </a:lnTo>
                  <a:lnTo>
                    <a:pt x="93129" y="88111"/>
                  </a:lnTo>
                  <a:lnTo>
                    <a:pt x="88016" y="104352"/>
                  </a:lnTo>
                  <a:lnTo>
                    <a:pt x="80453" y="135568"/>
                  </a:lnTo>
                  <a:lnTo>
                    <a:pt x="82266" y="160260"/>
                  </a:lnTo>
                  <a:lnTo>
                    <a:pt x="85712" y="170796"/>
                  </a:lnTo>
                  <a:lnTo>
                    <a:pt x="97068" y="186265"/>
                  </a:lnTo>
                  <a:lnTo>
                    <a:pt x="104047" y="192366"/>
                  </a:lnTo>
                  <a:lnTo>
                    <a:pt x="111522" y="195727"/>
                  </a:lnTo>
                  <a:lnTo>
                    <a:pt x="127354" y="197581"/>
                  </a:lnTo>
                  <a:lnTo>
                    <a:pt x="141917" y="192290"/>
                  </a:lnTo>
                  <a:lnTo>
                    <a:pt x="160133" y="177411"/>
                  </a:lnTo>
                  <a:lnTo>
                    <a:pt x="172586" y="159597"/>
                  </a:lnTo>
                  <a:lnTo>
                    <a:pt x="180332" y="139849"/>
                  </a:lnTo>
                  <a:lnTo>
                    <a:pt x="180723" y="139549"/>
                  </a:lnTo>
                  <a:lnTo>
                    <a:pt x="180984" y="140055"/>
                  </a:lnTo>
                  <a:lnTo>
                    <a:pt x="181460" y="165397"/>
                  </a:lnTo>
                  <a:lnTo>
                    <a:pt x="181492" y="185200"/>
                  </a:lnTo>
                  <a:lnTo>
                    <a:pt x="185263" y="196195"/>
                  </a:lnTo>
                  <a:lnTo>
                    <a:pt x="188244" y="201102"/>
                  </a:lnTo>
                  <a:lnTo>
                    <a:pt x="190937" y="203668"/>
                  </a:lnTo>
                  <a:lnTo>
                    <a:pt x="193438" y="204673"/>
                  </a:lnTo>
                  <a:lnTo>
                    <a:pt x="200556" y="2045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3" name="SMARTInkShape-3004"/>
            <p:cNvSpPr/>
            <p:nvPr>
              <p:custDataLst>
                <p:tags r:id="rId115"/>
              </p:custDataLst>
            </p:nvPr>
          </p:nvSpPr>
          <p:spPr>
            <a:xfrm>
              <a:off x="1809750" y="1200150"/>
              <a:ext cx="25401" cy="38101"/>
            </a:xfrm>
            <a:custGeom>
              <a:avLst/>
              <a:gdLst/>
              <a:ahLst/>
              <a:cxnLst/>
              <a:rect l="0" t="0" r="0" b="0"/>
              <a:pathLst>
                <a:path w="25401" h="38101">
                  <a:moveTo>
                    <a:pt x="25400" y="0"/>
                  </a:moveTo>
                  <a:lnTo>
                    <a:pt x="25400" y="0"/>
                  </a:lnTo>
                  <a:lnTo>
                    <a:pt x="19625" y="5070"/>
                  </a:lnTo>
                  <a:lnTo>
                    <a:pt x="13191" y="8838"/>
                  </a:lnTo>
                  <a:lnTo>
                    <a:pt x="7509" y="18510"/>
                  </a:lnTo>
                  <a:lnTo>
                    <a:pt x="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4" name="SMARTInkShape-3005"/>
            <p:cNvSpPr/>
            <p:nvPr>
              <p:custDataLst>
                <p:tags r:id="rId116"/>
              </p:custDataLst>
            </p:nvPr>
          </p:nvSpPr>
          <p:spPr>
            <a:xfrm>
              <a:off x="1778000" y="1261168"/>
              <a:ext cx="127001" cy="287728"/>
            </a:xfrm>
            <a:custGeom>
              <a:avLst/>
              <a:gdLst/>
              <a:ahLst/>
              <a:cxnLst/>
              <a:rect l="0" t="0" r="0" b="0"/>
              <a:pathLst>
                <a:path w="127001" h="287728">
                  <a:moveTo>
                    <a:pt x="127000" y="15182"/>
                  </a:moveTo>
                  <a:lnTo>
                    <a:pt x="127000" y="15182"/>
                  </a:lnTo>
                  <a:lnTo>
                    <a:pt x="123629" y="8440"/>
                  </a:lnTo>
                  <a:lnTo>
                    <a:pt x="118211" y="3248"/>
                  </a:lnTo>
                  <a:lnTo>
                    <a:pt x="114791" y="876"/>
                  </a:lnTo>
                  <a:lnTo>
                    <a:pt x="111099" y="0"/>
                  </a:lnTo>
                  <a:lnTo>
                    <a:pt x="103235" y="909"/>
                  </a:lnTo>
                  <a:lnTo>
                    <a:pt x="87503" y="12129"/>
                  </a:lnTo>
                  <a:lnTo>
                    <a:pt x="76178" y="28859"/>
                  </a:lnTo>
                  <a:lnTo>
                    <a:pt x="71725" y="43850"/>
                  </a:lnTo>
                  <a:lnTo>
                    <a:pt x="72565" y="50971"/>
                  </a:lnTo>
                  <a:lnTo>
                    <a:pt x="73777" y="53858"/>
                  </a:lnTo>
                  <a:lnTo>
                    <a:pt x="76701" y="55783"/>
                  </a:lnTo>
                  <a:lnTo>
                    <a:pt x="85595" y="57921"/>
                  </a:lnTo>
                  <a:lnTo>
                    <a:pt x="96603" y="55109"/>
                  </a:lnTo>
                  <a:lnTo>
                    <a:pt x="107140" y="49155"/>
                  </a:lnTo>
                  <a:lnTo>
                    <a:pt x="123735" y="32070"/>
                  </a:lnTo>
                  <a:lnTo>
                    <a:pt x="124824" y="32085"/>
                  </a:lnTo>
                  <a:lnTo>
                    <a:pt x="125549" y="32800"/>
                  </a:lnTo>
                  <a:lnTo>
                    <a:pt x="126008" y="60708"/>
                  </a:lnTo>
                  <a:lnTo>
                    <a:pt x="123502" y="85040"/>
                  </a:lnTo>
                  <a:lnTo>
                    <a:pt x="120036" y="116080"/>
                  </a:lnTo>
                  <a:lnTo>
                    <a:pt x="118124" y="133247"/>
                  </a:lnTo>
                  <a:lnTo>
                    <a:pt x="115438" y="151042"/>
                  </a:lnTo>
                  <a:lnTo>
                    <a:pt x="112237" y="169255"/>
                  </a:lnTo>
                  <a:lnTo>
                    <a:pt x="108691" y="187748"/>
                  </a:lnTo>
                  <a:lnTo>
                    <a:pt x="99107" y="217702"/>
                  </a:lnTo>
                  <a:lnTo>
                    <a:pt x="87792" y="242069"/>
                  </a:lnTo>
                  <a:lnTo>
                    <a:pt x="69522" y="270242"/>
                  </a:lnTo>
                  <a:lnTo>
                    <a:pt x="57004" y="282824"/>
                  </a:lnTo>
                  <a:lnTo>
                    <a:pt x="51408" y="286037"/>
                  </a:lnTo>
                  <a:lnTo>
                    <a:pt x="41428" y="287727"/>
                  </a:lnTo>
                  <a:lnTo>
                    <a:pt x="36791" y="285779"/>
                  </a:lnTo>
                  <a:lnTo>
                    <a:pt x="27875" y="277969"/>
                  </a:lnTo>
                  <a:lnTo>
                    <a:pt x="14923" y="251560"/>
                  </a:lnTo>
                  <a:lnTo>
                    <a:pt x="5519" y="223665"/>
                  </a:lnTo>
                  <a:lnTo>
                    <a:pt x="0" y="2056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9" name="SMARTInkShape-Group652"/>
          <p:cNvGrpSpPr/>
          <p:nvPr/>
        </p:nvGrpSpPr>
        <p:grpSpPr>
          <a:xfrm>
            <a:off x="2139950" y="1101529"/>
            <a:ext cx="342901" cy="253530"/>
            <a:chOff x="2139950" y="1101529"/>
            <a:chExt cx="342901" cy="253530"/>
          </a:xfrm>
        </p:grpSpPr>
        <p:sp>
          <p:nvSpPr>
            <p:cNvPr id="296" name="SMARTInkShape-3006"/>
            <p:cNvSpPr/>
            <p:nvPr>
              <p:custDataLst>
                <p:tags r:id="rId109"/>
              </p:custDataLst>
            </p:nvPr>
          </p:nvSpPr>
          <p:spPr>
            <a:xfrm>
              <a:off x="2139950" y="1244600"/>
              <a:ext cx="63501" cy="110459"/>
            </a:xfrm>
            <a:custGeom>
              <a:avLst/>
              <a:gdLst/>
              <a:ahLst/>
              <a:cxnLst/>
              <a:rect l="0" t="0" r="0" b="0"/>
              <a:pathLst>
                <a:path w="63501" h="110459">
                  <a:moveTo>
                    <a:pt x="63500" y="0"/>
                  </a:moveTo>
                  <a:lnTo>
                    <a:pt x="63500" y="0"/>
                  </a:lnTo>
                  <a:lnTo>
                    <a:pt x="53387" y="0"/>
                  </a:lnTo>
                  <a:lnTo>
                    <a:pt x="26643" y="10139"/>
                  </a:lnTo>
                  <a:lnTo>
                    <a:pt x="13252" y="17677"/>
                  </a:lnTo>
                  <a:lnTo>
                    <a:pt x="9541" y="21662"/>
                  </a:lnTo>
                  <a:lnTo>
                    <a:pt x="7772" y="25730"/>
                  </a:lnTo>
                  <a:lnTo>
                    <a:pt x="7298" y="29854"/>
                  </a:lnTo>
                  <a:lnTo>
                    <a:pt x="9098" y="34014"/>
                  </a:lnTo>
                  <a:lnTo>
                    <a:pt x="29079" y="52711"/>
                  </a:lnTo>
                  <a:lnTo>
                    <a:pt x="41852" y="64349"/>
                  </a:lnTo>
                  <a:lnTo>
                    <a:pt x="52304" y="82096"/>
                  </a:lnTo>
                  <a:lnTo>
                    <a:pt x="54996" y="91991"/>
                  </a:lnTo>
                  <a:lnTo>
                    <a:pt x="54311" y="99211"/>
                  </a:lnTo>
                  <a:lnTo>
                    <a:pt x="53141" y="102124"/>
                  </a:lnTo>
                  <a:lnTo>
                    <a:pt x="44315" y="107242"/>
                  </a:lnTo>
                  <a:lnTo>
                    <a:pt x="32396" y="110458"/>
                  </a:lnTo>
                  <a:lnTo>
                    <a:pt x="22394" y="109535"/>
                  </a:lnTo>
                  <a:lnTo>
                    <a:pt x="13246" y="103010"/>
                  </a:lnTo>
                  <a:lnTo>
                    <a:pt x="5887" y="93760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7" name="SMARTInkShape-3007"/>
            <p:cNvSpPr/>
            <p:nvPr>
              <p:custDataLst>
                <p:tags r:id="rId110"/>
              </p:custDataLst>
            </p:nvPr>
          </p:nvSpPr>
          <p:spPr>
            <a:xfrm>
              <a:off x="2248301" y="1101529"/>
              <a:ext cx="44050" cy="221688"/>
            </a:xfrm>
            <a:custGeom>
              <a:avLst/>
              <a:gdLst/>
              <a:ahLst/>
              <a:cxnLst/>
              <a:rect l="0" t="0" r="0" b="0"/>
              <a:pathLst>
                <a:path w="44050" h="221688">
                  <a:moveTo>
                    <a:pt x="44049" y="3371"/>
                  </a:moveTo>
                  <a:lnTo>
                    <a:pt x="44049" y="3371"/>
                  </a:lnTo>
                  <a:lnTo>
                    <a:pt x="44049" y="0"/>
                  </a:lnTo>
                  <a:lnTo>
                    <a:pt x="40678" y="8017"/>
                  </a:lnTo>
                  <a:lnTo>
                    <a:pt x="35260" y="27543"/>
                  </a:lnTo>
                  <a:lnTo>
                    <a:pt x="28149" y="55742"/>
                  </a:lnTo>
                  <a:lnTo>
                    <a:pt x="24277" y="72152"/>
                  </a:lnTo>
                  <a:lnTo>
                    <a:pt x="20284" y="89441"/>
                  </a:lnTo>
                  <a:lnTo>
                    <a:pt x="16917" y="106612"/>
                  </a:lnTo>
                  <a:lnTo>
                    <a:pt x="13966" y="123704"/>
                  </a:lnTo>
                  <a:lnTo>
                    <a:pt x="11294" y="140743"/>
                  </a:lnTo>
                  <a:lnTo>
                    <a:pt x="6443" y="169083"/>
                  </a:lnTo>
                  <a:lnTo>
                    <a:pt x="2641" y="192026"/>
                  </a:lnTo>
                  <a:lnTo>
                    <a:pt x="0" y="220779"/>
                  </a:lnTo>
                  <a:lnTo>
                    <a:pt x="572" y="221687"/>
                  </a:lnTo>
                  <a:lnTo>
                    <a:pt x="1659" y="221588"/>
                  </a:lnTo>
                  <a:lnTo>
                    <a:pt x="3089" y="220815"/>
                  </a:lnTo>
                  <a:lnTo>
                    <a:pt x="12480" y="193726"/>
                  </a:lnTo>
                  <a:lnTo>
                    <a:pt x="20802" y="171813"/>
                  </a:lnTo>
                  <a:lnTo>
                    <a:pt x="23612" y="169288"/>
                  </a:lnTo>
                  <a:lnTo>
                    <a:pt x="26897" y="168310"/>
                  </a:lnTo>
                  <a:lnTo>
                    <a:pt x="37699" y="1684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8" name="SMARTInkShape-3008"/>
            <p:cNvSpPr/>
            <p:nvPr>
              <p:custDataLst>
                <p:tags r:id="rId111"/>
              </p:custDataLst>
            </p:nvPr>
          </p:nvSpPr>
          <p:spPr>
            <a:xfrm>
              <a:off x="2319673" y="1225550"/>
              <a:ext cx="163178" cy="107089"/>
            </a:xfrm>
            <a:custGeom>
              <a:avLst/>
              <a:gdLst/>
              <a:ahLst/>
              <a:cxnLst/>
              <a:rect l="0" t="0" r="0" b="0"/>
              <a:pathLst>
                <a:path w="163178" h="107089">
                  <a:moveTo>
                    <a:pt x="48877" y="38100"/>
                  </a:moveTo>
                  <a:lnTo>
                    <a:pt x="48877" y="38100"/>
                  </a:lnTo>
                  <a:lnTo>
                    <a:pt x="45506" y="34729"/>
                  </a:lnTo>
                  <a:lnTo>
                    <a:pt x="38207" y="34955"/>
                  </a:lnTo>
                  <a:lnTo>
                    <a:pt x="27907" y="38114"/>
                  </a:lnTo>
                  <a:lnTo>
                    <a:pt x="16274" y="44221"/>
                  </a:lnTo>
                  <a:lnTo>
                    <a:pt x="7811" y="55402"/>
                  </a:lnTo>
                  <a:lnTo>
                    <a:pt x="961" y="75682"/>
                  </a:lnTo>
                  <a:lnTo>
                    <a:pt x="0" y="82205"/>
                  </a:lnTo>
                  <a:lnTo>
                    <a:pt x="1476" y="87964"/>
                  </a:lnTo>
                  <a:lnTo>
                    <a:pt x="8760" y="98127"/>
                  </a:lnTo>
                  <a:lnTo>
                    <a:pt x="17171" y="103584"/>
                  </a:lnTo>
                  <a:lnTo>
                    <a:pt x="31721" y="106656"/>
                  </a:lnTo>
                  <a:lnTo>
                    <a:pt x="37440" y="107088"/>
                  </a:lnTo>
                  <a:lnTo>
                    <a:pt x="47557" y="103804"/>
                  </a:lnTo>
                  <a:lnTo>
                    <a:pt x="52230" y="100952"/>
                  </a:lnTo>
                  <a:lnTo>
                    <a:pt x="55346" y="96935"/>
                  </a:lnTo>
                  <a:lnTo>
                    <a:pt x="58808" y="86827"/>
                  </a:lnTo>
                  <a:lnTo>
                    <a:pt x="60757" y="65865"/>
                  </a:lnTo>
                  <a:lnTo>
                    <a:pt x="57450" y="51851"/>
                  </a:lnTo>
                  <a:lnTo>
                    <a:pt x="51276" y="39978"/>
                  </a:lnTo>
                  <a:lnTo>
                    <a:pt x="43828" y="32350"/>
                  </a:lnTo>
                  <a:lnTo>
                    <a:pt x="37696" y="28489"/>
                  </a:lnTo>
                  <a:lnTo>
                    <a:pt x="35073" y="27459"/>
                  </a:lnTo>
                  <a:lnTo>
                    <a:pt x="33324" y="27478"/>
                  </a:lnTo>
                  <a:lnTo>
                    <a:pt x="32159" y="28197"/>
                  </a:lnTo>
                  <a:lnTo>
                    <a:pt x="31382" y="29381"/>
                  </a:lnTo>
                  <a:lnTo>
                    <a:pt x="31569" y="30876"/>
                  </a:lnTo>
                  <a:lnTo>
                    <a:pt x="33659" y="34419"/>
                  </a:lnTo>
                  <a:lnTo>
                    <a:pt x="42173" y="40380"/>
                  </a:lnTo>
                  <a:lnTo>
                    <a:pt x="53423" y="40760"/>
                  </a:lnTo>
                  <a:lnTo>
                    <a:pt x="77505" y="38888"/>
                  </a:lnTo>
                  <a:lnTo>
                    <a:pt x="105102" y="38334"/>
                  </a:lnTo>
                  <a:lnTo>
                    <a:pt x="136340" y="41517"/>
                  </a:lnTo>
                  <a:lnTo>
                    <a:pt x="141758" y="44611"/>
                  </a:lnTo>
                  <a:lnTo>
                    <a:pt x="152754" y="58374"/>
                  </a:lnTo>
                  <a:lnTo>
                    <a:pt x="160909" y="74142"/>
                  </a:lnTo>
                  <a:lnTo>
                    <a:pt x="162729" y="80889"/>
                  </a:lnTo>
                  <a:lnTo>
                    <a:pt x="162173" y="80737"/>
                  </a:lnTo>
                  <a:lnTo>
                    <a:pt x="159673" y="78687"/>
                  </a:lnTo>
                  <a:lnTo>
                    <a:pt x="158092" y="73542"/>
                  </a:lnTo>
                  <a:lnTo>
                    <a:pt x="156994" y="45250"/>
                  </a:lnTo>
                  <a:lnTo>
                    <a:pt x="156837" y="13862"/>
                  </a:lnTo>
                  <a:lnTo>
                    <a:pt x="156833" y="11358"/>
                  </a:lnTo>
                  <a:lnTo>
                    <a:pt x="158711" y="6694"/>
                  </a:lnTo>
                  <a:lnTo>
                    <a:pt x="16317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2" name="SMARTInkShape-Group653"/>
          <p:cNvGrpSpPr/>
          <p:nvPr/>
        </p:nvGrpSpPr>
        <p:grpSpPr>
          <a:xfrm>
            <a:off x="2736850" y="1212850"/>
            <a:ext cx="19051" cy="63501"/>
            <a:chOff x="2736850" y="1212850"/>
            <a:chExt cx="19051" cy="63501"/>
          </a:xfrm>
        </p:grpSpPr>
        <p:sp>
          <p:nvSpPr>
            <p:cNvPr id="300" name="SMARTInkShape-3009"/>
            <p:cNvSpPr/>
            <p:nvPr>
              <p:custDataLst>
                <p:tags r:id="rId107"/>
              </p:custDataLst>
            </p:nvPr>
          </p:nvSpPr>
          <p:spPr>
            <a:xfrm>
              <a:off x="2749550" y="12128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0"/>
                  </a:moveTo>
                  <a:lnTo>
                    <a:pt x="6350" y="0"/>
                  </a:lnTo>
                  <a:lnTo>
                    <a:pt x="2979" y="0"/>
                  </a:lnTo>
                  <a:lnTo>
                    <a:pt x="1986" y="705"/>
                  </a:lnTo>
                  <a:lnTo>
                    <a:pt x="1324" y="1881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1" name="SMARTInkShape-3010"/>
            <p:cNvSpPr/>
            <p:nvPr>
              <p:custDataLst>
                <p:tags r:id="rId108"/>
              </p:custDataLst>
            </p:nvPr>
          </p:nvSpPr>
          <p:spPr>
            <a:xfrm>
              <a:off x="2736850" y="12763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5" name="SMARTInkShape-Group654"/>
          <p:cNvGrpSpPr/>
          <p:nvPr/>
        </p:nvGrpSpPr>
        <p:grpSpPr>
          <a:xfrm>
            <a:off x="3076442" y="1044092"/>
            <a:ext cx="416059" cy="245719"/>
            <a:chOff x="3076442" y="1044092"/>
            <a:chExt cx="416059" cy="245719"/>
          </a:xfrm>
        </p:grpSpPr>
        <p:sp>
          <p:nvSpPr>
            <p:cNvPr id="303" name="SMARTInkShape-3011"/>
            <p:cNvSpPr/>
            <p:nvPr>
              <p:custDataLst>
                <p:tags r:id="rId105"/>
              </p:custDataLst>
            </p:nvPr>
          </p:nvSpPr>
          <p:spPr>
            <a:xfrm>
              <a:off x="3076442" y="1044092"/>
              <a:ext cx="96057" cy="245719"/>
            </a:xfrm>
            <a:custGeom>
              <a:avLst/>
              <a:gdLst/>
              <a:ahLst/>
              <a:cxnLst/>
              <a:rect l="0" t="0" r="0" b="0"/>
              <a:pathLst>
                <a:path w="96057" h="245719">
                  <a:moveTo>
                    <a:pt x="47758" y="3658"/>
                  </a:moveTo>
                  <a:lnTo>
                    <a:pt x="47758" y="3658"/>
                  </a:lnTo>
                  <a:lnTo>
                    <a:pt x="51416" y="0"/>
                  </a:lnTo>
                  <a:lnTo>
                    <a:pt x="49854" y="1562"/>
                  </a:lnTo>
                  <a:lnTo>
                    <a:pt x="41637" y="23263"/>
                  </a:lnTo>
                  <a:lnTo>
                    <a:pt x="34219" y="48590"/>
                  </a:lnTo>
                  <a:lnTo>
                    <a:pt x="26924" y="77955"/>
                  </a:lnTo>
                  <a:lnTo>
                    <a:pt x="21330" y="107470"/>
                  </a:lnTo>
                  <a:lnTo>
                    <a:pt x="18373" y="135169"/>
                  </a:lnTo>
                  <a:lnTo>
                    <a:pt x="17059" y="158768"/>
                  </a:lnTo>
                  <a:lnTo>
                    <a:pt x="16147" y="183705"/>
                  </a:lnTo>
                  <a:lnTo>
                    <a:pt x="16100" y="183662"/>
                  </a:lnTo>
                  <a:lnTo>
                    <a:pt x="16049" y="179850"/>
                  </a:lnTo>
                  <a:lnTo>
                    <a:pt x="22762" y="159658"/>
                  </a:lnTo>
                  <a:lnTo>
                    <a:pt x="40430" y="131333"/>
                  </a:lnTo>
                  <a:lnTo>
                    <a:pt x="57436" y="118493"/>
                  </a:lnTo>
                  <a:lnTo>
                    <a:pt x="73932" y="112551"/>
                  </a:lnTo>
                  <a:lnTo>
                    <a:pt x="79318" y="112942"/>
                  </a:lnTo>
                  <a:lnTo>
                    <a:pt x="83615" y="114614"/>
                  </a:lnTo>
                  <a:lnTo>
                    <a:pt x="90270" y="123998"/>
                  </a:lnTo>
                  <a:lnTo>
                    <a:pt x="94875" y="138987"/>
                  </a:lnTo>
                  <a:lnTo>
                    <a:pt x="96056" y="169815"/>
                  </a:lnTo>
                  <a:lnTo>
                    <a:pt x="91331" y="188513"/>
                  </a:lnTo>
                  <a:lnTo>
                    <a:pt x="73996" y="214906"/>
                  </a:lnTo>
                  <a:lnTo>
                    <a:pt x="47614" y="233859"/>
                  </a:lnTo>
                  <a:lnTo>
                    <a:pt x="24197" y="245040"/>
                  </a:lnTo>
                  <a:lnTo>
                    <a:pt x="17939" y="245718"/>
                  </a:lnTo>
                  <a:lnTo>
                    <a:pt x="7224" y="242709"/>
                  </a:lnTo>
                  <a:lnTo>
                    <a:pt x="3802" y="238520"/>
                  </a:lnTo>
                  <a:lnTo>
                    <a:pt x="0" y="226339"/>
                  </a:lnTo>
                  <a:lnTo>
                    <a:pt x="1103" y="220551"/>
                  </a:lnTo>
                  <a:lnTo>
                    <a:pt x="16008" y="2005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4" name="SMARTInkShape-3012"/>
            <p:cNvSpPr/>
            <p:nvPr>
              <p:custDataLst>
                <p:tags r:id="rId106"/>
              </p:custDataLst>
            </p:nvPr>
          </p:nvSpPr>
          <p:spPr>
            <a:xfrm>
              <a:off x="3200736" y="1164200"/>
              <a:ext cx="291765" cy="87156"/>
            </a:xfrm>
            <a:custGeom>
              <a:avLst/>
              <a:gdLst/>
              <a:ahLst/>
              <a:cxnLst/>
              <a:rect l="0" t="0" r="0" b="0"/>
              <a:pathLst>
                <a:path w="291765" h="87156">
                  <a:moveTo>
                    <a:pt x="88564" y="4200"/>
                  </a:moveTo>
                  <a:lnTo>
                    <a:pt x="88564" y="4200"/>
                  </a:lnTo>
                  <a:lnTo>
                    <a:pt x="64145" y="4200"/>
                  </a:lnTo>
                  <a:lnTo>
                    <a:pt x="41034" y="10942"/>
                  </a:lnTo>
                  <a:lnTo>
                    <a:pt x="16312" y="28619"/>
                  </a:lnTo>
                  <a:lnTo>
                    <a:pt x="5182" y="43745"/>
                  </a:lnTo>
                  <a:lnTo>
                    <a:pt x="1226" y="51730"/>
                  </a:lnTo>
                  <a:lnTo>
                    <a:pt x="0" y="59170"/>
                  </a:lnTo>
                  <a:lnTo>
                    <a:pt x="2400" y="73081"/>
                  </a:lnTo>
                  <a:lnTo>
                    <a:pt x="6427" y="77637"/>
                  </a:lnTo>
                  <a:lnTo>
                    <a:pt x="18427" y="82700"/>
                  </a:lnTo>
                  <a:lnTo>
                    <a:pt x="29405" y="83068"/>
                  </a:lnTo>
                  <a:lnTo>
                    <a:pt x="34308" y="82179"/>
                  </a:lnTo>
                  <a:lnTo>
                    <a:pt x="43519" y="75546"/>
                  </a:lnTo>
                  <a:lnTo>
                    <a:pt x="51610" y="64837"/>
                  </a:lnTo>
                  <a:lnTo>
                    <a:pt x="62554" y="34966"/>
                  </a:lnTo>
                  <a:lnTo>
                    <a:pt x="68139" y="15373"/>
                  </a:lnTo>
                  <a:lnTo>
                    <a:pt x="67892" y="14471"/>
                  </a:lnTo>
                  <a:lnTo>
                    <a:pt x="67022" y="14575"/>
                  </a:lnTo>
                  <a:lnTo>
                    <a:pt x="65736" y="15350"/>
                  </a:lnTo>
                  <a:lnTo>
                    <a:pt x="51569" y="42444"/>
                  </a:lnTo>
                  <a:lnTo>
                    <a:pt x="48133" y="54359"/>
                  </a:lnTo>
                  <a:lnTo>
                    <a:pt x="48958" y="64357"/>
                  </a:lnTo>
                  <a:lnTo>
                    <a:pt x="50871" y="68294"/>
                  </a:lnTo>
                  <a:lnTo>
                    <a:pt x="56760" y="74549"/>
                  </a:lnTo>
                  <a:lnTo>
                    <a:pt x="69725" y="75918"/>
                  </a:lnTo>
                  <a:lnTo>
                    <a:pt x="86541" y="73469"/>
                  </a:lnTo>
                  <a:lnTo>
                    <a:pt x="111170" y="64157"/>
                  </a:lnTo>
                  <a:lnTo>
                    <a:pt x="132892" y="53872"/>
                  </a:lnTo>
                  <a:lnTo>
                    <a:pt x="148717" y="50971"/>
                  </a:lnTo>
                  <a:lnTo>
                    <a:pt x="161395" y="53444"/>
                  </a:lnTo>
                  <a:lnTo>
                    <a:pt x="171028" y="59248"/>
                  </a:lnTo>
                  <a:lnTo>
                    <a:pt x="177661" y="66530"/>
                  </a:lnTo>
                  <a:lnTo>
                    <a:pt x="179006" y="69742"/>
                  </a:lnTo>
                  <a:lnTo>
                    <a:pt x="179198" y="72589"/>
                  </a:lnTo>
                  <a:lnTo>
                    <a:pt x="177807" y="78857"/>
                  </a:lnTo>
                  <a:lnTo>
                    <a:pt x="176987" y="79371"/>
                  </a:lnTo>
                  <a:lnTo>
                    <a:pt x="174194" y="79943"/>
                  </a:lnTo>
                  <a:lnTo>
                    <a:pt x="173168" y="78684"/>
                  </a:lnTo>
                  <a:lnTo>
                    <a:pt x="166930" y="49983"/>
                  </a:lnTo>
                  <a:lnTo>
                    <a:pt x="165049" y="32563"/>
                  </a:lnTo>
                  <a:lnTo>
                    <a:pt x="166365" y="32281"/>
                  </a:lnTo>
                  <a:lnTo>
                    <a:pt x="193629" y="35535"/>
                  </a:lnTo>
                  <a:lnTo>
                    <a:pt x="224117" y="34416"/>
                  </a:lnTo>
                  <a:lnTo>
                    <a:pt x="254395" y="26480"/>
                  </a:lnTo>
                  <a:lnTo>
                    <a:pt x="280541" y="17120"/>
                  </a:lnTo>
                  <a:lnTo>
                    <a:pt x="284282" y="14930"/>
                  </a:lnTo>
                  <a:lnTo>
                    <a:pt x="285365" y="12059"/>
                  </a:lnTo>
                  <a:lnTo>
                    <a:pt x="284676" y="8734"/>
                  </a:lnTo>
                  <a:lnTo>
                    <a:pt x="282805" y="5106"/>
                  </a:lnTo>
                  <a:lnTo>
                    <a:pt x="280147" y="2687"/>
                  </a:lnTo>
                  <a:lnTo>
                    <a:pt x="273431" y="0"/>
                  </a:lnTo>
                  <a:lnTo>
                    <a:pt x="268958" y="1400"/>
                  </a:lnTo>
                  <a:lnTo>
                    <a:pt x="258345" y="8600"/>
                  </a:lnTo>
                  <a:lnTo>
                    <a:pt x="240469" y="27925"/>
                  </a:lnTo>
                  <a:lnTo>
                    <a:pt x="233688" y="43437"/>
                  </a:lnTo>
                  <a:lnTo>
                    <a:pt x="231381" y="58327"/>
                  </a:lnTo>
                  <a:lnTo>
                    <a:pt x="232706" y="69649"/>
                  </a:lnTo>
                  <a:lnTo>
                    <a:pt x="241292" y="79385"/>
                  </a:lnTo>
                  <a:lnTo>
                    <a:pt x="247533" y="83957"/>
                  </a:lnTo>
                  <a:lnTo>
                    <a:pt x="263874" y="87155"/>
                  </a:lnTo>
                  <a:lnTo>
                    <a:pt x="291764" y="86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0" name="SMARTInkShape-Group655"/>
          <p:cNvGrpSpPr/>
          <p:nvPr/>
        </p:nvGrpSpPr>
        <p:grpSpPr>
          <a:xfrm>
            <a:off x="3684196" y="1016000"/>
            <a:ext cx="767155" cy="418104"/>
            <a:chOff x="3684196" y="1016000"/>
            <a:chExt cx="767155" cy="418104"/>
          </a:xfrm>
        </p:grpSpPr>
        <p:sp>
          <p:nvSpPr>
            <p:cNvPr id="306" name="SMARTInkShape-3013"/>
            <p:cNvSpPr/>
            <p:nvPr>
              <p:custDataLst>
                <p:tags r:id="rId101"/>
              </p:custDataLst>
            </p:nvPr>
          </p:nvSpPr>
          <p:spPr>
            <a:xfrm>
              <a:off x="3684196" y="1047750"/>
              <a:ext cx="297255" cy="209547"/>
            </a:xfrm>
            <a:custGeom>
              <a:avLst/>
              <a:gdLst/>
              <a:ahLst/>
              <a:cxnLst/>
              <a:rect l="0" t="0" r="0" b="0"/>
              <a:pathLst>
                <a:path w="297255" h="209547">
                  <a:moveTo>
                    <a:pt x="24204" y="0"/>
                  </a:moveTo>
                  <a:lnTo>
                    <a:pt x="24204" y="0"/>
                  </a:lnTo>
                  <a:lnTo>
                    <a:pt x="27575" y="0"/>
                  </a:lnTo>
                  <a:lnTo>
                    <a:pt x="29230" y="7526"/>
                  </a:lnTo>
                  <a:lnTo>
                    <a:pt x="28280" y="35156"/>
                  </a:lnTo>
                  <a:lnTo>
                    <a:pt x="24605" y="64308"/>
                  </a:lnTo>
                  <a:lnTo>
                    <a:pt x="21649" y="80972"/>
                  </a:lnTo>
                  <a:lnTo>
                    <a:pt x="18267" y="98431"/>
                  </a:lnTo>
                  <a:lnTo>
                    <a:pt x="16013" y="115715"/>
                  </a:lnTo>
                  <a:lnTo>
                    <a:pt x="14510" y="132882"/>
                  </a:lnTo>
                  <a:lnTo>
                    <a:pt x="13508" y="149972"/>
                  </a:lnTo>
                  <a:lnTo>
                    <a:pt x="10513" y="178367"/>
                  </a:lnTo>
                  <a:lnTo>
                    <a:pt x="4861" y="204779"/>
                  </a:lnTo>
                  <a:lnTo>
                    <a:pt x="2842" y="208486"/>
                  </a:lnTo>
                  <a:lnTo>
                    <a:pt x="1496" y="209546"/>
                  </a:lnTo>
                  <a:lnTo>
                    <a:pt x="598" y="208842"/>
                  </a:lnTo>
                  <a:lnTo>
                    <a:pt x="0" y="206961"/>
                  </a:lnTo>
                  <a:lnTo>
                    <a:pt x="3404" y="179301"/>
                  </a:lnTo>
                  <a:lnTo>
                    <a:pt x="6690" y="147810"/>
                  </a:lnTo>
                  <a:lnTo>
                    <a:pt x="8295" y="140873"/>
                  </a:lnTo>
                  <a:lnTo>
                    <a:pt x="11481" y="135543"/>
                  </a:lnTo>
                  <a:lnTo>
                    <a:pt x="20666" y="127740"/>
                  </a:lnTo>
                  <a:lnTo>
                    <a:pt x="44480" y="116009"/>
                  </a:lnTo>
                  <a:lnTo>
                    <a:pt x="65671" y="109650"/>
                  </a:lnTo>
                  <a:lnTo>
                    <a:pt x="88495" y="105178"/>
                  </a:lnTo>
                  <a:lnTo>
                    <a:pt x="110398" y="103190"/>
                  </a:lnTo>
                  <a:lnTo>
                    <a:pt x="128129" y="107951"/>
                  </a:lnTo>
                  <a:lnTo>
                    <a:pt x="135821" y="112184"/>
                  </a:lnTo>
                  <a:lnTo>
                    <a:pt x="140948" y="117828"/>
                  </a:lnTo>
                  <a:lnTo>
                    <a:pt x="146646" y="131625"/>
                  </a:lnTo>
                  <a:lnTo>
                    <a:pt x="145415" y="149047"/>
                  </a:lnTo>
                  <a:lnTo>
                    <a:pt x="140164" y="166432"/>
                  </a:lnTo>
                  <a:lnTo>
                    <a:pt x="127974" y="187052"/>
                  </a:lnTo>
                  <a:lnTo>
                    <a:pt x="126545" y="186790"/>
                  </a:lnTo>
                  <a:lnTo>
                    <a:pt x="123076" y="182736"/>
                  </a:lnTo>
                  <a:lnTo>
                    <a:pt x="124534" y="154133"/>
                  </a:lnTo>
                  <a:lnTo>
                    <a:pt x="125553" y="122456"/>
                  </a:lnTo>
                  <a:lnTo>
                    <a:pt x="126398" y="110164"/>
                  </a:lnTo>
                  <a:lnTo>
                    <a:pt x="129126" y="102349"/>
                  </a:lnTo>
                  <a:lnTo>
                    <a:pt x="132252" y="100688"/>
                  </a:lnTo>
                  <a:lnTo>
                    <a:pt x="141370" y="100724"/>
                  </a:lnTo>
                  <a:lnTo>
                    <a:pt x="169540" y="105791"/>
                  </a:lnTo>
                  <a:lnTo>
                    <a:pt x="200400" y="109405"/>
                  </a:lnTo>
                  <a:lnTo>
                    <a:pt x="213991" y="111419"/>
                  </a:lnTo>
                  <a:lnTo>
                    <a:pt x="232837" y="108586"/>
                  </a:lnTo>
                  <a:lnTo>
                    <a:pt x="246966" y="103278"/>
                  </a:lnTo>
                  <a:lnTo>
                    <a:pt x="253267" y="99288"/>
                  </a:lnTo>
                  <a:lnTo>
                    <a:pt x="256537" y="95163"/>
                  </a:lnTo>
                  <a:lnTo>
                    <a:pt x="257410" y="93076"/>
                  </a:lnTo>
                  <a:lnTo>
                    <a:pt x="256580" y="91684"/>
                  </a:lnTo>
                  <a:lnTo>
                    <a:pt x="251895" y="90137"/>
                  </a:lnTo>
                  <a:lnTo>
                    <a:pt x="243228" y="93213"/>
                  </a:lnTo>
                  <a:lnTo>
                    <a:pt x="232320" y="100695"/>
                  </a:lnTo>
                  <a:lnTo>
                    <a:pt x="209952" y="126612"/>
                  </a:lnTo>
                  <a:lnTo>
                    <a:pt x="205186" y="133091"/>
                  </a:lnTo>
                  <a:lnTo>
                    <a:pt x="201772" y="145935"/>
                  </a:lnTo>
                  <a:lnTo>
                    <a:pt x="201849" y="152323"/>
                  </a:lnTo>
                  <a:lnTo>
                    <a:pt x="204723" y="157993"/>
                  </a:lnTo>
                  <a:lnTo>
                    <a:pt x="215442" y="168056"/>
                  </a:lnTo>
                  <a:lnTo>
                    <a:pt x="240715" y="178284"/>
                  </a:lnTo>
                  <a:lnTo>
                    <a:pt x="262248" y="179661"/>
                  </a:lnTo>
                  <a:lnTo>
                    <a:pt x="297254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7" name="SMARTInkShape-3014"/>
            <p:cNvSpPr/>
            <p:nvPr>
              <p:custDataLst>
                <p:tags r:id="rId102"/>
              </p:custDataLst>
            </p:nvPr>
          </p:nvSpPr>
          <p:spPr>
            <a:xfrm>
              <a:off x="3892550" y="1137533"/>
              <a:ext cx="177801" cy="296571"/>
            </a:xfrm>
            <a:custGeom>
              <a:avLst/>
              <a:gdLst/>
              <a:ahLst/>
              <a:cxnLst/>
              <a:rect l="0" t="0" r="0" b="0"/>
              <a:pathLst>
                <a:path w="177801" h="296571">
                  <a:moveTo>
                    <a:pt x="177800" y="5467"/>
                  </a:moveTo>
                  <a:lnTo>
                    <a:pt x="177800" y="5467"/>
                  </a:lnTo>
                  <a:lnTo>
                    <a:pt x="167661" y="1103"/>
                  </a:lnTo>
                  <a:lnTo>
                    <a:pt x="160124" y="0"/>
                  </a:lnTo>
                  <a:lnTo>
                    <a:pt x="129989" y="9430"/>
                  </a:lnTo>
                  <a:lnTo>
                    <a:pt x="115628" y="16871"/>
                  </a:lnTo>
                  <a:lnTo>
                    <a:pt x="107835" y="24882"/>
                  </a:lnTo>
                  <a:lnTo>
                    <a:pt x="105756" y="28994"/>
                  </a:lnTo>
                  <a:lnTo>
                    <a:pt x="105329" y="37325"/>
                  </a:lnTo>
                  <a:lnTo>
                    <a:pt x="106203" y="41522"/>
                  </a:lnTo>
                  <a:lnTo>
                    <a:pt x="108902" y="44321"/>
                  </a:lnTo>
                  <a:lnTo>
                    <a:pt x="117546" y="47430"/>
                  </a:lnTo>
                  <a:lnTo>
                    <a:pt x="126561" y="46930"/>
                  </a:lnTo>
                  <a:lnTo>
                    <a:pt x="135977" y="43651"/>
                  </a:lnTo>
                  <a:lnTo>
                    <a:pt x="152473" y="33165"/>
                  </a:lnTo>
                  <a:lnTo>
                    <a:pt x="168672" y="15046"/>
                  </a:lnTo>
                  <a:lnTo>
                    <a:pt x="168892" y="15381"/>
                  </a:lnTo>
                  <a:lnTo>
                    <a:pt x="160413" y="37346"/>
                  </a:lnTo>
                  <a:lnTo>
                    <a:pt x="149612" y="65497"/>
                  </a:lnTo>
                  <a:lnTo>
                    <a:pt x="142780" y="82881"/>
                  </a:lnTo>
                  <a:lnTo>
                    <a:pt x="135403" y="101526"/>
                  </a:lnTo>
                  <a:lnTo>
                    <a:pt x="129074" y="122423"/>
                  </a:lnTo>
                  <a:lnTo>
                    <a:pt x="123444" y="144821"/>
                  </a:lnTo>
                  <a:lnTo>
                    <a:pt x="118279" y="168220"/>
                  </a:lnTo>
                  <a:lnTo>
                    <a:pt x="113425" y="188758"/>
                  </a:lnTo>
                  <a:lnTo>
                    <a:pt x="108778" y="207389"/>
                  </a:lnTo>
                  <a:lnTo>
                    <a:pt x="104268" y="224748"/>
                  </a:lnTo>
                  <a:lnTo>
                    <a:pt x="95495" y="253444"/>
                  </a:lnTo>
                  <a:lnTo>
                    <a:pt x="86187" y="275840"/>
                  </a:lnTo>
                  <a:lnTo>
                    <a:pt x="74994" y="290498"/>
                  </a:lnTo>
                  <a:lnTo>
                    <a:pt x="68340" y="294265"/>
                  </a:lnTo>
                  <a:lnTo>
                    <a:pt x="53422" y="296570"/>
                  </a:lnTo>
                  <a:lnTo>
                    <a:pt x="39265" y="291479"/>
                  </a:lnTo>
                  <a:lnTo>
                    <a:pt x="32527" y="287159"/>
                  </a:lnTo>
                  <a:lnTo>
                    <a:pt x="21277" y="272950"/>
                  </a:lnTo>
                  <a:lnTo>
                    <a:pt x="8891" y="246999"/>
                  </a:lnTo>
                  <a:lnTo>
                    <a:pt x="0" y="221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8" name="SMARTInkShape-3015"/>
            <p:cNvSpPr/>
            <p:nvPr>
              <p:custDataLst>
                <p:tags r:id="rId103"/>
              </p:custDataLst>
            </p:nvPr>
          </p:nvSpPr>
          <p:spPr>
            <a:xfrm>
              <a:off x="4117312" y="1016883"/>
              <a:ext cx="232439" cy="216751"/>
            </a:xfrm>
            <a:custGeom>
              <a:avLst/>
              <a:gdLst/>
              <a:ahLst/>
              <a:cxnLst/>
              <a:rect l="0" t="0" r="0" b="0"/>
              <a:pathLst>
                <a:path w="232439" h="216751">
                  <a:moveTo>
                    <a:pt x="92738" y="5467"/>
                  </a:moveTo>
                  <a:lnTo>
                    <a:pt x="92738" y="5467"/>
                  </a:lnTo>
                  <a:lnTo>
                    <a:pt x="92738" y="0"/>
                  </a:lnTo>
                  <a:lnTo>
                    <a:pt x="82625" y="22975"/>
                  </a:lnTo>
                  <a:lnTo>
                    <a:pt x="72015" y="51349"/>
                  </a:lnTo>
                  <a:lnTo>
                    <a:pt x="66223" y="67805"/>
                  </a:lnTo>
                  <a:lnTo>
                    <a:pt x="60245" y="85125"/>
                  </a:lnTo>
                  <a:lnTo>
                    <a:pt x="54142" y="103023"/>
                  </a:lnTo>
                  <a:lnTo>
                    <a:pt x="47958" y="121304"/>
                  </a:lnTo>
                  <a:lnTo>
                    <a:pt x="40307" y="139136"/>
                  </a:lnTo>
                  <a:lnTo>
                    <a:pt x="31678" y="156669"/>
                  </a:lnTo>
                  <a:lnTo>
                    <a:pt x="15506" y="186968"/>
                  </a:lnTo>
                  <a:lnTo>
                    <a:pt x="0" y="216558"/>
                  </a:lnTo>
                  <a:lnTo>
                    <a:pt x="574" y="216750"/>
                  </a:lnTo>
                  <a:lnTo>
                    <a:pt x="4974" y="213200"/>
                  </a:lnTo>
                  <a:lnTo>
                    <a:pt x="27079" y="181634"/>
                  </a:lnTo>
                  <a:lnTo>
                    <a:pt x="40979" y="167725"/>
                  </a:lnTo>
                  <a:lnTo>
                    <a:pt x="70191" y="150420"/>
                  </a:lnTo>
                  <a:lnTo>
                    <a:pt x="74179" y="150080"/>
                  </a:lnTo>
                  <a:lnTo>
                    <a:pt x="77543" y="151264"/>
                  </a:lnTo>
                  <a:lnTo>
                    <a:pt x="91383" y="163305"/>
                  </a:lnTo>
                  <a:lnTo>
                    <a:pt x="110174" y="192496"/>
                  </a:lnTo>
                  <a:lnTo>
                    <a:pt x="117185" y="197482"/>
                  </a:lnTo>
                  <a:lnTo>
                    <a:pt x="132437" y="200884"/>
                  </a:lnTo>
                  <a:lnTo>
                    <a:pt x="144249" y="197917"/>
                  </a:lnTo>
                  <a:lnTo>
                    <a:pt x="155848" y="191189"/>
                  </a:lnTo>
                  <a:lnTo>
                    <a:pt x="165707" y="181144"/>
                  </a:lnTo>
                  <a:lnTo>
                    <a:pt x="171030" y="167742"/>
                  </a:lnTo>
                  <a:lnTo>
                    <a:pt x="174447" y="139513"/>
                  </a:lnTo>
                  <a:lnTo>
                    <a:pt x="174022" y="135048"/>
                  </a:lnTo>
                  <a:lnTo>
                    <a:pt x="173033" y="132071"/>
                  </a:lnTo>
                  <a:lnTo>
                    <a:pt x="171668" y="130086"/>
                  </a:lnTo>
                  <a:lnTo>
                    <a:pt x="169347" y="131585"/>
                  </a:lnTo>
                  <a:lnTo>
                    <a:pt x="151501" y="161819"/>
                  </a:lnTo>
                  <a:lnTo>
                    <a:pt x="148959" y="175851"/>
                  </a:lnTo>
                  <a:lnTo>
                    <a:pt x="149268" y="182556"/>
                  </a:lnTo>
                  <a:lnTo>
                    <a:pt x="152297" y="188438"/>
                  </a:lnTo>
                  <a:lnTo>
                    <a:pt x="163188" y="198735"/>
                  </a:lnTo>
                  <a:lnTo>
                    <a:pt x="179318" y="204253"/>
                  </a:lnTo>
                  <a:lnTo>
                    <a:pt x="188558" y="205724"/>
                  </a:lnTo>
                  <a:lnTo>
                    <a:pt x="206350" y="201715"/>
                  </a:lnTo>
                  <a:lnTo>
                    <a:pt x="232438" y="1896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9" name="SMARTInkShape-3016"/>
            <p:cNvSpPr/>
            <p:nvPr>
              <p:custDataLst>
                <p:tags r:id="rId104"/>
              </p:custDataLst>
            </p:nvPr>
          </p:nvSpPr>
          <p:spPr>
            <a:xfrm>
              <a:off x="4346366" y="1016000"/>
              <a:ext cx="104985" cy="184861"/>
            </a:xfrm>
            <a:custGeom>
              <a:avLst/>
              <a:gdLst/>
              <a:ahLst/>
              <a:cxnLst/>
              <a:rect l="0" t="0" r="0" b="0"/>
              <a:pathLst>
                <a:path w="104985" h="184861">
                  <a:moveTo>
                    <a:pt x="104984" y="0"/>
                  </a:moveTo>
                  <a:lnTo>
                    <a:pt x="104984" y="0"/>
                  </a:lnTo>
                  <a:lnTo>
                    <a:pt x="88129" y="30339"/>
                  </a:lnTo>
                  <a:lnTo>
                    <a:pt x="78931" y="46331"/>
                  </a:lnTo>
                  <a:lnTo>
                    <a:pt x="68565" y="64049"/>
                  </a:lnTo>
                  <a:lnTo>
                    <a:pt x="57422" y="82916"/>
                  </a:lnTo>
                  <a:lnTo>
                    <a:pt x="47170" y="100433"/>
                  </a:lnTo>
                  <a:lnTo>
                    <a:pt x="37514" y="117050"/>
                  </a:lnTo>
                  <a:lnTo>
                    <a:pt x="20669" y="146566"/>
                  </a:lnTo>
                  <a:lnTo>
                    <a:pt x="4665" y="176228"/>
                  </a:lnTo>
                  <a:lnTo>
                    <a:pt x="0" y="184860"/>
                  </a:lnTo>
                  <a:lnTo>
                    <a:pt x="13794" y="153852"/>
                  </a:lnTo>
                  <a:lnTo>
                    <a:pt x="28105" y="133075"/>
                  </a:lnTo>
                  <a:lnTo>
                    <a:pt x="42212" y="119733"/>
                  </a:lnTo>
                  <a:lnTo>
                    <a:pt x="45497" y="118628"/>
                  </a:lnTo>
                  <a:lnTo>
                    <a:pt x="52910" y="119281"/>
                  </a:lnTo>
                  <a:lnTo>
                    <a:pt x="79584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5" name="SMARTInkShape-Group656"/>
          <p:cNvGrpSpPr/>
          <p:nvPr/>
        </p:nvGrpSpPr>
        <p:grpSpPr>
          <a:xfrm>
            <a:off x="4610100" y="1092654"/>
            <a:ext cx="812801" cy="116778"/>
            <a:chOff x="4610100" y="1092654"/>
            <a:chExt cx="812801" cy="116778"/>
          </a:xfrm>
        </p:grpSpPr>
        <p:sp>
          <p:nvSpPr>
            <p:cNvPr id="311" name="SMARTInkShape-3017"/>
            <p:cNvSpPr/>
            <p:nvPr>
              <p:custDataLst>
                <p:tags r:id="rId97"/>
              </p:custDataLst>
            </p:nvPr>
          </p:nvSpPr>
          <p:spPr>
            <a:xfrm>
              <a:off x="4610100" y="1092654"/>
              <a:ext cx="104972" cy="112988"/>
            </a:xfrm>
            <a:custGeom>
              <a:avLst/>
              <a:gdLst/>
              <a:ahLst/>
              <a:cxnLst/>
              <a:rect l="0" t="0" r="0" b="0"/>
              <a:pathLst>
                <a:path w="104972" h="112988">
                  <a:moveTo>
                    <a:pt x="101600" y="31296"/>
                  </a:moveTo>
                  <a:lnTo>
                    <a:pt x="101600" y="31296"/>
                  </a:lnTo>
                  <a:lnTo>
                    <a:pt x="104971" y="21183"/>
                  </a:lnTo>
                  <a:lnTo>
                    <a:pt x="102863" y="10574"/>
                  </a:lnTo>
                  <a:lnTo>
                    <a:pt x="100325" y="4781"/>
                  </a:lnTo>
                  <a:lnTo>
                    <a:pt x="95811" y="1625"/>
                  </a:lnTo>
                  <a:lnTo>
                    <a:pt x="83270" y="0"/>
                  </a:lnTo>
                  <a:lnTo>
                    <a:pt x="56971" y="9793"/>
                  </a:lnTo>
                  <a:lnTo>
                    <a:pt x="33579" y="26101"/>
                  </a:lnTo>
                  <a:lnTo>
                    <a:pt x="25507" y="40041"/>
                  </a:lnTo>
                  <a:lnTo>
                    <a:pt x="23355" y="47709"/>
                  </a:lnTo>
                  <a:lnTo>
                    <a:pt x="24726" y="61874"/>
                  </a:lnTo>
                  <a:lnTo>
                    <a:pt x="27067" y="68615"/>
                  </a:lnTo>
                  <a:lnTo>
                    <a:pt x="55000" y="99162"/>
                  </a:lnTo>
                  <a:lnTo>
                    <a:pt x="66916" y="110945"/>
                  </a:lnTo>
                  <a:lnTo>
                    <a:pt x="66483" y="111912"/>
                  </a:lnTo>
                  <a:lnTo>
                    <a:pt x="62239" y="112987"/>
                  </a:lnTo>
                  <a:lnTo>
                    <a:pt x="37877" y="112971"/>
                  </a:lnTo>
                  <a:lnTo>
                    <a:pt x="15535" y="108021"/>
                  </a:lnTo>
                  <a:lnTo>
                    <a:pt x="1467" y="99342"/>
                  </a:lnTo>
                  <a:lnTo>
                    <a:pt x="273" y="97826"/>
                  </a:lnTo>
                  <a:lnTo>
                    <a:pt x="0" y="947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2" name="SMARTInkShape-3018"/>
            <p:cNvSpPr/>
            <p:nvPr>
              <p:custDataLst>
                <p:tags r:id="rId98"/>
              </p:custDataLst>
            </p:nvPr>
          </p:nvSpPr>
          <p:spPr>
            <a:xfrm>
              <a:off x="4716794" y="1111250"/>
              <a:ext cx="110611" cy="98182"/>
            </a:xfrm>
            <a:custGeom>
              <a:avLst/>
              <a:gdLst/>
              <a:ahLst/>
              <a:cxnLst/>
              <a:rect l="0" t="0" r="0" b="0"/>
              <a:pathLst>
                <a:path w="110611" h="98182">
                  <a:moveTo>
                    <a:pt x="77456" y="25400"/>
                  </a:moveTo>
                  <a:lnTo>
                    <a:pt x="77456" y="25400"/>
                  </a:lnTo>
                  <a:lnTo>
                    <a:pt x="77456" y="18658"/>
                  </a:lnTo>
                  <a:lnTo>
                    <a:pt x="76750" y="16672"/>
                  </a:lnTo>
                  <a:lnTo>
                    <a:pt x="75574" y="15348"/>
                  </a:lnTo>
                  <a:lnTo>
                    <a:pt x="74085" y="14465"/>
                  </a:lnTo>
                  <a:lnTo>
                    <a:pt x="61876" y="16594"/>
                  </a:lnTo>
                  <a:lnTo>
                    <a:pt x="38111" y="28435"/>
                  </a:lnTo>
                  <a:lnTo>
                    <a:pt x="12098" y="52091"/>
                  </a:lnTo>
                  <a:lnTo>
                    <a:pt x="2547" y="67602"/>
                  </a:lnTo>
                  <a:lnTo>
                    <a:pt x="0" y="74701"/>
                  </a:lnTo>
                  <a:lnTo>
                    <a:pt x="1124" y="80845"/>
                  </a:lnTo>
                  <a:lnTo>
                    <a:pt x="9899" y="91435"/>
                  </a:lnTo>
                  <a:lnTo>
                    <a:pt x="25088" y="97082"/>
                  </a:lnTo>
                  <a:lnTo>
                    <a:pt x="45009" y="98181"/>
                  </a:lnTo>
                  <a:lnTo>
                    <a:pt x="70326" y="93966"/>
                  </a:lnTo>
                  <a:lnTo>
                    <a:pt x="98862" y="83659"/>
                  </a:lnTo>
                  <a:lnTo>
                    <a:pt x="104426" y="79056"/>
                  </a:lnTo>
                  <a:lnTo>
                    <a:pt x="110610" y="68297"/>
                  </a:lnTo>
                  <a:lnTo>
                    <a:pt x="109594" y="52697"/>
                  </a:lnTo>
                  <a:lnTo>
                    <a:pt x="107348" y="43598"/>
                  </a:lnTo>
                  <a:lnTo>
                    <a:pt x="97327" y="27843"/>
                  </a:lnTo>
                  <a:lnTo>
                    <a:pt x="83465" y="15197"/>
                  </a:lnTo>
                  <a:lnTo>
                    <a:pt x="5205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3" name="SMARTInkShape-3019"/>
            <p:cNvSpPr/>
            <p:nvPr>
              <p:custDataLst>
                <p:tags r:id="rId99"/>
              </p:custDataLst>
            </p:nvPr>
          </p:nvSpPr>
          <p:spPr>
            <a:xfrm>
              <a:off x="4860729" y="1117600"/>
              <a:ext cx="191579" cy="90258"/>
            </a:xfrm>
            <a:custGeom>
              <a:avLst/>
              <a:gdLst/>
              <a:ahLst/>
              <a:cxnLst/>
              <a:rect l="0" t="0" r="0" b="0"/>
              <a:pathLst>
                <a:path w="191579" h="90258">
                  <a:moveTo>
                    <a:pt x="3371" y="0"/>
                  </a:moveTo>
                  <a:lnTo>
                    <a:pt x="3371" y="0"/>
                  </a:lnTo>
                  <a:lnTo>
                    <a:pt x="3371" y="29886"/>
                  </a:lnTo>
                  <a:lnTo>
                    <a:pt x="0" y="56990"/>
                  </a:lnTo>
                  <a:lnTo>
                    <a:pt x="2108" y="71425"/>
                  </a:lnTo>
                  <a:lnTo>
                    <a:pt x="7749" y="81839"/>
                  </a:lnTo>
                  <a:lnTo>
                    <a:pt x="14959" y="88819"/>
                  </a:lnTo>
                  <a:lnTo>
                    <a:pt x="19563" y="90257"/>
                  </a:lnTo>
                  <a:lnTo>
                    <a:pt x="30323" y="89974"/>
                  </a:lnTo>
                  <a:lnTo>
                    <a:pt x="42161" y="83733"/>
                  </a:lnTo>
                  <a:lnTo>
                    <a:pt x="58844" y="68319"/>
                  </a:lnTo>
                  <a:lnTo>
                    <a:pt x="76487" y="44702"/>
                  </a:lnTo>
                  <a:lnTo>
                    <a:pt x="97620" y="15650"/>
                  </a:lnTo>
                  <a:lnTo>
                    <a:pt x="102793" y="9106"/>
                  </a:lnTo>
                  <a:lnTo>
                    <a:pt x="103518" y="8893"/>
                  </a:lnTo>
                  <a:lnTo>
                    <a:pt x="104003" y="9456"/>
                  </a:lnTo>
                  <a:lnTo>
                    <a:pt x="104325" y="10537"/>
                  </a:lnTo>
                  <a:lnTo>
                    <a:pt x="106767" y="38164"/>
                  </a:lnTo>
                  <a:lnTo>
                    <a:pt x="112803" y="67417"/>
                  </a:lnTo>
                  <a:lnTo>
                    <a:pt x="114425" y="70344"/>
                  </a:lnTo>
                  <a:lnTo>
                    <a:pt x="116213" y="72296"/>
                  </a:lnTo>
                  <a:lnTo>
                    <a:pt x="120080" y="74465"/>
                  </a:lnTo>
                  <a:lnTo>
                    <a:pt x="122805" y="73632"/>
                  </a:lnTo>
                  <a:lnTo>
                    <a:pt x="148094" y="51629"/>
                  </a:lnTo>
                  <a:lnTo>
                    <a:pt x="171449" y="25254"/>
                  </a:lnTo>
                  <a:lnTo>
                    <a:pt x="188710" y="2062"/>
                  </a:lnTo>
                  <a:lnTo>
                    <a:pt x="190431" y="669"/>
                  </a:lnTo>
                  <a:lnTo>
                    <a:pt x="191578" y="446"/>
                  </a:lnTo>
                  <a:lnTo>
                    <a:pt x="190970" y="5843"/>
                  </a:lnTo>
                  <a:lnTo>
                    <a:pt x="183611" y="33225"/>
                  </a:lnTo>
                  <a:lnTo>
                    <a:pt x="182600" y="54686"/>
                  </a:lnTo>
                  <a:lnTo>
                    <a:pt x="187521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4" name="SMARTInkShape-3020"/>
            <p:cNvSpPr/>
            <p:nvPr>
              <p:custDataLst>
                <p:tags r:id="rId100"/>
              </p:custDataLst>
            </p:nvPr>
          </p:nvSpPr>
          <p:spPr>
            <a:xfrm>
              <a:off x="5187950" y="1117600"/>
              <a:ext cx="234951" cy="84281"/>
            </a:xfrm>
            <a:custGeom>
              <a:avLst/>
              <a:gdLst/>
              <a:ahLst/>
              <a:cxnLst/>
              <a:rect l="0" t="0" r="0" b="0"/>
              <a:pathLst>
                <a:path w="234951" h="84281">
                  <a:moveTo>
                    <a:pt x="0" y="57150"/>
                  </a:moveTo>
                  <a:lnTo>
                    <a:pt x="0" y="57150"/>
                  </a:lnTo>
                  <a:lnTo>
                    <a:pt x="10844" y="57855"/>
                  </a:lnTo>
                  <a:lnTo>
                    <a:pt x="27437" y="60808"/>
                  </a:lnTo>
                  <a:lnTo>
                    <a:pt x="50620" y="57842"/>
                  </a:lnTo>
                  <a:lnTo>
                    <a:pt x="78106" y="51083"/>
                  </a:lnTo>
                  <a:lnTo>
                    <a:pt x="93275" y="41754"/>
                  </a:lnTo>
                  <a:lnTo>
                    <a:pt x="101428" y="32433"/>
                  </a:lnTo>
                  <a:lnTo>
                    <a:pt x="103602" y="27972"/>
                  </a:lnTo>
                  <a:lnTo>
                    <a:pt x="103640" y="22881"/>
                  </a:lnTo>
                  <a:lnTo>
                    <a:pt x="99919" y="11581"/>
                  </a:lnTo>
                  <a:lnTo>
                    <a:pt x="95541" y="7720"/>
                  </a:lnTo>
                  <a:lnTo>
                    <a:pt x="83149" y="3431"/>
                  </a:lnTo>
                  <a:lnTo>
                    <a:pt x="68235" y="7170"/>
                  </a:lnTo>
                  <a:lnTo>
                    <a:pt x="43971" y="23056"/>
                  </a:lnTo>
                  <a:lnTo>
                    <a:pt x="35664" y="30187"/>
                  </a:lnTo>
                  <a:lnTo>
                    <a:pt x="26434" y="45637"/>
                  </a:lnTo>
                  <a:lnTo>
                    <a:pt x="23973" y="53708"/>
                  </a:lnTo>
                  <a:lnTo>
                    <a:pt x="23743" y="60500"/>
                  </a:lnTo>
                  <a:lnTo>
                    <a:pt x="27251" y="71809"/>
                  </a:lnTo>
                  <a:lnTo>
                    <a:pt x="37276" y="79658"/>
                  </a:lnTo>
                  <a:lnTo>
                    <a:pt x="43900" y="82738"/>
                  </a:lnTo>
                  <a:lnTo>
                    <a:pt x="60668" y="84280"/>
                  </a:lnTo>
                  <a:lnTo>
                    <a:pt x="88062" y="81181"/>
                  </a:lnTo>
                  <a:lnTo>
                    <a:pt x="114051" y="75794"/>
                  </a:lnTo>
                  <a:lnTo>
                    <a:pt x="139626" y="69730"/>
                  </a:lnTo>
                  <a:lnTo>
                    <a:pt x="166960" y="65346"/>
                  </a:lnTo>
                  <a:lnTo>
                    <a:pt x="195520" y="64047"/>
                  </a:lnTo>
                  <a:lnTo>
                    <a:pt x="211075" y="64449"/>
                  </a:lnTo>
                  <a:lnTo>
                    <a:pt x="220341" y="66979"/>
                  </a:lnTo>
                  <a:lnTo>
                    <a:pt x="234474" y="75864"/>
                  </a:lnTo>
                  <a:lnTo>
                    <a:pt x="231438" y="72729"/>
                  </a:lnTo>
                  <a:lnTo>
                    <a:pt x="231742" y="65485"/>
                  </a:lnTo>
                  <a:lnTo>
                    <a:pt x="232819" y="54505"/>
                  </a:lnTo>
                  <a:lnTo>
                    <a:pt x="231525" y="26341"/>
                  </a:lnTo>
                  <a:lnTo>
                    <a:pt x="234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2" name="SMARTInkShape-Group657"/>
          <p:cNvGrpSpPr/>
          <p:nvPr/>
        </p:nvGrpSpPr>
        <p:grpSpPr>
          <a:xfrm>
            <a:off x="5613400" y="984250"/>
            <a:ext cx="647289" cy="364920"/>
            <a:chOff x="5613400" y="984250"/>
            <a:chExt cx="647289" cy="364920"/>
          </a:xfrm>
        </p:grpSpPr>
        <p:sp>
          <p:nvSpPr>
            <p:cNvPr id="316" name="SMARTInkShape-3021"/>
            <p:cNvSpPr/>
            <p:nvPr>
              <p:custDataLst>
                <p:tags r:id="rId91"/>
              </p:custDataLst>
            </p:nvPr>
          </p:nvSpPr>
          <p:spPr>
            <a:xfrm>
              <a:off x="5613400" y="1106362"/>
              <a:ext cx="212449" cy="89292"/>
            </a:xfrm>
            <a:custGeom>
              <a:avLst/>
              <a:gdLst/>
              <a:ahLst/>
              <a:cxnLst/>
              <a:rect l="0" t="0" r="0" b="0"/>
              <a:pathLst>
                <a:path w="212449" h="89292">
                  <a:moveTo>
                    <a:pt x="0" y="17588"/>
                  </a:moveTo>
                  <a:lnTo>
                    <a:pt x="0" y="17588"/>
                  </a:lnTo>
                  <a:lnTo>
                    <a:pt x="11537" y="48684"/>
                  </a:lnTo>
                  <a:lnTo>
                    <a:pt x="26006" y="72727"/>
                  </a:lnTo>
                  <a:lnTo>
                    <a:pt x="34842" y="81605"/>
                  </a:lnTo>
                  <a:lnTo>
                    <a:pt x="45824" y="87903"/>
                  </a:lnTo>
                  <a:lnTo>
                    <a:pt x="50305" y="89159"/>
                  </a:lnTo>
                  <a:lnTo>
                    <a:pt x="53997" y="89291"/>
                  </a:lnTo>
                  <a:lnTo>
                    <a:pt x="57165" y="88673"/>
                  </a:lnTo>
                  <a:lnTo>
                    <a:pt x="62566" y="84224"/>
                  </a:lnTo>
                  <a:lnTo>
                    <a:pt x="64994" y="81062"/>
                  </a:lnTo>
                  <a:lnTo>
                    <a:pt x="68411" y="63128"/>
                  </a:lnTo>
                  <a:lnTo>
                    <a:pt x="65201" y="31784"/>
                  </a:lnTo>
                  <a:lnTo>
                    <a:pt x="63600" y="732"/>
                  </a:lnTo>
                  <a:lnTo>
                    <a:pt x="63567" y="0"/>
                  </a:lnTo>
                  <a:lnTo>
                    <a:pt x="69289" y="8260"/>
                  </a:lnTo>
                  <a:lnTo>
                    <a:pt x="94009" y="22962"/>
                  </a:lnTo>
                  <a:lnTo>
                    <a:pt x="124045" y="28117"/>
                  </a:lnTo>
                  <a:lnTo>
                    <a:pt x="153014" y="26274"/>
                  </a:lnTo>
                  <a:lnTo>
                    <a:pt x="179471" y="21259"/>
                  </a:lnTo>
                  <a:lnTo>
                    <a:pt x="191008" y="15457"/>
                  </a:lnTo>
                  <a:lnTo>
                    <a:pt x="207954" y="39"/>
                  </a:lnTo>
                  <a:lnTo>
                    <a:pt x="209191" y="950"/>
                  </a:lnTo>
                  <a:lnTo>
                    <a:pt x="212448" y="5725"/>
                  </a:lnTo>
                  <a:lnTo>
                    <a:pt x="210603" y="16313"/>
                  </a:lnTo>
                  <a:lnTo>
                    <a:pt x="205393" y="36260"/>
                  </a:lnTo>
                  <a:lnTo>
                    <a:pt x="203633" y="61963"/>
                  </a:lnTo>
                  <a:lnTo>
                    <a:pt x="205274" y="70942"/>
                  </a:lnTo>
                  <a:lnTo>
                    <a:pt x="209550" y="810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7" name="SMARTInkShape-3022"/>
            <p:cNvSpPr/>
            <p:nvPr>
              <p:custDataLst>
                <p:tags r:id="rId92"/>
              </p:custDataLst>
            </p:nvPr>
          </p:nvSpPr>
          <p:spPr>
            <a:xfrm>
              <a:off x="5835650" y="10033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8" name="SMARTInkShape-3023"/>
            <p:cNvSpPr/>
            <p:nvPr>
              <p:custDataLst>
                <p:tags r:id="rId93"/>
              </p:custDataLst>
            </p:nvPr>
          </p:nvSpPr>
          <p:spPr>
            <a:xfrm>
              <a:off x="5894787" y="984250"/>
              <a:ext cx="86914" cy="203201"/>
            </a:xfrm>
            <a:custGeom>
              <a:avLst/>
              <a:gdLst/>
              <a:ahLst/>
              <a:cxnLst/>
              <a:rect l="0" t="0" r="0" b="0"/>
              <a:pathLst>
                <a:path w="86914" h="203201">
                  <a:moveTo>
                    <a:pt x="55163" y="0"/>
                  </a:moveTo>
                  <a:lnTo>
                    <a:pt x="55163" y="0"/>
                  </a:lnTo>
                  <a:lnTo>
                    <a:pt x="40660" y="26759"/>
                  </a:lnTo>
                  <a:lnTo>
                    <a:pt x="32019" y="50934"/>
                  </a:lnTo>
                  <a:lnTo>
                    <a:pt x="23475" y="78141"/>
                  </a:lnTo>
                  <a:lnTo>
                    <a:pt x="16386" y="105990"/>
                  </a:lnTo>
                  <a:lnTo>
                    <a:pt x="13235" y="132479"/>
                  </a:lnTo>
                  <a:lnTo>
                    <a:pt x="4718" y="161079"/>
                  </a:lnTo>
                  <a:lnTo>
                    <a:pt x="0" y="172846"/>
                  </a:lnTo>
                  <a:lnTo>
                    <a:pt x="748" y="173791"/>
                  </a:lnTo>
                  <a:lnTo>
                    <a:pt x="2659" y="173717"/>
                  </a:lnTo>
                  <a:lnTo>
                    <a:pt x="5344" y="172961"/>
                  </a:lnTo>
                  <a:lnTo>
                    <a:pt x="29930" y="155834"/>
                  </a:lnTo>
                  <a:lnTo>
                    <a:pt x="58202" y="131650"/>
                  </a:lnTo>
                  <a:lnTo>
                    <a:pt x="67096" y="126245"/>
                  </a:lnTo>
                  <a:lnTo>
                    <a:pt x="69468" y="125791"/>
                  </a:lnTo>
                  <a:lnTo>
                    <a:pt x="71050" y="126194"/>
                  </a:lnTo>
                  <a:lnTo>
                    <a:pt x="72104" y="127874"/>
                  </a:lnTo>
                  <a:lnTo>
                    <a:pt x="73276" y="133503"/>
                  </a:lnTo>
                  <a:lnTo>
                    <a:pt x="70033" y="142590"/>
                  </a:lnTo>
                  <a:lnTo>
                    <a:pt x="56511" y="161488"/>
                  </a:lnTo>
                  <a:lnTo>
                    <a:pt x="34631" y="181198"/>
                  </a:lnTo>
                  <a:lnTo>
                    <a:pt x="6645" y="201401"/>
                  </a:lnTo>
                  <a:lnTo>
                    <a:pt x="5885" y="200590"/>
                  </a:lnTo>
                  <a:lnTo>
                    <a:pt x="5039" y="195925"/>
                  </a:lnTo>
                  <a:lnTo>
                    <a:pt x="9566" y="177068"/>
                  </a:lnTo>
                  <a:lnTo>
                    <a:pt x="14528" y="165510"/>
                  </a:lnTo>
                  <a:lnTo>
                    <a:pt x="15372" y="164668"/>
                  </a:lnTo>
                  <a:lnTo>
                    <a:pt x="23472" y="168386"/>
                  </a:lnTo>
                  <a:lnTo>
                    <a:pt x="28848" y="175732"/>
                  </a:lnTo>
                  <a:lnTo>
                    <a:pt x="34295" y="184642"/>
                  </a:lnTo>
                  <a:lnTo>
                    <a:pt x="49290" y="196111"/>
                  </a:lnTo>
                  <a:lnTo>
                    <a:pt x="53364" y="198474"/>
                  </a:lnTo>
                  <a:lnTo>
                    <a:pt x="86913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9" name="SMARTInkShape-3024"/>
            <p:cNvSpPr/>
            <p:nvPr>
              <p:custDataLst>
                <p:tags r:id="rId94"/>
              </p:custDataLst>
            </p:nvPr>
          </p:nvSpPr>
          <p:spPr>
            <a:xfrm>
              <a:off x="6015200" y="996950"/>
              <a:ext cx="159437" cy="177801"/>
            </a:xfrm>
            <a:custGeom>
              <a:avLst/>
              <a:gdLst/>
              <a:ahLst/>
              <a:cxnLst/>
              <a:rect l="0" t="0" r="0" b="0"/>
              <a:pathLst>
                <a:path w="159437" h="177801">
                  <a:moveTo>
                    <a:pt x="80800" y="0"/>
                  </a:moveTo>
                  <a:lnTo>
                    <a:pt x="80800" y="0"/>
                  </a:lnTo>
                  <a:lnTo>
                    <a:pt x="70687" y="23597"/>
                  </a:lnTo>
                  <a:lnTo>
                    <a:pt x="58196" y="50234"/>
                  </a:lnTo>
                  <a:lnTo>
                    <a:pt x="43943" y="80182"/>
                  </a:lnTo>
                  <a:lnTo>
                    <a:pt x="30552" y="109955"/>
                  </a:lnTo>
                  <a:lnTo>
                    <a:pt x="19427" y="134006"/>
                  </a:lnTo>
                  <a:lnTo>
                    <a:pt x="4157" y="165700"/>
                  </a:lnTo>
                  <a:lnTo>
                    <a:pt x="0" y="174215"/>
                  </a:lnTo>
                  <a:lnTo>
                    <a:pt x="8882" y="166625"/>
                  </a:lnTo>
                  <a:lnTo>
                    <a:pt x="25776" y="140733"/>
                  </a:lnTo>
                  <a:lnTo>
                    <a:pt x="42702" y="114504"/>
                  </a:lnTo>
                  <a:lnTo>
                    <a:pt x="46935" y="108086"/>
                  </a:lnTo>
                  <a:lnTo>
                    <a:pt x="51873" y="103807"/>
                  </a:lnTo>
                  <a:lnTo>
                    <a:pt x="63005" y="99053"/>
                  </a:lnTo>
                  <a:lnTo>
                    <a:pt x="81171" y="96377"/>
                  </a:lnTo>
                  <a:lnTo>
                    <a:pt x="106702" y="98955"/>
                  </a:lnTo>
                  <a:lnTo>
                    <a:pt x="136795" y="106147"/>
                  </a:lnTo>
                  <a:lnTo>
                    <a:pt x="150136" y="110206"/>
                  </a:lnTo>
                  <a:lnTo>
                    <a:pt x="154541" y="112982"/>
                  </a:lnTo>
                  <a:lnTo>
                    <a:pt x="157477" y="116243"/>
                  </a:lnTo>
                  <a:lnTo>
                    <a:pt x="159436" y="119829"/>
                  </a:lnTo>
                  <a:lnTo>
                    <a:pt x="157847" y="133220"/>
                  </a:lnTo>
                  <a:lnTo>
                    <a:pt x="152437" y="148815"/>
                  </a:lnTo>
                  <a:lnTo>
                    <a:pt x="131600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0" name="SMARTInkShape-3025"/>
            <p:cNvSpPr/>
            <p:nvPr>
              <p:custDataLst>
                <p:tags r:id="rId95"/>
              </p:custDataLst>
            </p:nvPr>
          </p:nvSpPr>
          <p:spPr>
            <a:xfrm>
              <a:off x="6178550" y="102235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5027" y="6907"/>
                  </a:lnTo>
                  <a:lnTo>
                    <a:pt x="63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1" name="SMARTInkShape-3026"/>
            <p:cNvSpPr/>
            <p:nvPr>
              <p:custDataLst>
                <p:tags r:id="rId96"/>
              </p:custDataLst>
            </p:nvPr>
          </p:nvSpPr>
          <p:spPr>
            <a:xfrm>
              <a:off x="6134100" y="1076129"/>
              <a:ext cx="126589" cy="273041"/>
            </a:xfrm>
            <a:custGeom>
              <a:avLst/>
              <a:gdLst/>
              <a:ahLst/>
              <a:cxnLst/>
              <a:rect l="0" t="0" r="0" b="0"/>
              <a:pathLst>
                <a:path w="126589" h="273041">
                  <a:moveTo>
                    <a:pt x="120650" y="3371"/>
                  </a:moveTo>
                  <a:lnTo>
                    <a:pt x="120650" y="3371"/>
                  </a:lnTo>
                  <a:lnTo>
                    <a:pt x="110537" y="0"/>
                  </a:lnTo>
                  <a:lnTo>
                    <a:pt x="99928" y="226"/>
                  </a:lnTo>
                  <a:lnTo>
                    <a:pt x="94135" y="1275"/>
                  </a:lnTo>
                  <a:lnTo>
                    <a:pt x="75871" y="12863"/>
                  </a:lnTo>
                  <a:lnTo>
                    <a:pt x="67116" y="23817"/>
                  </a:lnTo>
                  <a:lnTo>
                    <a:pt x="63795" y="29702"/>
                  </a:lnTo>
                  <a:lnTo>
                    <a:pt x="61984" y="40003"/>
                  </a:lnTo>
                  <a:lnTo>
                    <a:pt x="62488" y="44726"/>
                  </a:lnTo>
                  <a:lnTo>
                    <a:pt x="64943" y="48580"/>
                  </a:lnTo>
                  <a:lnTo>
                    <a:pt x="73313" y="54743"/>
                  </a:lnTo>
                  <a:lnTo>
                    <a:pt x="84089" y="56072"/>
                  </a:lnTo>
                  <a:lnTo>
                    <a:pt x="89926" y="55438"/>
                  </a:lnTo>
                  <a:lnTo>
                    <a:pt x="100174" y="50971"/>
                  </a:lnTo>
                  <a:lnTo>
                    <a:pt x="108727" y="44282"/>
                  </a:lnTo>
                  <a:lnTo>
                    <a:pt x="123875" y="22296"/>
                  </a:lnTo>
                  <a:lnTo>
                    <a:pt x="124916" y="21632"/>
                  </a:lnTo>
                  <a:lnTo>
                    <a:pt x="125611" y="21895"/>
                  </a:lnTo>
                  <a:lnTo>
                    <a:pt x="126588" y="32378"/>
                  </a:lnTo>
                  <a:lnTo>
                    <a:pt x="123507" y="59003"/>
                  </a:lnTo>
                  <a:lnTo>
                    <a:pt x="118157" y="89244"/>
                  </a:lnTo>
                  <a:lnTo>
                    <a:pt x="114755" y="107187"/>
                  </a:lnTo>
                  <a:lnTo>
                    <a:pt x="111075" y="125498"/>
                  </a:lnTo>
                  <a:lnTo>
                    <a:pt x="107211" y="144056"/>
                  </a:lnTo>
                  <a:lnTo>
                    <a:pt x="103224" y="162777"/>
                  </a:lnTo>
                  <a:lnTo>
                    <a:pt x="99861" y="180198"/>
                  </a:lnTo>
                  <a:lnTo>
                    <a:pt x="96913" y="196750"/>
                  </a:lnTo>
                  <a:lnTo>
                    <a:pt x="91049" y="225489"/>
                  </a:lnTo>
                  <a:lnTo>
                    <a:pt x="79816" y="252863"/>
                  </a:lnTo>
                  <a:lnTo>
                    <a:pt x="71692" y="265010"/>
                  </a:lnTo>
                  <a:lnTo>
                    <a:pt x="63378" y="271350"/>
                  </a:lnTo>
                  <a:lnTo>
                    <a:pt x="59186" y="273040"/>
                  </a:lnTo>
                  <a:lnTo>
                    <a:pt x="54273" y="272050"/>
                  </a:lnTo>
                  <a:lnTo>
                    <a:pt x="43173" y="265306"/>
                  </a:lnTo>
                  <a:lnTo>
                    <a:pt x="23867" y="235707"/>
                  </a:lnTo>
                  <a:lnTo>
                    <a:pt x="0" y="2065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8" name="SMARTInkShape-Group658"/>
          <p:cNvGrpSpPr/>
          <p:nvPr/>
        </p:nvGrpSpPr>
        <p:grpSpPr>
          <a:xfrm>
            <a:off x="2698750" y="1657350"/>
            <a:ext cx="419101" cy="219496"/>
            <a:chOff x="2698750" y="1657350"/>
            <a:chExt cx="419101" cy="219496"/>
          </a:xfrm>
        </p:grpSpPr>
        <p:sp>
          <p:nvSpPr>
            <p:cNvPr id="323" name="SMARTInkShape-3027"/>
            <p:cNvSpPr/>
            <p:nvPr>
              <p:custDataLst>
                <p:tags r:id="rId86"/>
              </p:custDataLst>
            </p:nvPr>
          </p:nvSpPr>
          <p:spPr>
            <a:xfrm>
              <a:off x="2698750" y="1758077"/>
              <a:ext cx="203201" cy="118769"/>
            </a:xfrm>
            <a:custGeom>
              <a:avLst/>
              <a:gdLst/>
              <a:ahLst/>
              <a:cxnLst/>
              <a:rect l="0" t="0" r="0" b="0"/>
              <a:pathLst>
                <a:path w="203201" h="118769">
                  <a:moveTo>
                    <a:pt x="0" y="7223"/>
                  </a:moveTo>
                  <a:lnTo>
                    <a:pt x="0" y="7223"/>
                  </a:lnTo>
                  <a:lnTo>
                    <a:pt x="0" y="3565"/>
                  </a:lnTo>
                  <a:lnTo>
                    <a:pt x="1881" y="31432"/>
                  </a:lnTo>
                  <a:lnTo>
                    <a:pt x="5026" y="59552"/>
                  </a:lnTo>
                  <a:lnTo>
                    <a:pt x="7839" y="86463"/>
                  </a:lnTo>
                  <a:lnTo>
                    <a:pt x="12765" y="114606"/>
                  </a:lnTo>
                  <a:lnTo>
                    <a:pt x="14155" y="116912"/>
                  </a:lnTo>
                  <a:lnTo>
                    <a:pt x="15787" y="118449"/>
                  </a:lnTo>
                  <a:lnTo>
                    <a:pt x="18286" y="118768"/>
                  </a:lnTo>
                  <a:lnTo>
                    <a:pt x="24825" y="117241"/>
                  </a:lnTo>
                  <a:lnTo>
                    <a:pt x="32435" y="108566"/>
                  </a:lnTo>
                  <a:lnTo>
                    <a:pt x="48819" y="80001"/>
                  </a:lnTo>
                  <a:lnTo>
                    <a:pt x="60574" y="48593"/>
                  </a:lnTo>
                  <a:lnTo>
                    <a:pt x="67493" y="33513"/>
                  </a:lnTo>
                  <a:lnTo>
                    <a:pt x="71860" y="29491"/>
                  </a:lnTo>
                  <a:lnTo>
                    <a:pt x="76153" y="27703"/>
                  </a:lnTo>
                  <a:lnTo>
                    <a:pt x="84657" y="26556"/>
                  </a:lnTo>
                  <a:lnTo>
                    <a:pt x="90777" y="32043"/>
                  </a:lnTo>
                  <a:lnTo>
                    <a:pt x="94385" y="36470"/>
                  </a:lnTo>
                  <a:lnTo>
                    <a:pt x="98393" y="47033"/>
                  </a:lnTo>
                  <a:lnTo>
                    <a:pt x="101883" y="75887"/>
                  </a:lnTo>
                  <a:lnTo>
                    <a:pt x="107012" y="87805"/>
                  </a:lnTo>
                  <a:lnTo>
                    <a:pt x="108030" y="87050"/>
                  </a:lnTo>
                  <a:lnTo>
                    <a:pt x="123796" y="61515"/>
                  </a:lnTo>
                  <a:lnTo>
                    <a:pt x="136477" y="35461"/>
                  </a:lnTo>
                  <a:lnTo>
                    <a:pt x="157487" y="6660"/>
                  </a:lnTo>
                  <a:lnTo>
                    <a:pt x="162141" y="2614"/>
                  </a:lnTo>
                  <a:lnTo>
                    <a:pt x="165950" y="623"/>
                  </a:lnTo>
                  <a:lnTo>
                    <a:pt x="169194" y="0"/>
                  </a:lnTo>
                  <a:lnTo>
                    <a:pt x="172063" y="291"/>
                  </a:lnTo>
                  <a:lnTo>
                    <a:pt x="173975" y="2602"/>
                  </a:lnTo>
                  <a:lnTo>
                    <a:pt x="176100" y="10813"/>
                  </a:lnTo>
                  <a:lnTo>
                    <a:pt x="173925" y="34079"/>
                  </a:lnTo>
                  <a:lnTo>
                    <a:pt x="172183" y="59944"/>
                  </a:lnTo>
                  <a:lnTo>
                    <a:pt x="171667" y="82110"/>
                  </a:lnTo>
                  <a:lnTo>
                    <a:pt x="175309" y="93658"/>
                  </a:lnTo>
                  <a:lnTo>
                    <a:pt x="178256" y="98713"/>
                  </a:lnTo>
                  <a:lnTo>
                    <a:pt x="182338" y="102083"/>
                  </a:lnTo>
                  <a:lnTo>
                    <a:pt x="203200" y="1088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4" name="SMARTInkShape-3028"/>
            <p:cNvSpPr/>
            <p:nvPr>
              <p:custDataLst>
                <p:tags r:id="rId87"/>
              </p:custDataLst>
            </p:nvPr>
          </p:nvSpPr>
          <p:spPr>
            <a:xfrm>
              <a:off x="3016250" y="1752600"/>
              <a:ext cx="101601" cy="84825"/>
            </a:xfrm>
            <a:custGeom>
              <a:avLst/>
              <a:gdLst/>
              <a:ahLst/>
              <a:cxnLst/>
              <a:rect l="0" t="0" r="0" b="0"/>
              <a:pathLst>
                <a:path w="101601" h="84825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4747" y="33588"/>
                  </a:lnTo>
                  <a:lnTo>
                    <a:pt x="26667" y="62609"/>
                  </a:lnTo>
                  <a:lnTo>
                    <a:pt x="35135" y="72041"/>
                  </a:lnTo>
                  <a:lnTo>
                    <a:pt x="53685" y="81318"/>
                  </a:lnTo>
                  <a:lnTo>
                    <a:pt x="68310" y="84824"/>
                  </a:lnTo>
                  <a:lnTo>
                    <a:pt x="81866" y="84031"/>
                  </a:lnTo>
                  <a:lnTo>
                    <a:pt x="91183" y="79446"/>
                  </a:lnTo>
                  <a:lnTo>
                    <a:pt x="94655" y="76247"/>
                  </a:lnTo>
                  <a:lnTo>
                    <a:pt x="98514" y="68930"/>
                  </a:lnTo>
                  <a:lnTo>
                    <a:pt x="10160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5" name="SMARTInkShape-3029"/>
            <p:cNvSpPr/>
            <p:nvPr>
              <p:custDataLst>
                <p:tags r:id="rId88"/>
              </p:custDataLst>
            </p:nvPr>
          </p:nvSpPr>
          <p:spPr>
            <a:xfrm>
              <a:off x="3003550" y="1752600"/>
              <a:ext cx="88901" cy="107951"/>
            </a:xfrm>
            <a:custGeom>
              <a:avLst/>
              <a:gdLst/>
              <a:ahLst/>
              <a:cxnLst/>
              <a:rect l="0" t="0" r="0" b="0"/>
              <a:pathLst>
                <a:path w="88901" h="107951">
                  <a:moveTo>
                    <a:pt x="0" y="107950"/>
                  </a:moveTo>
                  <a:lnTo>
                    <a:pt x="0" y="107950"/>
                  </a:lnTo>
                  <a:lnTo>
                    <a:pt x="15580" y="83531"/>
                  </a:lnTo>
                  <a:lnTo>
                    <a:pt x="35974" y="57049"/>
                  </a:lnTo>
                  <a:lnTo>
                    <a:pt x="62375" y="2734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6" name="SMARTInkShape-3030"/>
            <p:cNvSpPr/>
            <p:nvPr>
              <p:custDataLst>
                <p:tags r:id="rId89"/>
              </p:custDataLst>
            </p:nvPr>
          </p:nvSpPr>
          <p:spPr>
            <a:xfrm>
              <a:off x="3028950" y="16637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7" name="SMARTInkShape-3031"/>
            <p:cNvSpPr/>
            <p:nvPr>
              <p:custDataLst>
                <p:tags r:id="rId90"/>
              </p:custDataLst>
            </p:nvPr>
          </p:nvSpPr>
          <p:spPr>
            <a:xfrm>
              <a:off x="3086100" y="16573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6" name="SMARTInkShape-Group659"/>
          <p:cNvGrpSpPr/>
          <p:nvPr/>
        </p:nvGrpSpPr>
        <p:grpSpPr>
          <a:xfrm>
            <a:off x="3302000" y="1574800"/>
            <a:ext cx="1594320" cy="276650"/>
            <a:chOff x="3302000" y="1574800"/>
            <a:chExt cx="1594320" cy="276650"/>
          </a:xfrm>
        </p:grpSpPr>
        <p:sp>
          <p:nvSpPr>
            <p:cNvPr id="329" name="SMARTInkShape-3032"/>
            <p:cNvSpPr/>
            <p:nvPr>
              <p:custDataLst>
                <p:tags r:id="rId69"/>
              </p:custDataLst>
            </p:nvPr>
          </p:nvSpPr>
          <p:spPr>
            <a:xfrm>
              <a:off x="3302000" y="17526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27136" y="6350"/>
                  </a:lnTo>
                  <a:lnTo>
                    <a:pt x="54801" y="1986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0" name="SMARTInkShape-3033"/>
            <p:cNvSpPr/>
            <p:nvPr>
              <p:custDataLst>
                <p:tags r:id="rId70"/>
              </p:custDataLst>
            </p:nvPr>
          </p:nvSpPr>
          <p:spPr>
            <a:xfrm>
              <a:off x="3308350" y="1790700"/>
              <a:ext cx="76201" cy="19051"/>
            </a:xfrm>
            <a:custGeom>
              <a:avLst/>
              <a:gdLst/>
              <a:ahLst/>
              <a:cxnLst/>
              <a:rect l="0" t="0" r="0" b="0"/>
              <a:pathLst>
                <a:path w="7620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9050"/>
                  </a:lnTo>
                  <a:lnTo>
                    <a:pt x="33846" y="11211"/>
                  </a:lnTo>
                  <a:lnTo>
                    <a:pt x="60935" y="3939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1" name="SMARTInkShape-3034"/>
            <p:cNvSpPr/>
            <p:nvPr>
              <p:custDataLst>
                <p:tags r:id="rId71"/>
              </p:custDataLst>
            </p:nvPr>
          </p:nvSpPr>
          <p:spPr>
            <a:xfrm>
              <a:off x="3609836" y="1670050"/>
              <a:ext cx="35065" cy="152401"/>
            </a:xfrm>
            <a:custGeom>
              <a:avLst/>
              <a:gdLst/>
              <a:ahLst/>
              <a:cxnLst/>
              <a:rect l="0" t="0" r="0" b="0"/>
              <a:pathLst>
                <a:path w="35065" h="152401">
                  <a:moveTo>
                    <a:pt x="35064" y="0"/>
                  </a:moveTo>
                  <a:lnTo>
                    <a:pt x="35064" y="0"/>
                  </a:lnTo>
                  <a:lnTo>
                    <a:pt x="19484" y="27790"/>
                  </a:lnTo>
                  <a:lnTo>
                    <a:pt x="12147" y="48334"/>
                  </a:lnTo>
                  <a:lnTo>
                    <a:pt x="7240" y="70871"/>
                  </a:lnTo>
                  <a:lnTo>
                    <a:pt x="3772" y="101981"/>
                  </a:lnTo>
                  <a:lnTo>
                    <a:pt x="0" y="124526"/>
                  </a:lnTo>
                  <a:lnTo>
                    <a:pt x="3314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2" name="SMARTInkShape-3035"/>
            <p:cNvSpPr/>
            <p:nvPr>
              <p:custDataLst>
                <p:tags r:id="rId72"/>
              </p:custDataLst>
            </p:nvPr>
          </p:nvSpPr>
          <p:spPr>
            <a:xfrm>
              <a:off x="4832350" y="1574800"/>
              <a:ext cx="63970" cy="234951"/>
            </a:xfrm>
            <a:custGeom>
              <a:avLst/>
              <a:gdLst/>
              <a:ahLst/>
              <a:cxnLst/>
              <a:rect l="0" t="0" r="0" b="0"/>
              <a:pathLst>
                <a:path w="63970" h="234951">
                  <a:moveTo>
                    <a:pt x="0" y="0"/>
                  </a:moveTo>
                  <a:lnTo>
                    <a:pt x="0" y="0"/>
                  </a:lnTo>
                  <a:lnTo>
                    <a:pt x="10113" y="6742"/>
                  </a:lnTo>
                  <a:lnTo>
                    <a:pt x="23144" y="27790"/>
                  </a:lnTo>
                  <a:lnTo>
                    <a:pt x="31688" y="48334"/>
                  </a:lnTo>
                  <a:lnTo>
                    <a:pt x="40189" y="71576"/>
                  </a:lnTo>
                  <a:lnTo>
                    <a:pt x="48671" y="96017"/>
                  </a:lnTo>
                  <a:lnTo>
                    <a:pt x="57145" y="120991"/>
                  </a:lnTo>
                  <a:lnTo>
                    <a:pt x="63498" y="145496"/>
                  </a:lnTo>
                  <a:lnTo>
                    <a:pt x="63969" y="168146"/>
                  </a:lnTo>
                  <a:lnTo>
                    <a:pt x="59946" y="189972"/>
                  </a:lnTo>
                  <a:lnTo>
                    <a:pt x="52748" y="209316"/>
                  </a:lnTo>
                  <a:lnTo>
                    <a:pt x="38207" y="226727"/>
                  </a:lnTo>
                  <a:lnTo>
                    <a:pt x="2540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3" name="SMARTInkShape-3036"/>
            <p:cNvSpPr/>
            <p:nvPr>
              <p:custDataLst>
                <p:tags r:id="rId73"/>
              </p:custDataLst>
            </p:nvPr>
          </p:nvSpPr>
          <p:spPr>
            <a:xfrm>
              <a:off x="4705350" y="17081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5467"/>
                  </a:lnTo>
                  <a:lnTo>
                    <a:pt x="39345" y="6089"/>
                  </a:lnTo>
                  <a:lnTo>
                    <a:pt x="71089" y="6298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4" name="SMARTInkShape-3037"/>
            <p:cNvSpPr/>
            <p:nvPr>
              <p:custDataLst>
                <p:tags r:id="rId74"/>
              </p:custDataLst>
            </p:nvPr>
          </p:nvSpPr>
          <p:spPr>
            <a:xfrm>
              <a:off x="4739543" y="1625600"/>
              <a:ext cx="68423" cy="143274"/>
            </a:xfrm>
            <a:custGeom>
              <a:avLst/>
              <a:gdLst/>
              <a:ahLst/>
              <a:cxnLst/>
              <a:rect l="0" t="0" r="0" b="0"/>
              <a:pathLst>
                <a:path w="68423" h="143274">
                  <a:moveTo>
                    <a:pt x="35657" y="0"/>
                  </a:moveTo>
                  <a:lnTo>
                    <a:pt x="35657" y="0"/>
                  </a:lnTo>
                  <a:lnTo>
                    <a:pt x="35657" y="3371"/>
                  </a:lnTo>
                  <a:lnTo>
                    <a:pt x="21842" y="30443"/>
                  </a:lnTo>
                  <a:lnTo>
                    <a:pt x="9927" y="60526"/>
                  </a:lnTo>
                  <a:lnTo>
                    <a:pt x="3055" y="82639"/>
                  </a:lnTo>
                  <a:lnTo>
                    <a:pt x="0" y="101875"/>
                  </a:lnTo>
                  <a:lnTo>
                    <a:pt x="1303" y="109544"/>
                  </a:lnTo>
                  <a:lnTo>
                    <a:pt x="8394" y="121829"/>
                  </a:lnTo>
                  <a:lnTo>
                    <a:pt x="27657" y="136678"/>
                  </a:lnTo>
                  <a:lnTo>
                    <a:pt x="51239" y="143273"/>
                  </a:lnTo>
                  <a:lnTo>
                    <a:pt x="62103" y="142934"/>
                  </a:lnTo>
                  <a:lnTo>
                    <a:pt x="67872" y="141138"/>
                  </a:lnTo>
                  <a:lnTo>
                    <a:pt x="68422" y="140658"/>
                  </a:lnTo>
                  <a:lnTo>
                    <a:pt x="67407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5" name="SMARTInkShape-3038"/>
            <p:cNvSpPr/>
            <p:nvPr>
              <p:custDataLst>
                <p:tags r:id="rId75"/>
              </p:custDataLst>
            </p:nvPr>
          </p:nvSpPr>
          <p:spPr>
            <a:xfrm>
              <a:off x="4546600" y="1758950"/>
              <a:ext cx="76201" cy="1"/>
            </a:xfrm>
            <a:custGeom>
              <a:avLst/>
              <a:gdLst/>
              <a:ahLst/>
              <a:cxnLst/>
              <a:rect l="0" t="0" r="0" b="0"/>
              <a:pathLst>
                <a:path w="76201" h="1">
                  <a:moveTo>
                    <a:pt x="0" y="0"/>
                  </a:moveTo>
                  <a:lnTo>
                    <a:pt x="0" y="0"/>
                  </a:lnTo>
                  <a:lnTo>
                    <a:pt x="29232" y="0"/>
                  </a:lnTo>
                  <a:lnTo>
                    <a:pt x="60799" y="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6" name="SMARTInkShape-3039"/>
            <p:cNvSpPr/>
            <p:nvPr>
              <p:custDataLst>
                <p:tags r:id="rId76"/>
              </p:custDataLst>
            </p:nvPr>
          </p:nvSpPr>
          <p:spPr>
            <a:xfrm>
              <a:off x="4559300" y="1721994"/>
              <a:ext cx="101601" cy="11557"/>
            </a:xfrm>
            <a:custGeom>
              <a:avLst/>
              <a:gdLst/>
              <a:ahLst/>
              <a:cxnLst/>
              <a:rect l="0" t="0" r="0" b="0"/>
              <a:pathLst>
                <a:path w="101601" h="11557">
                  <a:moveTo>
                    <a:pt x="0" y="11556"/>
                  </a:moveTo>
                  <a:lnTo>
                    <a:pt x="0" y="11556"/>
                  </a:lnTo>
                  <a:lnTo>
                    <a:pt x="0" y="8185"/>
                  </a:lnTo>
                  <a:lnTo>
                    <a:pt x="1882" y="4649"/>
                  </a:lnTo>
                  <a:lnTo>
                    <a:pt x="3371" y="2718"/>
                  </a:lnTo>
                  <a:lnTo>
                    <a:pt x="6907" y="572"/>
                  </a:lnTo>
                  <a:lnTo>
                    <a:pt x="8838" y="0"/>
                  </a:lnTo>
                  <a:lnTo>
                    <a:pt x="34796" y="4032"/>
                  </a:lnTo>
                  <a:lnTo>
                    <a:pt x="59934" y="4858"/>
                  </a:lnTo>
                  <a:lnTo>
                    <a:pt x="84080" y="6985"/>
                  </a:lnTo>
                  <a:lnTo>
                    <a:pt x="101600" y="115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7" name="SMARTInkShape-3040"/>
            <p:cNvSpPr/>
            <p:nvPr>
              <p:custDataLst>
                <p:tags r:id="rId77"/>
              </p:custDataLst>
            </p:nvPr>
          </p:nvSpPr>
          <p:spPr>
            <a:xfrm>
              <a:off x="4579649" y="1727200"/>
              <a:ext cx="24102" cy="82551"/>
            </a:xfrm>
            <a:custGeom>
              <a:avLst/>
              <a:gdLst/>
              <a:ahLst/>
              <a:cxnLst/>
              <a:rect l="0" t="0" r="0" b="0"/>
              <a:pathLst>
                <a:path w="24102" h="82551">
                  <a:moveTo>
                    <a:pt x="24101" y="0"/>
                  </a:moveTo>
                  <a:lnTo>
                    <a:pt x="24101" y="0"/>
                  </a:lnTo>
                  <a:lnTo>
                    <a:pt x="24101" y="3371"/>
                  </a:lnTo>
                  <a:lnTo>
                    <a:pt x="12168" y="28562"/>
                  </a:lnTo>
                  <a:lnTo>
                    <a:pt x="1624" y="58010"/>
                  </a:lnTo>
                  <a:lnTo>
                    <a:pt x="0" y="67175"/>
                  </a:lnTo>
                  <a:lnTo>
                    <a:pt x="1160" y="74070"/>
                  </a:lnTo>
                  <a:lnTo>
                    <a:pt x="2457" y="76897"/>
                  </a:lnTo>
                  <a:lnTo>
                    <a:pt x="4027" y="78781"/>
                  </a:lnTo>
                  <a:lnTo>
                    <a:pt x="11401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8" name="SMARTInkShape-3041"/>
            <p:cNvSpPr/>
            <p:nvPr>
              <p:custDataLst>
                <p:tags r:id="rId78"/>
              </p:custDataLst>
            </p:nvPr>
          </p:nvSpPr>
          <p:spPr>
            <a:xfrm>
              <a:off x="4396905" y="1685360"/>
              <a:ext cx="141319" cy="91914"/>
            </a:xfrm>
            <a:custGeom>
              <a:avLst/>
              <a:gdLst/>
              <a:ahLst/>
              <a:cxnLst/>
              <a:rect l="0" t="0" r="0" b="0"/>
              <a:pathLst>
                <a:path w="141319" h="91914">
                  <a:moveTo>
                    <a:pt x="41745" y="3740"/>
                  </a:moveTo>
                  <a:lnTo>
                    <a:pt x="41745" y="3740"/>
                  </a:lnTo>
                  <a:lnTo>
                    <a:pt x="35003" y="7111"/>
                  </a:lnTo>
                  <a:lnTo>
                    <a:pt x="20697" y="22691"/>
                  </a:lnTo>
                  <a:lnTo>
                    <a:pt x="6424" y="48553"/>
                  </a:lnTo>
                  <a:lnTo>
                    <a:pt x="0" y="68445"/>
                  </a:lnTo>
                  <a:lnTo>
                    <a:pt x="1215" y="73688"/>
                  </a:lnTo>
                  <a:lnTo>
                    <a:pt x="8209" y="83276"/>
                  </a:lnTo>
                  <a:lnTo>
                    <a:pt x="16492" y="88478"/>
                  </a:lnTo>
                  <a:lnTo>
                    <a:pt x="20677" y="89865"/>
                  </a:lnTo>
                  <a:lnTo>
                    <a:pt x="24877" y="89379"/>
                  </a:lnTo>
                  <a:lnTo>
                    <a:pt x="33307" y="85076"/>
                  </a:lnTo>
                  <a:lnTo>
                    <a:pt x="49512" y="70815"/>
                  </a:lnTo>
                  <a:lnTo>
                    <a:pt x="62541" y="53591"/>
                  </a:lnTo>
                  <a:lnTo>
                    <a:pt x="64075" y="52496"/>
                  </a:lnTo>
                  <a:lnTo>
                    <a:pt x="65099" y="52472"/>
                  </a:lnTo>
                  <a:lnTo>
                    <a:pt x="65781" y="53161"/>
                  </a:lnTo>
                  <a:lnTo>
                    <a:pt x="68287" y="64407"/>
                  </a:lnTo>
                  <a:lnTo>
                    <a:pt x="73767" y="72096"/>
                  </a:lnTo>
                  <a:lnTo>
                    <a:pt x="88157" y="84358"/>
                  </a:lnTo>
                  <a:lnTo>
                    <a:pt x="99767" y="88959"/>
                  </a:lnTo>
                  <a:lnTo>
                    <a:pt x="124467" y="91913"/>
                  </a:lnTo>
                  <a:lnTo>
                    <a:pt x="129349" y="90744"/>
                  </a:lnTo>
                  <a:lnTo>
                    <a:pt x="136654" y="85683"/>
                  </a:lnTo>
                  <a:lnTo>
                    <a:pt x="140371" y="76848"/>
                  </a:lnTo>
                  <a:lnTo>
                    <a:pt x="141318" y="65160"/>
                  </a:lnTo>
                  <a:lnTo>
                    <a:pt x="139387" y="50558"/>
                  </a:lnTo>
                  <a:lnTo>
                    <a:pt x="127591" y="23100"/>
                  </a:lnTo>
                  <a:lnTo>
                    <a:pt x="110690" y="2734"/>
                  </a:lnTo>
                  <a:lnTo>
                    <a:pt x="105347" y="247"/>
                  </a:lnTo>
                  <a:lnTo>
                    <a:pt x="100374" y="0"/>
                  </a:lnTo>
                  <a:lnTo>
                    <a:pt x="86195" y="37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9" name="SMARTInkShape-3042"/>
            <p:cNvSpPr/>
            <p:nvPr>
              <p:custDataLst>
                <p:tags r:id="rId79"/>
              </p:custDataLst>
            </p:nvPr>
          </p:nvSpPr>
          <p:spPr>
            <a:xfrm>
              <a:off x="4232701" y="1625600"/>
              <a:ext cx="78950" cy="203201"/>
            </a:xfrm>
            <a:custGeom>
              <a:avLst/>
              <a:gdLst/>
              <a:ahLst/>
              <a:cxnLst/>
              <a:rect l="0" t="0" r="0" b="0"/>
              <a:pathLst>
                <a:path w="78950" h="203201">
                  <a:moveTo>
                    <a:pt x="78949" y="0"/>
                  </a:moveTo>
                  <a:lnTo>
                    <a:pt x="78949" y="0"/>
                  </a:lnTo>
                  <a:lnTo>
                    <a:pt x="53601" y="16620"/>
                  </a:lnTo>
                  <a:lnTo>
                    <a:pt x="26205" y="44043"/>
                  </a:lnTo>
                  <a:lnTo>
                    <a:pt x="11057" y="69199"/>
                  </a:lnTo>
                  <a:lnTo>
                    <a:pt x="2914" y="94960"/>
                  </a:lnTo>
                  <a:lnTo>
                    <a:pt x="0" y="119816"/>
                  </a:lnTo>
                  <a:lnTo>
                    <a:pt x="1057" y="142622"/>
                  </a:lnTo>
                  <a:lnTo>
                    <a:pt x="12360" y="171924"/>
                  </a:lnTo>
                  <a:lnTo>
                    <a:pt x="40849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0" name="SMARTInkShape-3043"/>
            <p:cNvSpPr/>
            <p:nvPr>
              <p:custDataLst>
                <p:tags r:id="rId80"/>
              </p:custDataLst>
            </p:nvPr>
          </p:nvSpPr>
          <p:spPr>
            <a:xfrm>
              <a:off x="4076700" y="1699440"/>
              <a:ext cx="65302" cy="97004"/>
            </a:xfrm>
            <a:custGeom>
              <a:avLst/>
              <a:gdLst/>
              <a:ahLst/>
              <a:cxnLst/>
              <a:rect l="0" t="0" r="0" b="0"/>
              <a:pathLst>
                <a:path w="65302" h="97004">
                  <a:moveTo>
                    <a:pt x="63500" y="15060"/>
                  </a:moveTo>
                  <a:lnTo>
                    <a:pt x="63500" y="15060"/>
                  </a:lnTo>
                  <a:lnTo>
                    <a:pt x="49685" y="3126"/>
                  </a:lnTo>
                  <a:lnTo>
                    <a:pt x="45824" y="754"/>
                  </a:lnTo>
                  <a:lnTo>
                    <a:pt x="35888" y="0"/>
                  </a:lnTo>
                  <a:lnTo>
                    <a:pt x="30276" y="787"/>
                  </a:lnTo>
                  <a:lnTo>
                    <a:pt x="20276" y="7305"/>
                  </a:lnTo>
                  <a:lnTo>
                    <a:pt x="12540" y="16552"/>
                  </a:lnTo>
                  <a:lnTo>
                    <a:pt x="9101" y="25366"/>
                  </a:lnTo>
                  <a:lnTo>
                    <a:pt x="10301" y="29692"/>
                  </a:lnTo>
                  <a:lnTo>
                    <a:pt x="17278" y="38261"/>
                  </a:lnTo>
                  <a:lnTo>
                    <a:pt x="48197" y="59499"/>
                  </a:lnTo>
                  <a:lnTo>
                    <a:pt x="60847" y="72207"/>
                  </a:lnTo>
                  <a:lnTo>
                    <a:pt x="63848" y="76441"/>
                  </a:lnTo>
                  <a:lnTo>
                    <a:pt x="65143" y="79970"/>
                  </a:lnTo>
                  <a:lnTo>
                    <a:pt x="65301" y="83028"/>
                  </a:lnTo>
                  <a:lnTo>
                    <a:pt x="64701" y="85772"/>
                  </a:lnTo>
                  <a:lnTo>
                    <a:pt x="60270" y="90702"/>
                  </a:lnTo>
                  <a:lnTo>
                    <a:pt x="53598" y="94540"/>
                  </a:lnTo>
                  <a:lnTo>
                    <a:pt x="34054" y="97003"/>
                  </a:lnTo>
                  <a:lnTo>
                    <a:pt x="15264" y="95549"/>
                  </a:lnTo>
                  <a:lnTo>
                    <a:pt x="0" y="912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1" name="SMARTInkShape-3044"/>
            <p:cNvSpPr/>
            <p:nvPr>
              <p:custDataLst>
                <p:tags r:id="rId81"/>
              </p:custDataLst>
            </p:nvPr>
          </p:nvSpPr>
          <p:spPr>
            <a:xfrm>
              <a:off x="3977567" y="1729387"/>
              <a:ext cx="84341" cy="75981"/>
            </a:xfrm>
            <a:custGeom>
              <a:avLst/>
              <a:gdLst/>
              <a:ahLst/>
              <a:cxnLst/>
              <a:rect l="0" t="0" r="0" b="0"/>
              <a:pathLst>
                <a:path w="84341" h="75981">
                  <a:moveTo>
                    <a:pt x="41983" y="10513"/>
                  </a:moveTo>
                  <a:lnTo>
                    <a:pt x="41983" y="10513"/>
                  </a:lnTo>
                  <a:lnTo>
                    <a:pt x="38612" y="7142"/>
                  </a:lnTo>
                  <a:lnTo>
                    <a:pt x="36208" y="6855"/>
                  </a:lnTo>
                  <a:lnTo>
                    <a:pt x="29774" y="8417"/>
                  </a:lnTo>
                  <a:lnTo>
                    <a:pt x="18218" y="16634"/>
                  </a:lnTo>
                  <a:lnTo>
                    <a:pt x="5857" y="34748"/>
                  </a:lnTo>
                  <a:lnTo>
                    <a:pt x="0" y="51247"/>
                  </a:lnTo>
                  <a:lnTo>
                    <a:pt x="589" y="56013"/>
                  </a:lnTo>
                  <a:lnTo>
                    <a:pt x="5006" y="65072"/>
                  </a:lnTo>
                  <a:lnTo>
                    <a:pt x="15436" y="71921"/>
                  </a:lnTo>
                  <a:lnTo>
                    <a:pt x="22168" y="74735"/>
                  </a:lnTo>
                  <a:lnTo>
                    <a:pt x="37175" y="75980"/>
                  </a:lnTo>
                  <a:lnTo>
                    <a:pt x="52546" y="73476"/>
                  </a:lnTo>
                  <a:lnTo>
                    <a:pt x="66433" y="67660"/>
                  </a:lnTo>
                  <a:lnTo>
                    <a:pt x="75898" y="60371"/>
                  </a:lnTo>
                  <a:lnTo>
                    <a:pt x="79409" y="56451"/>
                  </a:lnTo>
                  <a:lnTo>
                    <a:pt x="83311" y="46452"/>
                  </a:lnTo>
                  <a:lnTo>
                    <a:pt x="84340" y="34247"/>
                  </a:lnTo>
                  <a:lnTo>
                    <a:pt x="82445" y="19415"/>
                  </a:lnTo>
                  <a:lnTo>
                    <a:pt x="79541" y="13626"/>
                  </a:lnTo>
                  <a:lnTo>
                    <a:pt x="70670" y="5311"/>
                  </a:lnTo>
                  <a:lnTo>
                    <a:pt x="59672" y="1146"/>
                  </a:lnTo>
                  <a:lnTo>
                    <a:pt x="47728" y="0"/>
                  </a:lnTo>
                  <a:lnTo>
                    <a:pt x="35364" y="1842"/>
                  </a:lnTo>
                  <a:lnTo>
                    <a:pt x="31220" y="4732"/>
                  </a:lnTo>
                  <a:lnTo>
                    <a:pt x="28458" y="8776"/>
                  </a:lnTo>
                  <a:lnTo>
                    <a:pt x="26616" y="13588"/>
                  </a:lnTo>
                  <a:lnTo>
                    <a:pt x="26094" y="17502"/>
                  </a:lnTo>
                  <a:lnTo>
                    <a:pt x="29283" y="2956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2" name="SMARTInkShape-3045"/>
            <p:cNvSpPr/>
            <p:nvPr>
              <p:custDataLst>
                <p:tags r:id="rId82"/>
              </p:custDataLst>
            </p:nvPr>
          </p:nvSpPr>
          <p:spPr>
            <a:xfrm>
              <a:off x="3878321" y="1720850"/>
              <a:ext cx="90430" cy="93166"/>
            </a:xfrm>
            <a:custGeom>
              <a:avLst/>
              <a:gdLst/>
              <a:ahLst/>
              <a:cxnLst/>
              <a:rect l="0" t="0" r="0" b="0"/>
              <a:pathLst>
                <a:path w="90430" h="93166">
                  <a:moveTo>
                    <a:pt x="65029" y="0"/>
                  </a:moveTo>
                  <a:lnTo>
                    <a:pt x="65029" y="0"/>
                  </a:lnTo>
                  <a:lnTo>
                    <a:pt x="54890" y="706"/>
                  </a:lnTo>
                  <a:lnTo>
                    <a:pt x="37418" y="8789"/>
                  </a:lnTo>
                  <a:lnTo>
                    <a:pt x="25946" y="17312"/>
                  </a:lnTo>
                  <a:lnTo>
                    <a:pt x="8999" y="37977"/>
                  </a:lnTo>
                  <a:lnTo>
                    <a:pt x="1792" y="53803"/>
                  </a:lnTo>
                  <a:lnTo>
                    <a:pt x="0" y="68362"/>
                  </a:lnTo>
                  <a:lnTo>
                    <a:pt x="509" y="75208"/>
                  </a:lnTo>
                  <a:lnTo>
                    <a:pt x="2966" y="80478"/>
                  </a:lnTo>
                  <a:lnTo>
                    <a:pt x="11340" y="88214"/>
                  </a:lnTo>
                  <a:lnTo>
                    <a:pt x="38067" y="93165"/>
                  </a:lnTo>
                  <a:lnTo>
                    <a:pt x="69427" y="87890"/>
                  </a:lnTo>
                  <a:lnTo>
                    <a:pt x="90429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3" name="SMARTInkShape-3046"/>
            <p:cNvSpPr/>
            <p:nvPr>
              <p:custDataLst>
                <p:tags r:id="rId83"/>
              </p:custDataLst>
            </p:nvPr>
          </p:nvSpPr>
          <p:spPr>
            <a:xfrm>
              <a:off x="3709806" y="1790700"/>
              <a:ext cx="44356" cy="60750"/>
            </a:xfrm>
            <a:custGeom>
              <a:avLst/>
              <a:gdLst/>
              <a:ahLst/>
              <a:cxnLst/>
              <a:rect l="0" t="0" r="0" b="0"/>
              <a:pathLst>
                <a:path w="44356" h="60750">
                  <a:moveTo>
                    <a:pt x="17644" y="6350"/>
                  </a:moveTo>
                  <a:lnTo>
                    <a:pt x="17644" y="6350"/>
                  </a:lnTo>
                  <a:lnTo>
                    <a:pt x="5711" y="20165"/>
                  </a:lnTo>
                  <a:lnTo>
                    <a:pt x="3338" y="24027"/>
                  </a:lnTo>
                  <a:lnTo>
                    <a:pt x="0" y="39575"/>
                  </a:lnTo>
                  <a:lnTo>
                    <a:pt x="2382" y="54216"/>
                  </a:lnTo>
                  <a:lnTo>
                    <a:pt x="4647" y="57311"/>
                  </a:lnTo>
                  <a:lnTo>
                    <a:pt x="7568" y="59374"/>
                  </a:lnTo>
                  <a:lnTo>
                    <a:pt x="10927" y="60749"/>
                  </a:lnTo>
                  <a:lnTo>
                    <a:pt x="14577" y="60255"/>
                  </a:lnTo>
                  <a:lnTo>
                    <a:pt x="22396" y="55943"/>
                  </a:lnTo>
                  <a:lnTo>
                    <a:pt x="38208" y="41677"/>
                  </a:lnTo>
                  <a:lnTo>
                    <a:pt x="43952" y="33575"/>
                  </a:lnTo>
                  <a:lnTo>
                    <a:pt x="44355" y="29439"/>
                  </a:lnTo>
                  <a:lnTo>
                    <a:pt x="41040" y="21080"/>
                  </a:lnTo>
                  <a:lnTo>
                    <a:pt x="34862" y="14543"/>
                  </a:lnTo>
                  <a:lnTo>
                    <a:pt x="1129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4" name="SMARTInkShape-3047"/>
            <p:cNvSpPr/>
            <p:nvPr>
              <p:custDataLst>
                <p:tags r:id="rId84"/>
              </p:custDataLst>
            </p:nvPr>
          </p:nvSpPr>
          <p:spPr>
            <a:xfrm>
              <a:off x="3536950" y="174625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12700"/>
                  </a:moveTo>
                  <a:lnTo>
                    <a:pt x="0" y="12700"/>
                  </a:lnTo>
                  <a:lnTo>
                    <a:pt x="27630" y="10819"/>
                  </a:lnTo>
                  <a:lnTo>
                    <a:pt x="53342" y="5792"/>
                  </a:lnTo>
                  <a:lnTo>
                    <a:pt x="79540" y="1716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5" name="SMARTInkShape-3048"/>
            <p:cNvSpPr/>
            <p:nvPr>
              <p:custDataLst>
                <p:tags r:id="rId85"/>
              </p:custDataLst>
            </p:nvPr>
          </p:nvSpPr>
          <p:spPr>
            <a:xfrm>
              <a:off x="3524250" y="1663968"/>
              <a:ext cx="184151" cy="12433"/>
            </a:xfrm>
            <a:custGeom>
              <a:avLst/>
              <a:gdLst/>
              <a:ahLst/>
              <a:cxnLst/>
              <a:rect l="0" t="0" r="0" b="0"/>
              <a:pathLst>
                <a:path w="184151" h="12433">
                  <a:moveTo>
                    <a:pt x="0" y="12432"/>
                  </a:moveTo>
                  <a:lnTo>
                    <a:pt x="0" y="12432"/>
                  </a:lnTo>
                  <a:lnTo>
                    <a:pt x="0" y="9061"/>
                  </a:lnTo>
                  <a:lnTo>
                    <a:pt x="16855" y="6965"/>
                  </a:lnTo>
                  <a:lnTo>
                    <a:pt x="44192" y="6343"/>
                  </a:lnTo>
                  <a:lnTo>
                    <a:pt x="66208" y="4317"/>
                  </a:lnTo>
                  <a:lnTo>
                    <a:pt x="90103" y="1769"/>
                  </a:lnTo>
                  <a:lnTo>
                    <a:pt x="114835" y="638"/>
                  </a:lnTo>
                  <a:lnTo>
                    <a:pt x="145816" y="0"/>
                  </a:lnTo>
                  <a:lnTo>
                    <a:pt x="174383" y="4149"/>
                  </a:lnTo>
                  <a:lnTo>
                    <a:pt x="184150" y="60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47" name="SMARTInkShape-3049"/>
          <p:cNvSpPr/>
          <p:nvPr>
            <p:custDataLst>
              <p:tags r:id="rId1"/>
            </p:custDataLst>
          </p:nvPr>
        </p:nvSpPr>
        <p:spPr>
          <a:xfrm>
            <a:off x="5213350" y="1670583"/>
            <a:ext cx="209194" cy="75668"/>
          </a:xfrm>
          <a:custGeom>
            <a:avLst/>
            <a:gdLst/>
            <a:ahLst/>
            <a:cxnLst/>
            <a:rect l="0" t="0" r="0" b="0"/>
            <a:pathLst>
              <a:path w="209194" h="75668">
                <a:moveTo>
                  <a:pt x="0" y="37567"/>
                </a:moveTo>
                <a:lnTo>
                  <a:pt x="0" y="37567"/>
                </a:lnTo>
                <a:lnTo>
                  <a:pt x="0" y="23261"/>
                </a:lnTo>
                <a:lnTo>
                  <a:pt x="5644" y="16862"/>
                </a:lnTo>
                <a:lnTo>
                  <a:pt x="10113" y="13181"/>
                </a:lnTo>
                <a:lnTo>
                  <a:pt x="22604" y="9090"/>
                </a:lnTo>
                <a:lnTo>
                  <a:pt x="29887" y="7999"/>
                </a:lnTo>
                <a:lnTo>
                  <a:pt x="45503" y="10550"/>
                </a:lnTo>
                <a:lnTo>
                  <a:pt x="61145" y="17093"/>
                </a:lnTo>
                <a:lnTo>
                  <a:pt x="91569" y="41195"/>
                </a:lnTo>
                <a:lnTo>
                  <a:pt x="105370" y="54321"/>
                </a:lnTo>
                <a:lnTo>
                  <a:pt x="107641" y="58614"/>
                </a:lnTo>
                <a:lnTo>
                  <a:pt x="108450" y="62887"/>
                </a:lnTo>
                <a:lnTo>
                  <a:pt x="107979" y="74919"/>
                </a:lnTo>
                <a:lnTo>
                  <a:pt x="99114" y="54554"/>
                </a:lnTo>
                <a:lnTo>
                  <a:pt x="92355" y="27151"/>
                </a:lnTo>
                <a:lnTo>
                  <a:pt x="93373" y="12060"/>
                </a:lnTo>
                <a:lnTo>
                  <a:pt x="89629" y="1265"/>
                </a:lnTo>
                <a:lnTo>
                  <a:pt x="90091" y="665"/>
                </a:lnTo>
                <a:lnTo>
                  <a:pt x="92487" y="0"/>
                </a:lnTo>
                <a:lnTo>
                  <a:pt x="119372" y="4563"/>
                </a:lnTo>
                <a:lnTo>
                  <a:pt x="147553" y="5445"/>
                </a:lnTo>
                <a:lnTo>
                  <a:pt x="176364" y="5707"/>
                </a:lnTo>
                <a:lnTo>
                  <a:pt x="204641" y="5795"/>
                </a:lnTo>
                <a:lnTo>
                  <a:pt x="207688" y="7214"/>
                </a:lnTo>
                <a:lnTo>
                  <a:pt x="209014" y="9570"/>
                </a:lnTo>
                <a:lnTo>
                  <a:pt x="209193" y="12552"/>
                </a:lnTo>
                <a:lnTo>
                  <a:pt x="203746" y="19629"/>
                </a:lnTo>
                <a:lnTo>
                  <a:pt x="176262" y="39041"/>
                </a:lnTo>
                <a:lnTo>
                  <a:pt x="147706" y="58189"/>
                </a:lnTo>
                <a:lnTo>
                  <a:pt x="127000" y="7566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54" name="SMARTInkShape-Group661"/>
          <p:cNvGrpSpPr/>
          <p:nvPr/>
        </p:nvGrpSpPr>
        <p:grpSpPr>
          <a:xfrm>
            <a:off x="5581650" y="1511300"/>
            <a:ext cx="404141" cy="273051"/>
            <a:chOff x="5581650" y="1511300"/>
            <a:chExt cx="404141" cy="273051"/>
          </a:xfrm>
        </p:grpSpPr>
        <p:sp>
          <p:nvSpPr>
            <p:cNvPr id="348" name="SMARTInkShape-3050"/>
            <p:cNvSpPr/>
            <p:nvPr>
              <p:custDataLst>
                <p:tags r:id="rId63"/>
              </p:custDataLst>
            </p:nvPr>
          </p:nvSpPr>
          <p:spPr>
            <a:xfrm>
              <a:off x="5949950" y="1511300"/>
              <a:ext cx="35841" cy="273051"/>
            </a:xfrm>
            <a:custGeom>
              <a:avLst/>
              <a:gdLst/>
              <a:ahLst/>
              <a:cxnLst/>
              <a:rect l="0" t="0" r="0" b="0"/>
              <a:pathLst>
                <a:path w="35841" h="273051">
                  <a:moveTo>
                    <a:pt x="0" y="0"/>
                  </a:moveTo>
                  <a:lnTo>
                    <a:pt x="0" y="0"/>
                  </a:lnTo>
                  <a:lnTo>
                    <a:pt x="10113" y="10113"/>
                  </a:lnTo>
                  <a:lnTo>
                    <a:pt x="19773" y="33257"/>
                  </a:lnTo>
                  <a:lnTo>
                    <a:pt x="26663" y="54292"/>
                  </a:lnTo>
                  <a:lnTo>
                    <a:pt x="33017" y="78457"/>
                  </a:lnTo>
                  <a:lnTo>
                    <a:pt x="35840" y="105661"/>
                  </a:lnTo>
                  <a:lnTo>
                    <a:pt x="35214" y="134214"/>
                  </a:lnTo>
                  <a:lnTo>
                    <a:pt x="32584" y="162662"/>
                  </a:lnTo>
                  <a:lnTo>
                    <a:pt x="29063" y="189416"/>
                  </a:lnTo>
                  <a:lnTo>
                    <a:pt x="25147" y="211655"/>
                  </a:lnTo>
                  <a:lnTo>
                    <a:pt x="17094" y="240042"/>
                  </a:lnTo>
                  <a:lnTo>
                    <a:pt x="6350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9" name="SMARTInkShape-3051"/>
            <p:cNvSpPr/>
            <p:nvPr>
              <p:custDataLst>
                <p:tags r:id="rId64"/>
              </p:custDataLst>
            </p:nvPr>
          </p:nvSpPr>
          <p:spPr>
            <a:xfrm>
              <a:off x="5816600" y="1631950"/>
              <a:ext cx="114301" cy="6351"/>
            </a:xfrm>
            <a:custGeom>
              <a:avLst/>
              <a:gdLst/>
              <a:ahLst/>
              <a:cxnLst/>
              <a:rect l="0" t="0" r="0" b="0"/>
              <a:pathLst>
                <a:path w="114301" h="6351">
                  <a:moveTo>
                    <a:pt x="0" y="6350"/>
                  </a:moveTo>
                  <a:lnTo>
                    <a:pt x="0" y="6350"/>
                  </a:lnTo>
                  <a:lnTo>
                    <a:pt x="30404" y="6350"/>
                  </a:lnTo>
                  <a:lnTo>
                    <a:pt x="55967" y="6350"/>
                  </a:lnTo>
                  <a:lnTo>
                    <a:pt x="84159" y="5644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0" name="SMARTInkShape-3052"/>
            <p:cNvSpPr/>
            <p:nvPr>
              <p:custDataLst>
                <p:tags r:id="rId65"/>
              </p:custDataLst>
            </p:nvPr>
          </p:nvSpPr>
          <p:spPr>
            <a:xfrm>
              <a:off x="5857972" y="1555750"/>
              <a:ext cx="47529" cy="175895"/>
            </a:xfrm>
            <a:custGeom>
              <a:avLst/>
              <a:gdLst/>
              <a:ahLst/>
              <a:cxnLst/>
              <a:rect l="0" t="0" r="0" b="0"/>
              <a:pathLst>
                <a:path w="47529" h="175895">
                  <a:moveTo>
                    <a:pt x="41178" y="0"/>
                  </a:moveTo>
                  <a:lnTo>
                    <a:pt x="41178" y="0"/>
                  </a:lnTo>
                  <a:lnTo>
                    <a:pt x="37807" y="3371"/>
                  </a:lnTo>
                  <a:lnTo>
                    <a:pt x="26432" y="30443"/>
                  </a:lnTo>
                  <a:lnTo>
                    <a:pt x="13290" y="60526"/>
                  </a:lnTo>
                  <a:lnTo>
                    <a:pt x="4090" y="84050"/>
                  </a:lnTo>
                  <a:lnTo>
                    <a:pt x="0" y="108617"/>
                  </a:lnTo>
                  <a:lnTo>
                    <a:pt x="1068" y="139505"/>
                  </a:lnTo>
                  <a:lnTo>
                    <a:pt x="5948" y="153960"/>
                  </a:lnTo>
                  <a:lnTo>
                    <a:pt x="9225" y="159790"/>
                  </a:lnTo>
                  <a:lnTo>
                    <a:pt x="18510" y="168149"/>
                  </a:lnTo>
                  <a:lnTo>
                    <a:pt x="31874" y="174940"/>
                  </a:lnTo>
                  <a:lnTo>
                    <a:pt x="34975" y="175894"/>
                  </a:lnTo>
                  <a:lnTo>
                    <a:pt x="37748" y="175118"/>
                  </a:lnTo>
                  <a:lnTo>
                    <a:pt x="47528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1" name="SMARTInkShape-3053"/>
            <p:cNvSpPr/>
            <p:nvPr>
              <p:custDataLst>
                <p:tags r:id="rId66"/>
              </p:custDataLst>
            </p:nvPr>
          </p:nvSpPr>
          <p:spPr>
            <a:xfrm>
              <a:off x="5774272" y="1530350"/>
              <a:ext cx="55029" cy="215901"/>
            </a:xfrm>
            <a:custGeom>
              <a:avLst/>
              <a:gdLst/>
              <a:ahLst/>
              <a:cxnLst/>
              <a:rect l="0" t="0" r="0" b="0"/>
              <a:pathLst>
                <a:path w="55029" h="215901">
                  <a:moveTo>
                    <a:pt x="55028" y="0"/>
                  </a:moveTo>
                  <a:lnTo>
                    <a:pt x="55028" y="0"/>
                  </a:lnTo>
                  <a:lnTo>
                    <a:pt x="51657" y="0"/>
                  </a:lnTo>
                  <a:lnTo>
                    <a:pt x="42818" y="6742"/>
                  </a:lnTo>
                  <a:lnTo>
                    <a:pt x="30849" y="33918"/>
                  </a:lnTo>
                  <a:lnTo>
                    <a:pt x="20998" y="57643"/>
                  </a:lnTo>
                  <a:lnTo>
                    <a:pt x="13327" y="84651"/>
                  </a:lnTo>
                  <a:lnTo>
                    <a:pt x="7567" y="111706"/>
                  </a:lnTo>
                  <a:lnTo>
                    <a:pt x="2654" y="135490"/>
                  </a:lnTo>
                  <a:lnTo>
                    <a:pt x="0" y="157819"/>
                  </a:lnTo>
                  <a:lnTo>
                    <a:pt x="389" y="184580"/>
                  </a:lnTo>
                  <a:lnTo>
                    <a:pt x="3933" y="196335"/>
                  </a:lnTo>
                  <a:lnTo>
                    <a:pt x="10211" y="206264"/>
                  </a:lnTo>
                  <a:lnTo>
                    <a:pt x="17706" y="211617"/>
                  </a:lnTo>
                  <a:lnTo>
                    <a:pt x="29628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2" name="SMARTInkShape-3054"/>
            <p:cNvSpPr/>
            <p:nvPr>
              <p:custDataLst>
                <p:tags r:id="rId67"/>
              </p:custDataLst>
            </p:nvPr>
          </p:nvSpPr>
          <p:spPr>
            <a:xfrm>
              <a:off x="5581650" y="1625600"/>
              <a:ext cx="107951" cy="120651"/>
            </a:xfrm>
            <a:custGeom>
              <a:avLst/>
              <a:gdLst/>
              <a:ahLst/>
              <a:cxnLst/>
              <a:rect l="0" t="0" r="0" b="0"/>
              <a:pathLst>
                <a:path w="107951" h="120651">
                  <a:moveTo>
                    <a:pt x="0" y="120650"/>
                  </a:moveTo>
                  <a:lnTo>
                    <a:pt x="0" y="120650"/>
                  </a:lnTo>
                  <a:lnTo>
                    <a:pt x="0" y="117279"/>
                  </a:lnTo>
                  <a:lnTo>
                    <a:pt x="6742" y="108441"/>
                  </a:lnTo>
                  <a:lnTo>
                    <a:pt x="31097" y="81967"/>
                  </a:lnTo>
                  <a:lnTo>
                    <a:pt x="51312" y="55018"/>
                  </a:lnTo>
                  <a:lnTo>
                    <a:pt x="81187" y="26233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3" name="SMARTInkShape-3055"/>
            <p:cNvSpPr/>
            <p:nvPr>
              <p:custDataLst>
                <p:tags r:id="rId68"/>
              </p:custDataLst>
            </p:nvPr>
          </p:nvSpPr>
          <p:spPr>
            <a:xfrm>
              <a:off x="5597041" y="1638300"/>
              <a:ext cx="134040" cy="94471"/>
            </a:xfrm>
            <a:custGeom>
              <a:avLst/>
              <a:gdLst/>
              <a:ahLst/>
              <a:cxnLst/>
              <a:rect l="0" t="0" r="0" b="0"/>
              <a:pathLst>
                <a:path w="134040" h="94471">
                  <a:moveTo>
                    <a:pt x="3659" y="0"/>
                  </a:moveTo>
                  <a:lnTo>
                    <a:pt x="3659" y="0"/>
                  </a:lnTo>
                  <a:lnTo>
                    <a:pt x="288" y="0"/>
                  </a:lnTo>
                  <a:lnTo>
                    <a:pt x="0" y="1411"/>
                  </a:lnTo>
                  <a:lnTo>
                    <a:pt x="3950" y="27437"/>
                  </a:lnTo>
                  <a:lnTo>
                    <a:pt x="6846" y="42063"/>
                  </a:lnTo>
                  <a:lnTo>
                    <a:pt x="19185" y="62793"/>
                  </a:lnTo>
                  <a:lnTo>
                    <a:pt x="42988" y="78969"/>
                  </a:lnTo>
                  <a:lnTo>
                    <a:pt x="73203" y="91302"/>
                  </a:lnTo>
                  <a:lnTo>
                    <a:pt x="103735" y="94470"/>
                  </a:lnTo>
                  <a:lnTo>
                    <a:pt x="116576" y="94198"/>
                  </a:lnTo>
                  <a:lnTo>
                    <a:pt x="126987" y="91725"/>
                  </a:lnTo>
                  <a:lnTo>
                    <a:pt x="132555" y="88274"/>
                  </a:lnTo>
                  <a:lnTo>
                    <a:pt x="134039" y="86366"/>
                  </a:lnTo>
                  <a:lnTo>
                    <a:pt x="133618" y="84388"/>
                  </a:lnTo>
                  <a:lnTo>
                    <a:pt x="124309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2" name="SMARTInkShape-Group662"/>
          <p:cNvGrpSpPr/>
          <p:nvPr/>
        </p:nvGrpSpPr>
        <p:grpSpPr>
          <a:xfrm>
            <a:off x="6140450" y="1606550"/>
            <a:ext cx="1003301" cy="214157"/>
            <a:chOff x="6140450" y="1606550"/>
            <a:chExt cx="1003301" cy="214157"/>
          </a:xfrm>
        </p:grpSpPr>
        <p:sp>
          <p:nvSpPr>
            <p:cNvPr id="355" name="SMARTInkShape-3056"/>
            <p:cNvSpPr/>
            <p:nvPr>
              <p:custDataLst>
                <p:tags r:id="rId56"/>
              </p:custDataLst>
            </p:nvPr>
          </p:nvSpPr>
          <p:spPr>
            <a:xfrm>
              <a:off x="7073900" y="1645794"/>
              <a:ext cx="69851" cy="68707"/>
            </a:xfrm>
            <a:custGeom>
              <a:avLst/>
              <a:gdLst/>
              <a:ahLst/>
              <a:cxnLst/>
              <a:rect l="0" t="0" r="0" b="0"/>
              <a:pathLst>
                <a:path w="69851" h="68707">
                  <a:moveTo>
                    <a:pt x="0" y="11556"/>
                  </a:moveTo>
                  <a:lnTo>
                    <a:pt x="0" y="11556"/>
                  </a:lnTo>
                  <a:lnTo>
                    <a:pt x="31688" y="572"/>
                  </a:lnTo>
                  <a:lnTo>
                    <a:pt x="35942" y="0"/>
                  </a:lnTo>
                  <a:lnTo>
                    <a:pt x="38778" y="324"/>
                  </a:lnTo>
                  <a:lnTo>
                    <a:pt x="40669" y="1246"/>
                  </a:lnTo>
                  <a:lnTo>
                    <a:pt x="41929" y="2566"/>
                  </a:lnTo>
                  <a:lnTo>
                    <a:pt x="43329" y="5914"/>
                  </a:lnTo>
                  <a:lnTo>
                    <a:pt x="43703" y="7795"/>
                  </a:lnTo>
                  <a:lnTo>
                    <a:pt x="40356" y="13647"/>
                  </a:lnTo>
                  <a:lnTo>
                    <a:pt x="21255" y="44799"/>
                  </a:lnTo>
                  <a:lnTo>
                    <a:pt x="13966" y="54391"/>
                  </a:lnTo>
                  <a:lnTo>
                    <a:pt x="14250" y="55635"/>
                  </a:lnTo>
                  <a:lnTo>
                    <a:pt x="16446" y="58898"/>
                  </a:lnTo>
                  <a:lnTo>
                    <a:pt x="19431" y="59345"/>
                  </a:lnTo>
                  <a:lnTo>
                    <a:pt x="33038" y="58014"/>
                  </a:lnTo>
                  <a:lnTo>
                    <a:pt x="64773" y="62921"/>
                  </a:lnTo>
                  <a:lnTo>
                    <a:pt x="66465" y="64144"/>
                  </a:lnTo>
                  <a:lnTo>
                    <a:pt x="69850" y="687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6" name="SMARTInkShape-3057"/>
            <p:cNvSpPr/>
            <p:nvPr>
              <p:custDataLst>
                <p:tags r:id="rId57"/>
              </p:custDataLst>
            </p:nvPr>
          </p:nvSpPr>
          <p:spPr>
            <a:xfrm>
              <a:off x="6904215" y="1727200"/>
              <a:ext cx="158576" cy="81822"/>
            </a:xfrm>
            <a:custGeom>
              <a:avLst/>
              <a:gdLst/>
              <a:ahLst/>
              <a:cxnLst/>
              <a:rect l="0" t="0" r="0" b="0"/>
              <a:pathLst>
                <a:path w="158576" h="81822">
                  <a:moveTo>
                    <a:pt x="10935" y="19050"/>
                  </a:moveTo>
                  <a:lnTo>
                    <a:pt x="10935" y="19050"/>
                  </a:lnTo>
                  <a:lnTo>
                    <a:pt x="2207" y="38623"/>
                  </a:lnTo>
                  <a:lnTo>
                    <a:pt x="0" y="51032"/>
                  </a:lnTo>
                  <a:lnTo>
                    <a:pt x="901" y="61722"/>
                  </a:lnTo>
                  <a:lnTo>
                    <a:pt x="2129" y="66548"/>
                  </a:lnTo>
                  <a:lnTo>
                    <a:pt x="5064" y="70471"/>
                  </a:lnTo>
                  <a:lnTo>
                    <a:pt x="13970" y="76711"/>
                  </a:lnTo>
                  <a:lnTo>
                    <a:pt x="18603" y="77246"/>
                  </a:lnTo>
                  <a:lnTo>
                    <a:pt x="43834" y="67732"/>
                  </a:lnTo>
                  <a:lnTo>
                    <a:pt x="52132" y="61618"/>
                  </a:lnTo>
                  <a:lnTo>
                    <a:pt x="72178" y="40405"/>
                  </a:lnTo>
                  <a:lnTo>
                    <a:pt x="70375" y="42182"/>
                  </a:lnTo>
                  <a:lnTo>
                    <a:pt x="70317" y="44349"/>
                  </a:lnTo>
                  <a:lnTo>
                    <a:pt x="72134" y="50520"/>
                  </a:lnTo>
                  <a:lnTo>
                    <a:pt x="97377" y="74244"/>
                  </a:lnTo>
                  <a:lnTo>
                    <a:pt x="109796" y="78859"/>
                  </a:lnTo>
                  <a:lnTo>
                    <a:pt x="137394" y="81821"/>
                  </a:lnTo>
                  <a:lnTo>
                    <a:pt x="142513" y="80653"/>
                  </a:lnTo>
                  <a:lnTo>
                    <a:pt x="150083" y="75592"/>
                  </a:lnTo>
                  <a:lnTo>
                    <a:pt x="158311" y="61438"/>
                  </a:lnTo>
                  <a:lnTo>
                    <a:pt x="158575" y="55775"/>
                  </a:lnTo>
                  <a:lnTo>
                    <a:pt x="155104" y="43839"/>
                  </a:lnTo>
                  <a:lnTo>
                    <a:pt x="145218" y="25219"/>
                  </a:lnTo>
                  <a:lnTo>
                    <a:pt x="11888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7" name="SMARTInkShape-3058"/>
            <p:cNvSpPr/>
            <p:nvPr>
              <p:custDataLst>
                <p:tags r:id="rId58"/>
              </p:custDataLst>
            </p:nvPr>
          </p:nvSpPr>
          <p:spPr>
            <a:xfrm>
              <a:off x="6642100" y="1736659"/>
              <a:ext cx="171451" cy="84048"/>
            </a:xfrm>
            <a:custGeom>
              <a:avLst/>
              <a:gdLst/>
              <a:ahLst/>
              <a:cxnLst/>
              <a:rect l="0" t="0" r="0" b="0"/>
              <a:pathLst>
                <a:path w="171451" h="84048">
                  <a:moveTo>
                    <a:pt x="0" y="9591"/>
                  </a:moveTo>
                  <a:lnTo>
                    <a:pt x="0" y="9591"/>
                  </a:lnTo>
                  <a:lnTo>
                    <a:pt x="3371" y="9591"/>
                  </a:lnTo>
                  <a:lnTo>
                    <a:pt x="6907" y="13354"/>
                  </a:lnTo>
                  <a:lnTo>
                    <a:pt x="8838" y="16333"/>
                  </a:lnTo>
                  <a:lnTo>
                    <a:pt x="12192" y="47255"/>
                  </a:lnTo>
                  <a:lnTo>
                    <a:pt x="12655" y="76964"/>
                  </a:lnTo>
                  <a:lnTo>
                    <a:pt x="12670" y="79906"/>
                  </a:lnTo>
                  <a:lnTo>
                    <a:pt x="13385" y="81868"/>
                  </a:lnTo>
                  <a:lnTo>
                    <a:pt x="14568" y="83175"/>
                  </a:lnTo>
                  <a:lnTo>
                    <a:pt x="16062" y="84047"/>
                  </a:lnTo>
                  <a:lnTo>
                    <a:pt x="17763" y="83923"/>
                  </a:lnTo>
                  <a:lnTo>
                    <a:pt x="21536" y="81903"/>
                  </a:lnTo>
                  <a:lnTo>
                    <a:pt x="42737" y="61980"/>
                  </a:lnTo>
                  <a:lnTo>
                    <a:pt x="61159" y="32857"/>
                  </a:lnTo>
                  <a:lnTo>
                    <a:pt x="68566" y="29196"/>
                  </a:lnTo>
                  <a:lnTo>
                    <a:pt x="72841" y="28806"/>
                  </a:lnTo>
                  <a:lnTo>
                    <a:pt x="73961" y="30162"/>
                  </a:lnTo>
                  <a:lnTo>
                    <a:pt x="81580" y="58499"/>
                  </a:lnTo>
                  <a:lnTo>
                    <a:pt x="82465" y="71485"/>
                  </a:lnTo>
                  <a:lnTo>
                    <a:pt x="112429" y="46435"/>
                  </a:lnTo>
                  <a:lnTo>
                    <a:pt x="139330" y="18384"/>
                  </a:lnTo>
                  <a:lnTo>
                    <a:pt x="161288" y="0"/>
                  </a:lnTo>
                  <a:lnTo>
                    <a:pt x="162559" y="375"/>
                  </a:lnTo>
                  <a:lnTo>
                    <a:pt x="163406" y="2036"/>
                  </a:lnTo>
                  <a:lnTo>
                    <a:pt x="163971" y="4554"/>
                  </a:lnTo>
                  <a:lnTo>
                    <a:pt x="159534" y="32293"/>
                  </a:lnTo>
                  <a:lnTo>
                    <a:pt x="164286" y="63691"/>
                  </a:lnTo>
                  <a:lnTo>
                    <a:pt x="166620" y="70794"/>
                  </a:lnTo>
                  <a:lnTo>
                    <a:pt x="171450" y="794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8" name="SMARTInkShape-3059"/>
            <p:cNvSpPr/>
            <p:nvPr>
              <p:custDataLst>
                <p:tags r:id="rId59"/>
              </p:custDataLst>
            </p:nvPr>
          </p:nvSpPr>
          <p:spPr>
            <a:xfrm>
              <a:off x="6636632" y="1606550"/>
              <a:ext cx="399169" cy="25401"/>
            </a:xfrm>
            <a:custGeom>
              <a:avLst/>
              <a:gdLst/>
              <a:ahLst/>
              <a:cxnLst/>
              <a:rect l="0" t="0" r="0" b="0"/>
              <a:pathLst>
                <a:path w="399169" h="25401">
                  <a:moveTo>
                    <a:pt x="5468" y="25400"/>
                  </a:moveTo>
                  <a:lnTo>
                    <a:pt x="5468" y="25400"/>
                  </a:lnTo>
                  <a:lnTo>
                    <a:pt x="0" y="25400"/>
                  </a:lnTo>
                  <a:lnTo>
                    <a:pt x="21687" y="21036"/>
                  </a:lnTo>
                  <a:lnTo>
                    <a:pt x="44662" y="19933"/>
                  </a:lnTo>
                  <a:lnTo>
                    <a:pt x="75098" y="21324"/>
                  </a:lnTo>
                  <a:lnTo>
                    <a:pt x="92105" y="22683"/>
                  </a:lnTo>
                  <a:lnTo>
                    <a:pt x="110498" y="23588"/>
                  </a:lnTo>
                  <a:lnTo>
                    <a:pt x="129816" y="24192"/>
                  </a:lnTo>
                  <a:lnTo>
                    <a:pt x="149750" y="24595"/>
                  </a:lnTo>
                  <a:lnTo>
                    <a:pt x="171506" y="24863"/>
                  </a:lnTo>
                  <a:lnTo>
                    <a:pt x="194477" y="25042"/>
                  </a:lnTo>
                  <a:lnTo>
                    <a:pt x="218257" y="25161"/>
                  </a:lnTo>
                  <a:lnTo>
                    <a:pt x="241166" y="23830"/>
                  </a:lnTo>
                  <a:lnTo>
                    <a:pt x="263494" y="21531"/>
                  </a:lnTo>
                  <a:lnTo>
                    <a:pt x="285435" y="18587"/>
                  </a:lnTo>
                  <a:lnTo>
                    <a:pt x="305002" y="15919"/>
                  </a:lnTo>
                  <a:lnTo>
                    <a:pt x="322985" y="13435"/>
                  </a:lnTo>
                  <a:lnTo>
                    <a:pt x="353315" y="8793"/>
                  </a:lnTo>
                  <a:lnTo>
                    <a:pt x="380878" y="2919"/>
                  </a:lnTo>
                  <a:lnTo>
                    <a:pt x="3991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9" name="SMARTInkShape-3060"/>
            <p:cNvSpPr/>
            <p:nvPr>
              <p:custDataLst>
                <p:tags r:id="rId60"/>
              </p:custDataLst>
            </p:nvPr>
          </p:nvSpPr>
          <p:spPr>
            <a:xfrm>
              <a:off x="6375400" y="1625600"/>
              <a:ext cx="146051" cy="17531"/>
            </a:xfrm>
            <a:custGeom>
              <a:avLst/>
              <a:gdLst/>
              <a:ahLst/>
              <a:cxnLst/>
              <a:rect l="0" t="0" r="0" b="0"/>
              <a:pathLst>
                <a:path w="146051" h="17531">
                  <a:moveTo>
                    <a:pt x="0" y="0"/>
                  </a:moveTo>
                  <a:lnTo>
                    <a:pt x="0" y="0"/>
                  </a:lnTo>
                  <a:lnTo>
                    <a:pt x="5775" y="5069"/>
                  </a:lnTo>
                  <a:lnTo>
                    <a:pt x="18018" y="10831"/>
                  </a:lnTo>
                  <a:lnTo>
                    <a:pt x="43047" y="16301"/>
                  </a:lnTo>
                  <a:lnTo>
                    <a:pt x="72805" y="17530"/>
                  </a:lnTo>
                  <a:lnTo>
                    <a:pt x="101848" y="14445"/>
                  </a:lnTo>
                  <a:lnTo>
                    <a:pt x="133522" y="12930"/>
                  </a:lnTo>
                  <a:lnTo>
                    <a:pt x="137699" y="12148"/>
                  </a:lnTo>
                  <a:lnTo>
                    <a:pt x="140482" y="10921"/>
                  </a:lnTo>
                  <a:lnTo>
                    <a:pt x="1460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0" name="SMARTInkShape-3061"/>
            <p:cNvSpPr/>
            <p:nvPr>
              <p:custDataLst>
                <p:tags r:id="rId61"/>
              </p:custDataLst>
            </p:nvPr>
          </p:nvSpPr>
          <p:spPr>
            <a:xfrm>
              <a:off x="6146800" y="1670050"/>
              <a:ext cx="76201" cy="1"/>
            </a:xfrm>
            <a:custGeom>
              <a:avLst/>
              <a:gdLst/>
              <a:ahLst/>
              <a:cxnLst/>
              <a:rect l="0" t="0" r="0" b="0"/>
              <a:pathLst>
                <a:path w="76201" h="1">
                  <a:moveTo>
                    <a:pt x="0" y="0"/>
                  </a:moveTo>
                  <a:lnTo>
                    <a:pt x="0" y="0"/>
                  </a:lnTo>
                  <a:lnTo>
                    <a:pt x="27611" y="0"/>
                  </a:lnTo>
                  <a:lnTo>
                    <a:pt x="56787" y="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1" name="SMARTInkShape-3062"/>
            <p:cNvSpPr/>
            <p:nvPr>
              <p:custDataLst>
                <p:tags r:id="rId62"/>
              </p:custDataLst>
            </p:nvPr>
          </p:nvSpPr>
          <p:spPr>
            <a:xfrm>
              <a:off x="6140450" y="1641279"/>
              <a:ext cx="69851" cy="3372"/>
            </a:xfrm>
            <a:custGeom>
              <a:avLst/>
              <a:gdLst/>
              <a:ahLst/>
              <a:cxnLst/>
              <a:rect l="0" t="0" r="0" b="0"/>
              <a:pathLst>
                <a:path w="69851" h="3372">
                  <a:moveTo>
                    <a:pt x="0" y="3371"/>
                  </a:moveTo>
                  <a:lnTo>
                    <a:pt x="0" y="3371"/>
                  </a:lnTo>
                  <a:lnTo>
                    <a:pt x="6741" y="0"/>
                  </a:lnTo>
                  <a:lnTo>
                    <a:pt x="15696" y="226"/>
                  </a:lnTo>
                  <a:lnTo>
                    <a:pt x="44139" y="2957"/>
                  </a:lnTo>
                  <a:lnTo>
                    <a:pt x="6985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7" name="SMARTInkShape-Group663"/>
          <p:cNvGrpSpPr/>
          <p:nvPr/>
        </p:nvGrpSpPr>
        <p:grpSpPr>
          <a:xfrm>
            <a:off x="6705600" y="1384300"/>
            <a:ext cx="262759" cy="175211"/>
            <a:chOff x="6705600" y="1384300"/>
            <a:chExt cx="262759" cy="175211"/>
          </a:xfrm>
        </p:grpSpPr>
        <p:sp>
          <p:nvSpPr>
            <p:cNvPr id="363" name="SMARTInkShape-3063"/>
            <p:cNvSpPr/>
            <p:nvPr>
              <p:custDataLst>
                <p:tags r:id="rId52"/>
              </p:custDataLst>
            </p:nvPr>
          </p:nvSpPr>
          <p:spPr>
            <a:xfrm>
              <a:off x="6922644" y="1498600"/>
              <a:ext cx="45715" cy="60911"/>
            </a:xfrm>
            <a:custGeom>
              <a:avLst/>
              <a:gdLst/>
              <a:ahLst/>
              <a:cxnLst/>
              <a:rect l="0" t="0" r="0" b="0"/>
              <a:pathLst>
                <a:path w="45715" h="60911">
                  <a:moveTo>
                    <a:pt x="11556" y="0"/>
                  </a:moveTo>
                  <a:lnTo>
                    <a:pt x="11556" y="0"/>
                  </a:lnTo>
                  <a:lnTo>
                    <a:pt x="2718" y="26515"/>
                  </a:lnTo>
                  <a:lnTo>
                    <a:pt x="0" y="41409"/>
                  </a:lnTo>
                  <a:lnTo>
                    <a:pt x="2566" y="54760"/>
                  </a:lnTo>
                  <a:lnTo>
                    <a:pt x="5563" y="57673"/>
                  </a:lnTo>
                  <a:lnTo>
                    <a:pt x="14536" y="60910"/>
                  </a:lnTo>
                  <a:lnTo>
                    <a:pt x="23699" y="60467"/>
                  </a:lnTo>
                  <a:lnTo>
                    <a:pt x="28119" y="59362"/>
                  </a:lnTo>
                  <a:lnTo>
                    <a:pt x="34910" y="54370"/>
                  </a:lnTo>
                  <a:lnTo>
                    <a:pt x="40280" y="46742"/>
                  </a:lnTo>
                  <a:lnTo>
                    <a:pt x="45018" y="36296"/>
                  </a:lnTo>
                  <a:lnTo>
                    <a:pt x="45714" y="24598"/>
                  </a:lnTo>
                  <a:lnTo>
                    <a:pt x="42965" y="13049"/>
                  </a:lnTo>
                  <a:lnTo>
                    <a:pt x="37040" y="3213"/>
                  </a:lnTo>
                  <a:lnTo>
                    <a:pt x="32073" y="731"/>
                  </a:lnTo>
                  <a:lnTo>
                    <a:pt x="520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4" name="SMARTInkShape-3064"/>
            <p:cNvSpPr/>
            <p:nvPr>
              <p:custDataLst>
                <p:tags r:id="rId53"/>
              </p:custDataLst>
            </p:nvPr>
          </p:nvSpPr>
          <p:spPr>
            <a:xfrm>
              <a:off x="6724650" y="1460500"/>
              <a:ext cx="114301" cy="6351"/>
            </a:xfrm>
            <a:custGeom>
              <a:avLst/>
              <a:gdLst/>
              <a:ahLst/>
              <a:cxnLst/>
              <a:rect l="0" t="0" r="0" b="0"/>
              <a:pathLst>
                <a:path w="114301" h="6351">
                  <a:moveTo>
                    <a:pt x="0" y="6350"/>
                  </a:moveTo>
                  <a:lnTo>
                    <a:pt x="0" y="6350"/>
                  </a:lnTo>
                  <a:lnTo>
                    <a:pt x="31393" y="4468"/>
                  </a:lnTo>
                  <a:lnTo>
                    <a:pt x="61513" y="1324"/>
                  </a:lnTo>
                  <a:lnTo>
                    <a:pt x="88311" y="392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5" name="SMARTInkShape-3065"/>
            <p:cNvSpPr/>
            <p:nvPr>
              <p:custDataLst>
                <p:tags r:id="rId54"/>
              </p:custDataLst>
            </p:nvPr>
          </p:nvSpPr>
          <p:spPr>
            <a:xfrm>
              <a:off x="6705600" y="1384300"/>
              <a:ext cx="190501" cy="12701"/>
            </a:xfrm>
            <a:custGeom>
              <a:avLst/>
              <a:gdLst/>
              <a:ahLst/>
              <a:cxnLst/>
              <a:rect l="0" t="0" r="0" b="0"/>
              <a:pathLst>
                <a:path w="190501" h="12701">
                  <a:moveTo>
                    <a:pt x="0" y="0"/>
                  </a:moveTo>
                  <a:lnTo>
                    <a:pt x="0" y="0"/>
                  </a:lnTo>
                  <a:lnTo>
                    <a:pt x="25693" y="0"/>
                  </a:lnTo>
                  <a:lnTo>
                    <a:pt x="49284" y="1881"/>
                  </a:lnTo>
                  <a:lnTo>
                    <a:pt x="75526" y="4364"/>
                  </a:lnTo>
                  <a:lnTo>
                    <a:pt x="101300" y="5467"/>
                  </a:lnTo>
                  <a:lnTo>
                    <a:pt x="124985" y="5958"/>
                  </a:lnTo>
                  <a:lnTo>
                    <a:pt x="156271" y="8115"/>
                  </a:lnTo>
                  <a:lnTo>
                    <a:pt x="190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6" name="SMARTInkShape-3066"/>
            <p:cNvSpPr/>
            <p:nvPr>
              <p:custDataLst>
                <p:tags r:id="rId55"/>
              </p:custDataLst>
            </p:nvPr>
          </p:nvSpPr>
          <p:spPr>
            <a:xfrm>
              <a:off x="6800850" y="1422400"/>
              <a:ext cx="6351" cy="116732"/>
            </a:xfrm>
            <a:custGeom>
              <a:avLst/>
              <a:gdLst/>
              <a:ahLst/>
              <a:cxnLst/>
              <a:rect l="0" t="0" r="0" b="0"/>
              <a:pathLst>
                <a:path w="6351" h="116732">
                  <a:moveTo>
                    <a:pt x="6350" y="0"/>
                  </a:moveTo>
                  <a:lnTo>
                    <a:pt x="6350" y="0"/>
                  </a:lnTo>
                  <a:lnTo>
                    <a:pt x="2979" y="29886"/>
                  </a:lnTo>
                  <a:lnTo>
                    <a:pt x="882" y="53619"/>
                  </a:lnTo>
                  <a:lnTo>
                    <a:pt x="261" y="78524"/>
                  </a:lnTo>
                  <a:lnTo>
                    <a:pt x="5490" y="108087"/>
                  </a:lnTo>
                  <a:lnTo>
                    <a:pt x="6095" y="115830"/>
                  </a:lnTo>
                  <a:lnTo>
                    <a:pt x="5475" y="116731"/>
                  </a:lnTo>
                  <a:lnTo>
                    <a:pt x="4355" y="116626"/>
                  </a:lnTo>
                  <a:lnTo>
                    <a:pt x="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1" name="SMARTInkShape-Group664"/>
          <p:cNvGrpSpPr/>
          <p:nvPr/>
        </p:nvGrpSpPr>
        <p:grpSpPr>
          <a:xfrm>
            <a:off x="7105650" y="1403350"/>
            <a:ext cx="1442840" cy="482601"/>
            <a:chOff x="7105650" y="1403350"/>
            <a:chExt cx="1442840" cy="482601"/>
          </a:xfrm>
        </p:grpSpPr>
        <p:sp>
          <p:nvSpPr>
            <p:cNvPr id="368" name="SMARTInkShape-3067"/>
            <p:cNvSpPr/>
            <p:nvPr>
              <p:custDataLst>
                <p:tags r:id="rId39"/>
              </p:custDataLst>
            </p:nvPr>
          </p:nvSpPr>
          <p:spPr>
            <a:xfrm>
              <a:off x="8470900" y="1403350"/>
              <a:ext cx="77590" cy="241301"/>
            </a:xfrm>
            <a:custGeom>
              <a:avLst/>
              <a:gdLst/>
              <a:ahLst/>
              <a:cxnLst/>
              <a:rect l="0" t="0" r="0" b="0"/>
              <a:pathLst>
                <a:path w="77590" h="241301">
                  <a:moveTo>
                    <a:pt x="0" y="0"/>
                  </a:moveTo>
                  <a:lnTo>
                    <a:pt x="0" y="0"/>
                  </a:lnTo>
                  <a:lnTo>
                    <a:pt x="21048" y="27790"/>
                  </a:lnTo>
                  <a:lnTo>
                    <a:pt x="38692" y="56368"/>
                  </a:lnTo>
                  <a:lnTo>
                    <a:pt x="51063" y="78675"/>
                  </a:lnTo>
                  <a:lnTo>
                    <a:pt x="62206" y="102700"/>
                  </a:lnTo>
                  <a:lnTo>
                    <a:pt x="69510" y="127489"/>
                  </a:lnTo>
                  <a:lnTo>
                    <a:pt x="75108" y="150736"/>
                  </a:lnTo>
                  <a:lnTo>
                    <a:pt x="77589" y="161874"/>
                  </a:lnTo>
                  <a:lnTo>
                    <a:pt x="74701" y="181776"/>
                  </a:lnTo>
                  <a:lnTo>
                    <a:pt x="64937" y="206965"/>
                  </a:lnTo>
                  <a:lnTo>
                    <a:pt x="55694" y="225952"/>
                  </a:lnTo>
                  <a:lnTo>
                    <a:pt x="44450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9" name="SMARTInkShape-3068"/>
            <p:cNvSpPr/>
            <p:nvPr>
              <p:custDataLst>
                <p:tags r:id="rId40"/>
              </p:custDataLst>
            </p:nvPr>
          </p:nvSpPr>
          <p:spPr>
            <a:xfrm>
              <a:off x="8337550" y="1543050"/>
              <a:ext cx="114301" cy="6351"/>
            </a:xfrm>
            <a:custGeom>
              <a:avLst/>
              <a:gdLst/>
              <a:ahLst/>
              <a:cxnLst/>
              <a:rect l="0" t="0" r="0" b="0"/>
              <a:pathLst>
                <a:path w="114301" h="6351">
                  <a:moveTo>
                    <a:pt x="0" y="6350"/>
                  </a:moveTo>
                  <a:lnTo>
                    <a:pt x="0" y="6350"/>
                  </a:lnTo>
                  <a:lnTo>
                    <a:pt x="24485" y="6350"/>
                  </a:lnTo>
                  <a:lnTo>
                    <a:pt x="52410" y="4469"/>
                  </a:lnTo>
                  <a:lnTo>
                    <a:pt x="83027" y="1324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0" name="SMARTInkShape-3069"/>
            <p:cNvSpPr/>
            <p:nvPr>
              <p:custDataLst>
                <p:tags r:id="rId41"/>
              </p:custDataLst>
            </p:nvPr>
          </p:nvSpPr>
          <p:spPr>
            <a:xfrm>
              <a:off x="8153400" y="1619250"/>
              <a:ext cx="57151" cy="1"/>
            </a:xfrm>
            <a:custGeom>
              <a:avLst/>
              <a:gdLst/>
              <a:ahLst/>
              <a:cxnLst/>
              <a:rect l="0" t="0" r="0" b="0"/>
              <a:pathLst>
                <a:path w="57151" h="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1" name="SMARTInkShape-3070"/>
            <p:cNvSpPr/>
            <p:nvPr>
              <p:custDataLst>
                <p:tags r:id="rId42"/>
              </p:custDataLst>
            </p:nvPr>
          </p:nvSpPr>
          <p:spPr>
            <a:xfrm>
              <a:off x="8159750" y="1575683"/>
              <a:ext cx="63501" cy="5468"/>
            </a:xfrm>
            <a:custGeom>
              <a:avLst/>
              <a:gdLst/>
              <a:ahLst/>
              <a:cxnLst/>
              <a:rect l="0" t="0" r="0" b="0"/>
              <a:pathLst>
                <a:path w="63501" h="5468">
                  <a:moveTo>
                    <a:pt x="0" y="5467"/>
                  </a:moveTo>
                  <a:lnTo>
                    <a:pt x="0" y="5467"/>
                  </a:lnTo>
                  <a:lnTo>
                    <a:pt x="23144" y="0"/>
                  </a:lnTo>
                  <a:lnTo>
                    <a:pt x="52042" y="4662"/>
                  </a:lnTo>
                  <a:lnTo>
                    <a:pt x="635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2" name="SMARTInkShape-3071"/>
            <p:cNvSpPr/>
            <p:nvPr>
              <p:custDataLst>
                <p:tags r:id="rId43"/>
              </p:custDataLst>
            </p:nvPr>
          </p:nvSpPr>
          <p:spPr>
            <a:xfrm>
              <a:off x="8191500" y="1581150"/>
              <a:ext cx="6351" cy="82551"/>
            </a:xfrm>
            <a:custGeom>
              <a:avLst/>
              <a:gdLst/>
              <a:ahLst/>
              <a:cxnLst/>
              <a:rect l="0" t="0" r="0" b="0"/>
              <a:pathLst>
                <a:path w="6351" h="82551">
                  <a:moveTo>
                    <a:pt x="6350" y="0"/>
                  </a:moveTo>
                  <a:lnTo>
                    <a:pt x="6350" y="0"/>
                  </a:lnTo>
                  <a:lnTo>
                    <a:pt x="2979" y="29886"/>
                  </a:lnTo>
                  <a:lnTo>
                    <a:pt x="392" y="61373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3" name="SMARTInkShape-3072"/>
            <p:cNvSpPr/>
            <p:nvPr>
              <p:custDataLst>
                <p:tags r:id="rId44"/>
              </p:custDataLst>
            </p:nvPr>
          </p:nvSpPr>
          <p:spPr>
            <a:xfrm>
              <a:off x="7969160" y="1543050"/>
              <a:ext cx="149728" cy="87024"/>
            </a:xfrm>
            <a:custGeom>
              <a:avLst/>
              <a:gdLst/>
              <a:ahLst/>
              <a:cxnLst/>
              <a:rect l="0" t="0" r="0" b="0"/>
              <a:pathLst>
                <a:path w="149728" h="87024">
                  <a:moveTo>
                    <a:pt x="38190" y="25400"/>
                  </a:moveTo>
                  <a:lnTo>
                    <a:pt x="38190" y="25400"/>
                  </a:lnTo>
                  <a:lnTo>
                    <a:pt x="8365" y="57106"/>
                  </a:lnTo>
                  <a:lnTo>
                    <a:pt x="3490" y="63471"/>
                  </a:lnTo>
                  <a:lnTo>
                    <a:pt x="946" y="69125"/>
                  </a:lnTo>
                  <a:lnTo>
                    <a:pt x="0" y="79170"/>
                  </a:lnTo>
                  <a:lnTo>
                    <a:pt x="1441" y="82414"/>
                  </a:lnTo>
                  <a:lnTo>
                    <a:pt x="3812" y="84576"/>
                  </a:lnTo>
                  <a:lnTo>
                    <a:pt x="6805" y="86017"/>
                  </a:lnTo>
                  <a:lnTo>
                    <a:pt x="15774" y="85737"/>
                  </a:lnTo>
                  <a:lnTo>
                    <a:pt x="28228" y="81850"/>
                  </a:lnTo>
                  <a:lnTo>
                    <a:pt x="57442" y="65870"/>
                  </a:lnTo>
                  <a:lnTo>
                    <a:pt x="64385" y="60320"/>
                  </a:lnTo>
                  <a:lnTo>
                    <a:pt x="68294" y="54640"/>
                  </a:lnTo>
                  <a:lnTo>
                    <a:pt x="68842" y="54771"/>
                  </a:lnTo>
                  <a:lnTo>
                    <a:pt x="69208" y="55564"/>
                  </a:lnTo>
                  <a:lnTo>
                    <a:pt x="73247" y="72591"/>
                  </a:lnTo>
                  <a:lnTo>
                    <a:pt x="78700" y="80005"/>
                  </a:lnTo>
                  <a:lnTo>
                    <a:pt x="82130" y="82970"/>
                  </a:lnTo>
                  <a:lnTo>
                    <a:pt x="91585" y="86265"/>
                  </a:lnTo>
                  <a:lnTo>
                    <a:pt x="102843" y="87023"/>
                  </a:lnTo>
                  <a:lnTo>
                    <a:pt x="121082" y="82778"/>
                  </a:lnTo>
                  <a:lnTo>
                    <a:pt x="138480" y="72896"/>
                  </a:lnTo>
                  <a:lnTo>
                    <a:pt x="145793" y="65089"/>
                  </a:lnTo>
                  <a:lnTo>
                    <a:pt x="149513" y="53153"/>
                  </a:lnTo>
                  <a:lnTo>
                    <a:pt x="149727" y="28684"/>
                  </a:lnTo>
                  <a:lnTo>
                    <a:pt x="146323" y="12043"/>
                  </a:lnTo>
                  <a:lnTo>
                    <a:pt x="140106" y="2295"/>
                  </a:lnTo>
                  <a:lnTo>
                    <a:pt x="135767" y="119"/>
                  </a:lnTo>
                  <a:lnTo>
                    <a:pt x="11439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4" name="SMARTInkShape-3073"/>
            <p:cNvSpPr/>
            <p:nvPr>
              <p:custDataLst>
                <p:tags r:id="rId45"/>
              </p:custDataLst>
            </p:nvPr>
          </p:nvSpPr>
          <p:spPr>
            <a:xfrm>
              <a:off x="7823180" y="1435100"/>
              <a:ext cx="88921" cy="254001"/>
            </a:xfrm>
            <a:custGeom>
              <a:avLst/>
              <a:gdLst/>
              <a:ahLst/>
              <a:cxnLst/>
              <a:rect l="0" t="0" r="0" b="0"/>
              <a:pathLst>
                <a:path w="88921" h="254001">
                  <a:moveTo>
                    <a:pt x="88920" y="0"/>
                  </a:moveTo>
                  <a:lnTo>
                    <a:pt x="88920" y="0"/>
                  </a:lnTo>
                  <a:lnTo>
                    <a:pt x="77370" y="7186"/>
                  </a:lnTo>
                  <a:lnTo>
                    <a:pt x="57119" y="28156"/>
                  </a:lnTo>
                  <a:lnTo>
                    <a:pt x="41390" y="51555"/>
                  </a:lnTo>
                  <a:lnTo>
                    <a:pt x="26873" y="80298"/>
                  </a:lnTo>
                  <a:lnTo>
                    <a:pt x="14071" y="111183"/>
                  </a:lnTo>
                  <a:lnTo>
                    <a:pt x="3679" y="141372"/>
                  </a:lnTo>
                  <a:lnTo>
                    <a:pt x="0" y="169371"/>
                  </a:lnTo>
                  <a:lnTo>
                    <a:pt x="2127" y="194515"/>
                  </a:lnTo>
                  <a:lnTo>
                    <a:pt x="15226" y="223831"/>
                  </a:lnTo>
                  <a:lnTo>
                    <a:pt x="38120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5" name="SMARTInkShape-3074"/>
            <p:cNvSpPr/>
            <p:nvPr>
              <p:custDataLst>
                <p:tags r:id="rId46"/>
              </p:custDataLst>
            </p:nvPr>
          </p:nvSpPr>
          <p:spPr>
            <a:xfrm>
              <a:off x="7626350" y="1551165"/>
              <a:ext cx="56603" cy="110878"/>
            </a:xfrm>
            <a:custGeom>
              <a:avLst/>
              <a:gdLst/>
              <a:ahLst/>
              <a:cxnLst/>
              <a:rect l="0" t="0" r="0" b="0"/>
              <a:pathLst>
                <a:path w="56603" h="110878">
                  <a:moveTo>
                    <a:pt x="44450" y="10935"/>
                  </a:moveTo>
                  <a:lnTo>
                    <a:pt x="44450" y="10935"/>
                  </a:lnTo>
                  <a:lnTo>
                    <a:pt x="41078" y="4193"/>
                  </a:lnTo>
                  <a:lnTo>
                    <a:pt x="39381" y="2207"/>
                  </a:lnTo>
                  <a:lnTo>
                    <a:pt x="35612" y="0"/>
                  </a:lnTo>
                  <a:lnTo>
                    <a:pt x="32913" y="823"/>
                  </a:lnTo>
                  <a:lnTo>
                    <a:pt x="14412" y="16066"/>
                  </a:lnTo>
                  <a:lnTo>
                    <a:pt x="13136" y="20706"/>
                  </a:lnTo>
                  <a:lnTo>
                    <a:pt x="15480" y="31505"/>
                  </a:lnTo>
                  <a:lnTo>
                    <a:pt x="29190" y="55685"/>
                  </a:lnTo>
                  <a:lnTo>
                    <a:pt x="50907" y="83803"/>
                  </a:lnTo>
                  <a:lnTo>
                    <a:pt x="55301" y="97358"/>
                  </a:lnTo>
                  <a:lnTo>
                    <a:pt x="56602" y="106941"/>
                  </a:lnTo>
                  <a:lnTo>
                    <a:pt x="54668" y="108805"/>
                  </a:lnTo>
                  <a:lnTo>
                    <a:pt x="46875" y="110877"/>
                  </a:lnTo>
                  <a:lnTo>
                    <a:pt x="38236" y="109917"/>
                  </a:lnTo>
                  <a:lnTo>
                    <a:pt x="9634" y="97948"/>
                  </a:lnTo>
                  <a:lnTo>
                    <a:pt x="0" y="934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6" name="SMARTInkShape-3075"/>
            <p:cNvSpPr/>
            <p:nvPr>
              <p:custDataLst>
                <p:tags r:id="rId47"/>
              </p:custDataLst>
            </p:nvPr>
          </p:nvSpPr>
          <p:spPr>
            <a:xfrm>
              <a:off x="7507882" y="1580095"/>
              <a:ext cx="82216" cy="78736"/>
            </a:xfrm>
            <a:custGeom>
              <a:avLst/>
              <a:gdLst/>
              <a:ahLst/>
              <a:cxnLst/>
              <a:rect l="0" t="0" r="0" b="0"/>
              <a:pathLst>
                <a:path w="82216" h="78736">
                  <a:moveTo>
                    <a:pt x="29568" y="20105"/>
                  </a:moveTo>
                  <a:lnTo>
                    <a:pt x="29568" y="20105"/>
                  </a:lnTo>
                  <a:lnTo>
                    <a:pt x="15262" y="20105"/>
                  </a:lnTo>
                  <a:lnTo>
                    <a:pt x="8864" y="25749"/>
                  </a:lnTo>
                  <a:lnTo>
                    <a:pt x="2727" y="34608"/>
                  </a:lnTo>
                  <a:lnTo>
                    <a:pt x="0" y="43249"/>
                  </a:lnTo>
                  <a:lnTo>
                    <a:pt x="2551" y="53674"/>
                  </a:lnTo>
                  <a:lnTo>
                    <a:pt x="8388" y="63953"/>
                  </a:lnTo>
                  <a:lnTo>
                    <a:pt x="15686" y="70872"/>
                  </a:lnTo>
                  <a:lnTo>
                    <a:pt x="34470" y="78735"/>
                  </a:lnTo>
                  <a:lnTo>
                    <a:pt x="47975" y="77677"/>
                  </a:lnTo>
                  <a:lnTo>
                    <a:pt x="60327" y="72504"/>
                  </a:lnTo>
                  <a:lnTo>
                    <a:pt x="74508" y="61658"/>
                  </a:lnTo>
                  <a:lnTo>
                    <a:pt x="80821" y="53625"/>
                  </a:lnTo>
                  <a:lnTo>
                    <a:pt x="82215" y="41588"/>
                  </a:lnTo>
                  <a:lnTo>
                    <a:pt x="77362" y="14236"/>
                  </a:lnTo>
                  <a:lnTo>
                    <a:pt x="71741" y="5032"/>
                  </a:lnTo>
                  <a:lnTo>
                    <a:pt x="68267" y="1589"/>
                  </a:lnTo>
                  <a:lnTo>
                    <a:pt x="63834" y="0"/>
                  </a:lnTo>
                  <a:lnTo>
                    <a:pt x="53263" y="116"/>
                  </a:lnTo>
                  <a:lnTo>
                    <a:pt x="43392" y="62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7" name="SMARTInkShape-3076"/>
            <p:cNvSpPr/>
            <p:nvPr>
              <p:custDataLst>
                <p:tags r:id="rId48"/>
              </p:custDataLst>
            </p:nvPr>
          </p:nvSpPr>
          <p:spPr>
            <a:xfrm>
              <a:off x="7394006" y="1568450"/>
              <a:ext cx="67245" cy="88901"/>
            </a:xfrm>
            <a:custGeom>
              <a:avLst/>
              <a:gdLst/>
              <a:ahLst/>
              <a:cxnLst/>
              <a:rect l="0" t="0" r="0" b="0"/>
              <a:pathLst>
                <a:path w="67245" h="88901">
                  <a:moveTo>
                    <a:pt x="67244" y="0"/>
                  </a:moveTo>
                  <a:lnTo>
                    <a:pt x="67244" y="0"/>
                  </a:lnTo>
                  <a:lnTo>
                    <a:pt x="40729" y="8838"/>
                  </a:lnTo>
                  <a:lnTo>
                    <a:pt x="16929" y="22076"/>
                  </a:lnTo>
                  <a:lnTo>
                    <a:pt x="7017" y="30038"/>
                  </a:lnTo>
                  <a:lnTo>
                    <a:pt x="1670" y="40161"/>
                  </a:lnTo>
                  <a:lnTo>
                    <a:pt x="0" y="51010"/>
                  </a:lnTo>
                  <a:lnTo>
                    <a:pt x="1610" y="60536"/>
                  </a:lnTo>
                  <a:lnTo>
                    <a:pt x="9854" y="73832"/>
                  </a:lnTo>
                  <a:lnTo>
                    <a:pt x="19159" y="80557"/>
                  </a:lnTo>
                  <a:lnTo>
                    <a:pt x="31056" y="85192"/>
                  </a:lnTo>
                  <a:lnTo>
                    <a:pt x="60894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8" name="SMARTInkShape-3077"/>
            <p:cNvSpPr/>
            <p:nvPr>
              <p:custDataLst>
                <p:tags r:id="rId49"/>
              </p:custDataLst>
            </p:nvPr>
          </p:nvSpPr>
          <p:spPr>
            <a:xfrm>
              <a:off x="7112000" y="1829683"/>
              <a:ext cx="50801" cy="5468"/>
            </a:xfrm>
            <a:custGeom>
              <a:avLst/>
              <a:gdLst/>
              <a:ahLst/>
              <a:cxnLst/>
              <a:rect l="0" t="0" r="0" b="0"/>
              <a:pathLst>
                <a:path w="50801" h="5468">
                  <a:moveTo>
                    <a:pt x="0" y="5467"/>
                  </a:moveTo>
                  <a:lnTo>
                    <a:pt x="0" y="5467"/>
                  </a:lnTo>
                  <a:lnTo>
                    <a:pt x="3371" y="5467"/>
                  </a:lnTo>
                  <a:lnTo>
                    <a:pt x="27136" y="0"/>
                  </a:lnTo>
                  <a:lnTo>
                    <a:pt x="508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9" name="SMARTInkShape-3078"/>
            <p:cNvSpPr/>
            <p:nvPr>
              <p:custDataLst>
                <p:tags r:id="rId50"/>
              </p:custDataLst>
            </p:nvPr>
          </p:nvSpPr>
          <p:spPr>
            <a:xfrm>
              <a:off x="7105650" y="1797050"/>
              <a:ext cx="57151" cy="1"/>
            </a:xfrm>
            <a:custGeom>
              <a:avLst/>
              <a:gdLst/>
              <a:ahLst/>
              <a:cxnLst/>
              <a:rect l="0" t="0" r="0" b="0"/>
              <a:pathLst>
                <a:path w="57151" h="1">
                  <a:moveTo>
                    <a:pt x="0" y="0"/>
                  </a:moveTo>
                  <a:lnTo>
                    <a:pt x="0" y="0"/>
                  </a:lnTo>
                  <a:lnTo>
                    <a:pt x="30756" y="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0" name="SMARTInkShape-3079"/>
            <p:cNvSpPr/>
            <p:nvPr>
              <p:custDataLst>
                <p:tags r:id="rId51"/>
              </p:custDataLst>
            </p:nvPr>
          </p:nvSpPr>
          <p:spPr>
            <a:xfrm>
              <a:off x="7131050" y="1803400"/>
              <a:ext cx="12701" cy="82551"/>
            </a:xfrm>
            <a:custGeom>
              <a:avLst/>
              <a:gdLst/>
              <a:ahLst/>
              <a:cxnLst/>
              <a:rect l="0" t="0" r="0" b="0"/>
              <a:pathLst>
                <a:path w="12701" h="82551">
                  <a:moveTo>
                    <a:pt x="12700" y="0"/>
                  </a:moveTo>
                  <a:lnTo>
                    <a:pt x="12700" y="0"/>
                  </a:lnTo>
                  <a:lnTo>
                    <a:pt x="9329" y="0"/>
                  </a:lnTo>
                  <a:lnTo>
                    <a:pt x="8336" y="2117"/>
                  </a:lnTo>
                  <a:lnTo>
                    <a:pt x="6524" y="32493"/>
                  </a:lnTo>
                  <a:lnTo>
                    <a:pt x="5660" y="64140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82" name="SMARTInkShape-3080"/>
          <p:cNvSpPr/>
          <p:nvPr>
            <p:custDataLst>
              <p:tags r:id="rId2"/>
            </p:custDataLst>
          </p:nvPr>
        </p:nvSpPr>
        <p:spPr>
          <a:xfrm>
            <a:off x="8383060" y="1479550"/>
            <a:ext cx="49741" cy="140545"/>
          </a:xfrm>
          <a:custGeom>
            <a:avLst/>
            <a:gdLst/>
            <a:ahLst/>
            <a:cxnLst/>
            <a:rect l="0" t="0" r="0" b="0"/>
            <a:pathLst>
              <a:path w="49741" h="140545">
                <a:moveTo>
                  <a:pt x="24340" y="0"/>
                </a:moveTo>
                <a:lnTo>
                  <a:pt x="24340" y="0"/>
                </a:lnTo>
                <a:lnTo>
                  <a:pt x="18565" y="7186"/>
                </a:lnTo>
                <a:lnTo>
                  <a:pt x="12131" y="18951"/>
                </a:lnTo>
                <a:lnTo>
                  <a:pt x="7316" y="44813"/>
                </a:lnTo>
                <a:lnTo>
                  <a:pt x="2520" y="74818"/>
                </a:lnTo>
                <a:lnTo>
                  <a:pt x="0" y="102680"/>
                </a:lnTo>
                <a:lnTo>
                  <a:pt x="3174" y="118308"/>
                </a:lnTo>
                <a:lnTo>
                  <a:pt x="5996" y="125438"/>
                </a:lnTo>
                <a:lnTo>
                  <a:pt x="14775" y="135243"/>
                </a:lnTo>
                <a:lnTo>
                  <a:pt x="20081" y="138845"/>
                </a:lnTo>
                <a:lnTo>
                  <a:pt x="25028" y="140541"/>
                </a:lnTo>
                <a:lnTo>
                  <a:pt x="34288" y="140544"/>
                </a:lnTo>
                <a:lnTo>
                  <a:pt x="41227" y="138194"/>
                </a:lnTo>
                <a:lnTo>
                  <a:pt x="49740" y="133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86" name="SMARTInkShape-Group666"/>
          <p:cNvGrpSpPr/>
          <p:nvPr/>
        </p:nvGrpSpPr>
        <p:grpSpPr>
          <a:xfrm>
            <a:off x="6284906" y="1762139"/>
            <a:ext cx="166695" cy="307769"/>
            <a:chOff x="6284906" y="1762139"/>
            <a:chExt cx="166695" cy="307769"/>
          </a:xfrm>
        </p:grpSpPr>
        <p:sp>
          <p:nvSpPr>
            <p:cNvPr id="383" name="SMARTInkShape-3081"/>
            <p:cNvSpPr/>
            <p:nvPr>
              <p:custDataLst>
                <p:tags r:id="rId36"/>
              </p:custDataLst>
            </p:nvPr>
          </p:nvSpPr>
          <p:spPr>
            <a:xfrm>
              <a:off x="6343650" y="1762139"/>
              <a:ext cx="101601" cy="79362"/>
            </a:xfrm>
            <a:custGeom>
              <a:avLst/>
              <a:gdLst/>
              <a:ahLst/>
              <a:cxnLst/>
              <a:rect l="0" t="0" r="0" b="0"/>
              <a:pathLst>
                <a:path w="101601" h="79362">
                  <a:moveTo>
                    <a:pt x="0" y="79361"/>
                  </a:moveTo>
                  <a:lnTo>
                    <a:pt x="0" y="79361"/>
                  </a:lnTo>
                  <a:lnTo>
                    <a:pt x="8789" y="65546"/>
                  </a:lnTo>
                  <a:lnTo>
                    <a:pt x="38871" y="34256"/>
                  </a:lnTo>
                  <a:lnTo>
                    <a:pt x="67835" y="5191"/>
                  </a:lnTo>
                  <a:lnTo>
                    <a:pt x="72482" y="536"/>
                  </a:lnTo>
                  <a:lnTo>
                    <a:pt x="73721" y="0"/>
                  </a:lnTo>
                  <a:lnTo>
                    <a:pt x="74548" y="348"/>
                  </a:lnTo>
                  <a:lnTo>
                    <a:pt x="75099" y="1286"/>
                  </a:lnTo>
                  <a:lnTo>
                    <a:pt x="81081" y="30544"/>
                  </a:lnTo>
                  <a:lnTo>
                    <a:pt x="83996" y="50786"/>
                  </a:lnTo>
                  <a:lnTo>
                    <a:pt x="88132" y="61016"/>
                  </a:lnTo>
                  <a:lnTo>
                    <a:pt x="101600" y="793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4" name="SMARTInkShape-3082"/>
            <p:cNvSpPr/>
            <p:nvPr>
              <p:custDataLst>
                <p:tags r:id="rId37"/>
              </p:custDataLst>
            </p:nvPr>
          </p:nvSpPr>
          <p:spPr>
            <a:xfrm>
              <a:off x="6330950" y="1822450"/>
              <a:ext cx="120651" cy="12701"/>
            </a:xfrm>
            <a:custGeom>
              <a:avLst/>
              <a:gdLst/>
              <a:ahLst/>
              <a:cxnLst/>
              <a:rect l="0" t="0" r="0" b="0"/>
              <a:pathLst>
                <a:path w="120651" h="12701">
                  <a:moveTo>
                    <a:pt x="0" y="0"/>
                  </a:moveTo>
                  <a:lnTo>
                    <a:pt x="0" y="0"/>
                  </a:lnTo>
                  <a:lnTo>
                    <a:pt x="25347" y="4364"/>
                  </a:lnTo>
                  <a:lnTo>
                    <a:pt x="54155" y="5761"/>
                  </a:lnTo>
                  <a:lnTo>
                    <a:pt x="83622" y="6881"/>
                  </a:lnTo>
                  <a:lnTo>
                    <a:pt x="113213" y="11794"/>
                  </a:lnTo>
                  <a:lnTo>
                    <a:pt x="1206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5" name="SMARTInkShape-3083"/>
            <p:cNvSpPr/>
            <p:nvPr>
              <p:custDataLst>
                <p:tags r:id="rId38"/>
              </p:custDataLst>
            </p:nvPr>
          </p:nvSpPr>
          <p:spPr>
            <a:xfrm>
              <a:off x="6284906" y="1838129"/>
              <a:ext cx="109285" cy="231779"/>
            </a:xfrm>
            <a:custGeom>
              <a:avLst/>
              <a:gdLst/>
              <a:ahLst/>
              <a:cxnLst/>
              <a:rect l="0" t="0" r="0" b="0"/>
              <a:pathLst>
                <a:path w="109285" h="231779">
                  <a:moveTo>
                    <a:pt x="103194" y="3371"/>
                  </a:moveTo>
                  <a:lnTo>
                    <a:pt x="103194" y="3371"/>
                  </a:lnTo>
                  <a:lnTo>
                    <a:pt x="106565" y="0"/>
                  </a:lnTo>
                  <a:lnTo>
                    <a:pt x="107558" y="418"/>
                  </a:lnTo>
                  <a:lnTo>
                    <a:pt x="108661" y="4646"/>
                  </a:lnTo>
                  <a:lnTo>
                    <a:pt x="109284" y="28443"/>
                  </a:lnTo>
                  <a:lnTo>
                    <a:pt x="105665" y="52379"/>
                  </a:lnTo>
                  <a:lnTo>
                    <a:pt x="97942" y="79480"/>
                  </a:lnTo>
                  <a:lnTo>
                    <a:pt x="85103" y="107988"/>
                  </a:lnTo>
                  <a:lnTo>
                    <a:pt x="69989" y="137121"/>
                  </a:lnTo>
                  <a:lnTo>
                    <a:pt x="53158" y="165121"/>
                  </a:lnTo>
                  <a:lnTo>
                    <a:pt x="33919" y="189325"/>
                  </a:lnTo>
                  <a:lnTo>
                    <a:pt x="13367" y="216043"/>
                  </a:lnTo>
                  <a:lnTo>
                    <a:pt x="1711" y="230622"/>
                  </a:lnTo>
                  <a:lnTo>
                    <a:pt x="261" y="231778"/>
                  </a:lnTo>
                  <a:lnTo>
                    <a:pt x="0" y="231136"/>
                  </a:lnTo>
                  <a:lnTo>
                    <a:pt x="1594" y="2256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90" name="SMARTInkShape-Group667"/>
          <p:cNvGrpSpPr/>
          <p:nvPr/>
        </p:nvGrpSpPr>
        <p:grpSpPr>
          <a:xfrm>
            <a:off x="5843584" y="2150866"/>
            <a:ext cx="423867" cy="240838"/>
            <a:chOff x="5843584" y="2150866"/>
            <a:chExt cx="423867" cy="240838"/>
          </a:xfrm>
        </p:grpSpPr>
        <p:sp>
          <p:nvSpPr>
            <p:cNvPr id="387" name="SMARTInkShape-3084"/>
            <p:cNvSpPr/>
            <p:nvPr>
              <p:custDataLst>
                <p:tags r:id="rId33"/>
              </p:custDataLst>
            </p:nvPr>
          </p:nvSpPr>
          <p:spPr>
            <a:xfrm>
              <a:off x="6075826" y="2249306"/>
              <a:ext cx="191625" cy="121698"/>
            </a:xfrm>
            <a:custGeom>
              <a:avLst/>
              <a:gdLst/>
              <a:ahLst/>
              <a:cxnLst/>
              <a:rect l="0" t="0" r="0" b="0"/>
              <a:pathLst>
                <a:path w="191625" h="121698">
                  <a:moveTo>
                    <a:pt x="39224" y="17644"/>
                  </a:moveTo>
                  <a:lnTo>
                    <a:pt x="39224" y="17644"/>
                  </a:lnTo>
                  <a:lnTo>
                    <a:pt x="39224" y="3338"/>
                  </a:lnTo>
                  <a:lnTo>
                    <a:pt x="38518" y="1757"/>
                  </a:lnTo>
                  <a:lnTo>
                    <a:pt x="37342" y="702"/>
                  </a:lnTo>
                  <a:lnTo>
                    <a:pt x="35853" y="0"/>
                  </a:lnTo>
                  <a:lnTo>
                    <a:pt x="30435" y="2982"/>
                  </a:lnTo>
                  <a:lnTo>
                    <a:pt x="12088" y="19765"/>
                  </a:lnTo>
                  <a:lnTo>
                    <a:pt x="1002" y="37322"/>
                  </a:lnTo>
                  <a:lnTo>
                    <a:pt x="337" y="42757"/>
                  </a:lnTo>
                  <a:lnTo>
                    <a:pt x="3361" y="52559"/>
                  </a:lnTo>
                  <a:lnTo>
                    <a:pt x="12997" y="69382"/>
                  </a:lnTo>
                  <a:lnTo>
                    <a:pt x="31531" y="84401"/>
                  </a:lnTo>
                  <a:lnTo>
                    <a:pt x="51528" y="97754"/>
                  </a:lnTo>
                  <a:lnTo>
                    <a:pt x="55276" y="105224"/>
                  </a:lnTo>
                  <a:lnTo>
                    <a:pt x="54864" y="108487"/>
                  </a:lnTo>
                  <a:lnTo>
                    <a:pt x="53178" y="111367"/>
                  </a:lnTo>
                  <a:lnTo>
                    <a:pt x="44064" y="118792"/>
                  </a:lnTo>
                  <a:lnTo>
                    <a:pt x="40334" y="121059"/>
                  </a:lnTo>
                  <a:lnTo>
                    <a:pt x="30545" y="121697"/>
                  </a:lnTo>
                  <a:lnTo>
                    <a:pt x="10385" y="116357"/>
                  </a:lnTo>
                  <a:lnTo>
                    <a:pt x="3358" y="108789"/>
                  </a:lnTo>
                  <a:lnTo>
                    <a:pt x="497" y="103807"/>
                  </a:lnTo>
                  <a:lnTo>
                    <a:pt x="0" y="99780"/>
                  </a:lnTo>
                  <a:lnTo>
                    <a:pt x="1081" y="96391"/>
                  </a:lnTo>
                  <a:lnTo>
                    <a:pt x="3211" y="93425"/>
                  </a:lnTo>
                  <a:lnTo>
                    <a:pt x="11225" y="90130"/>
                  </a:lnTo>
                  <a:lnTo>
                    <a:pt x="36986" y="88015"/>
                  </a:lnTo>
                  <a:lnTo>
                    <a:pt x="60982" y="84277"/>
                  </a:lnTo>
                  <a:lnTo>
                    <a:pt x="85966" y="75330"/>
                  </a:lnTo>
                  <a:lnTo>
                    <a:pt x="114622" y="59665"/>
                  </a:lnTo>
                  <a:lnTo>
                    <a:pt x="132119" y="47185"/>
                  </a:lnTo>
                  <a:lnTo>
                    <a:pt x="136954" y="38769"/>
                  </a:lnTo>
                  <a:lnTo>
                    <a:pt x="137540" y="35255"/>
                  </a:lnTo>
                  <a:lnTo>
                    <a:pt x="136307" y="29469"/>
                  </a:lnTo>
                  <a:lnTo>
                    <a:pt x="134989" y="27644"/>
                  </a:lnTo>
                  <a:lnTo>
                    <a:pt x="131645" y="25616"/>
                  </a:lnTo>
                  <a:lnTo>
                    <a:pt x="129767" y="25781"/>
                  </a:lnTo>
                  <a:lnTo>
                    <a:pt x="125797" y="27846"/>
                  </a:lnTo>
                  <a:lnTo>
                    <a:pt x="110370" y="48856"/>
                  </a:lnTo>
                  <a:lnTo>
                    <a:pt x="103108" y="65697"/>
                  </a:lnTo>
                  <a:lnTo>
                    <a:pt x="100863" y="72963"/>
                  </a:lnTo>
                  <a:lnTo>
                    <a:pt x="100778" y="79218"/>
                  </a:lnTo>
                  <a:lnTo>
                    <a:pt x="104446" y="89930"/>
                  </a:lnTo>
                  <a:lnTo>
                    <a:pt x="117816" y="107266"/>
                  </a:lnTo>
                  <a:lnTo>
                    <a:pt x="131068" y="113920"/>
                  </a:lnTo>
                  <a:lnTo>
                    <a:pt x="162572" y="118192"/>
                  </a:lnTo>
                  <a:lnTo>
                    <a:pt x="191624" y="1128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8" name="SMARTInkShape-3085"/>
            <p:cNvSpPr/>
            <p:nvPr>
              <p:custDataLst>
                <p:tags r:id="rId34"/>
              </p:custDataLst>
            </p:nvPr>
          </p:nvSpPr>
          <p:spPr>
            <a:xfrm>
              <a:off x="5965385" y="2277983"/>
              <a:ext cx="79816" cy="77868"/>
            </a:xfrm>
            <a:custGeom>
              <a:avLst/>
              <a:gdLst/>
              <a:ahLst/>
              <a:cxnLst/>
              <a:rect l="0" t="0" r="0" b="0"/>
              <a:pathLst>
                <a:path w="79816" h="77868">
                  <a:moveTo>
                    <a:pt x="54415" y="33417"/>
                  </a:moveTo>
                  <a:lnTo>
                    <a:pt x="54415" y="33417"/>
                  </a:lnTo>
                  <a:lnTo>
                    <a:pt x="53709" y="21175"/>
                  </a:lnTo>
                  <a:lnTo>
                    <a:pt x="49346" y="7682"/>
                  </a:lnTo>
                  <a:lnTo>
                    <a:pt x="45577" y="1283"/>
                  </a:lnTo>
                  <a:lnTo>
                    <a:pt x="42878" y="0"/>
                  </a:lnTo>
                  <a:lnTo>
                    <a:pt x="36117" y="456"/>
                  </a:lnTo>
                  <a:lnTo>
                    <a:pt x="21006" y="11421"/>
                  </a:lnTo>
                  <a:lnTo>
                    <a:pt x="6495" y="31447"/>
                  </a:lnTo>
                  <a:lnTo>
                    <a:pt x="0" y="51883"/>
                  </a:lnTo>
                  <a:lnTo>
                    <a:pt x="362" y="63026"/>
                  </a:lnTo>
                  <a:lnTo>
                    <a:pt x="1446" y="67973"/>
                  </a:lnTo>
                  <a:lnTo>
                    <a:pt x="4286" y="71271"/>
                  </a:lnTo>
                  <a:lnTo>
                    <a:pt x="13086" y="74935"/>
                  </a:lnTo>
                  <a:lnTo>
                    <a:pt x="24053" y="74682"/>
                  </a:lnTo>
                  <a:lnTo>
                    <a:pt x="35980" y="71513"/>
                  </a:lnTo>
                  <a:lnTo>
                    <a:pt x="48339" y="65400"/>
                  </a:lnTo>
                  <a:lnTo>
                    <a:pt x="52481" y="61089"/>
                  </a:lnTo>
                  <a:lnTo>
                    <a:pt x="57083" y="50655"/>
                  </a:lnTo>
                  <a:lnTo>
                    <a:pt x="60281" y="22360"/>
                  </a:lnTo>
                  <a:lnTo>
                    <a:pt x="60621" y="14148"/>
                  </a:lnTo>
                  <a:lnTo>
                    <a:pt x="60669" y="14221"/>
                  </a:lnTo>
                  <a:lnTo>
                    <a:pt x="56382" y="24477"/>
                  </a:lnTo>
                  <a:lnTo>
                    <a:pt x="54674" y="47588"/>
                  </a:lnTo>
                  <a:lnTo>
                    <a:pt x="58293" y="57589"/>
                  </a:lnTo>
                  <a:lnTo>
                    <a:pt x="64605" y="66032"/>
                  </a:lnTo>
                  <a:lnTo>
                    <a:pt x="79815" y="778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9" name="SMARTInkShape-3086"/>
            <p:cNvSpPr/>
            <p:nvPr>
              <p:custDataLst>
                <p:tags r:id="rId35"/>
              </p:custDataLst>
            </p:nvPr>
          </p:nvSpPr>
          <p:spPr>
            <a:xfrm>
              <a:off x="5843584" y="2150866"/>
              <a:ext cx="125417" cy="240838"/>
            </a:xfrm>
            <a:custGeom>
              <a:avLst/>
              <a:gdLst/>
              <a:ahLst/>
              <a:cxnLst/>
              <a:rect l="0" t="0" r="0" b="0"/>
              <a:pathLst>
                <a:path w="125417" h="240838">
                  <a:moveTo>
                    <a:pt x="125416" y="39884"/>
                  </a:moveTo>
                  <a:lnTo>
                    <a:pt x="125416" y="39884"/>
                  </a:lnTo>
                  <a:lnTo>
                    <a:pt x="111111" y="11273"/>
                  </a:lnTo>
                  <a:lnTo>
                    <a:pt x="104401" y="1224"/>
                  </a:lnTo>
                  <a:lnTo>
                    <a:pt x="101528" y="0"/>
                  </a:lnTo>
                  <a:lnTo>
                    <a:pt x="94573" y="521"/>
                  </a:lnTo>
                  <a:lnTo>
                    <a:pt x="84897" y="10630"/>
                  </a:lnTo>
                  <a:lnTo>
                    <a:pt x="74246" y="28999"/>
                  </a:lnTo>
                  <a:lnTo>
                    <a:pt x="64809" y="55978"/>
                  </a:lnTo>
                  <a:lnTo>
                    <a:pt x="55911" y="86783"/>
                  </a:lnTo>
                  <a:lnTo>
                    <a:pt x="51562" y="102900"/>
                  </a:lnTo>
                  <a:lnTo>
                    <a:pt x="47958" y="119289"/>
                  </a:lnTo>
                  <a:lnTo>
                    <a:pt x="44850" y="135860"/>
                  </a:lnTo>
                  <a:lnTo>
                    <a:pt x="40220" y="167206"/>
                  </a:lnTo>
                  <a:lnTo>
                    <a:pt x="38162" y="192898"/>
                  </a:lnTo>
                  <a:lnTo>
                    <a:pt x="37004" y="220453"/>
                  </a:lnTo>
                  <a:lnTo>
                    <a:pt x="36559" y="240772"/>
                  </a:lnTo>
                  <a:lnTo>
                    <a:pt x="35839" y="240837"/>
                  </a:lnTo>
                  <a:lnTo>
                    <a:pt x="33158" y="239028"/>
                  </a:lnTo>
                  <a:lnTo>
                    <a:pt x="16744" y="207525"/>
                  </a:lnTo>
                  <a:lnTo>
                    <a:pt x="6433" y="182218"/>
                  </a:lnTo>
                  <a:lnTo>
                    <a:pt x="0" y="164817"/>
                  </a:lnTo>
                  <a:lnTo>
                    <a:pt x="177" y="164095"/>
                  </a:lnTo>
                  <a:lnTo>
                    <a:pt x="1001" y="164319"/>
                  </a:lnTo>
                  <a:lnTo>
                    <a:pt x="10764" y="169748"/>
                  </a:lnTo>
                  <a:lnTo>
                    <a:pt x="41490" y="176909"/>
                  </a:lnTo>
                  <a:lnTo>
                    <a:pt x="71229" y="178086"/>
                  </a:lnTo>
                  <a:lnTo>
                    <a:pt x="98856" y="174985"/>
                  </a:lnTo>
                  <a:lnTo>
                    <a:pt x="112716" y="1732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99" name="SMARTInkShape-Group668"/>
          <p:cNvGrpSpPr/>
          <p:nvPr/>
        </p:nvGrpSpPr>
        <p:grpSpPr>
          <a:xfrm>
            <a:off x="6680200" y="2091842"/>
            <a:ext cx="647701" cy="371959"/>
            <a:chOff x="6680200" y="2091842"/>
            <a:chExt cx="647701" cy="371959"/>
          </a:xfrm>
        </p:grpSpPr>
        <p:sp>
          <p:nvSpPr>
            <p:cNvPr id="391" name="SMARTInkShape-3087"/>
            <p:cNvSpPr/>
            <p:nvPr>
              <p:custDataLst>
                <p:tags r:id="rId25"/>
              </p:custDataLst>
            </p:nvPr>
          </p:nvSpPr>
          <p:spPr>
            <a:xfrm>
              <a:off x="7124700" y="2231127"/>
              <a:ext cx="203201" cy="10424"/>
            </a:xfrm>
            <a:custGeom>
              <a:avLst/>
              <a:gdLst/>
              <a:ahLst/>
              <a:cxnLst/>
              <a:rect l="0" t="0" r="0" b="0"/>
              <a:pathLst>
                <a:path w="203201" h="10424">
                  <a:moveTo>
                    <a:pt x="0" y="4073"/>
                  </a:moveTo>
                  <a:lnTo>
                    <a:pt x="0" y="4073"/>
                  </a:lnTo>
                  <a:lnTo>
                    <a:pt x="10113" y="702"/>
                  </a:lnTo>
                  <a:lnTo>
                    <a:pt x="36628" y="1977"/>
                  </a:lnTo>
                  <a:lnTo>
                    <a:pt x="59317" y="1260"/>
                  </a:lnTo>
                  <a:lnTo>
                    <a:pt x="82807" y="0"/>
                  </a:lnTo>
                  <a:lnTo>
                    <a:pt x="105007" y="1793"/>
                  </a:lnTo>
                  <a:lnTo>
                    <a:pt x="126633" y="3059"/>
                  </a:lnTo>
                  <a:lnTo>
                    <a:pt x="156759" y="5654"/>
                  </a:lnTo>
                  <a:lnTo>
                    <a:pt x="185482" y="9481"/>
                  </a:lnTo>
                  <a:lnTo>
                    <a:pt x="203200" y="104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2" name="SMARTInkShape-3088"/>
            <p:cNvSpPr/>
            <p:nvPr>
              <p:custDataLst>
                <p:tags r:id="rId26"/>
              </p:custDataLst>
            </p:nvPr>
          </p:nvSpPr>
          <p:spPr>
            <a:xfrm>
              <a:off x="7212680" y="2235200"/>
              <a:ext cx="70771" cy="107406"/>
            </a:xfrm>
            <a:custGeom>
              <a:avLst/>
              <a:gdLst/>
              <a:ahLst/>
              <a:cxnLst/>
              <a:rect l="0" t="0" r="0" b="0"/>
              <a:pathLst>
                <a:path w="70771" h="107406">
                  <a:moveTo>
                    <a:pt x="26320" y="0"/>
                  </a:moveTo>
                  <a:lnTo>
                    <a:pt x="26320" y="0"/>
                  </a:lnTo>
                  <a:lnTo>
                    <a:pt x="14110" y="24418"/>
                  </a:lnTo>
                  <a:lnTo>
                    <a:pt x="2555" y="47530"/>
                  </a:lnTo>
                  <a:lnTo>
                    <a:pt x="0" y="63928"/>
                  </a:lnTo>
                  <a:lnTo>
                    <a:pt x="738" y="90709"/>
                  </a:lnTo>
                  <a:lnTo>
                    <a:pt x="2915" y="95045"/>
                  </a:lnTo>
                  <a:lnTo>
                    <a:pt x="10979" y="101744"/>
                  </a:lnTo>
                  <a:lnTo>
                    <a:pt x="21619" y="105192"/>
                  </a:lnTo>
                  <a:lnTo>
                    <a:pt x="42324" y="107405"/>
                  </a:lnTo>
                  <a:lnTo>
                    <a:pt x="55678" y="104417"/>
                  </a:lnTo>
                  <a:lnTo>
                    <a:pt x="62416" y="99089"/>
                  </a:lnTo>
                  <a:lnTo>
                    <a:pt x="7077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3" name="SMARTInkShape-3089"/>
            <p:cNvSpPr/>
            <p:nvPr>
              <p:custDataLst>
                <p:tags r:id="rId27"/>
              </p:custDataLst>
            </p:nvPr>
          </p:nvSpPr>
          <p:spPr>
            <a:xfrm>
              <a:off x="7143750" y="2235200"/>
              <a:ext cx="38101" cy="114300"/>
            </a:xfrm>
            <a:custGeom>
              <a:avLst/>
              <a:gdLst/>
              <a:ahLst/>
              <a:cxnLst/>
              <a:rect l="0" t="0" r="0" b="0"/>
              <a:pathLst>
                <a:path w="38101" h="114300">
                  <a:moveTo>
                    <a:pt x="38100" y="0"/>
                  </a:moveTo>
                  <a:lnTo>
                    <a:pt x="38100" y="0"/>
                  </a:lnTo>
                  <a:lnTo>
                    <a:pt x="38100" y="3371"/>
                  </a:lnTo>
                  <a:lnTo>
                    <a:pt x="21507" y="32907"/>
                  </a:lnTo>
                  <a:lnTo>
                    <a:pt x="10886" y="59260"/>
                  </a:lnTo>
                  <a:lnTo>
                    <a:pt x="3225" y="79412"/>
                  </a:lnTo>
                  <a:lnTo>
                    <a:pt x="189" y="110725"/>
                  </a:lnTo>
                  <a:lnTo>
                    <a:pt x="0" y="114299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4" name="SMARTInkShape-3090"/>
            <p:cNvSpPr/>
            <p:nvPr>
              <p:custDataLst>
                <p:tags r:id="rId28"/>
              </p:custDataLst>
            </p:nvPr>
          </p:nvSpPr>
          <p:spPr>
            <a:xfrm>
              <a:off x="6915150" y="23050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30507" y="6350"/>
                  </a:lnTo>
                  <a:lnTo>
                    <a:pt x="60562" y="1986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5" name="SMARTInkShape-3091"/>
            <p:cNvSpPr/>
            <p:nvPr>
              <p:custDataLst>
                <p:tags r:id="rId29"/>
              </p:custDataLst>
            </p:nvPr>
          </p:nvSpPr>
          <p:spPr>
            <a:xfrm>
              <a:off x="6915150" y="22669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27611" y="1881"/>
                  </a:lnTo>
                  <a:lnTo>
                    <a:pt x="54608" y="5467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6" name="SMARTInkShape-3092"/>
            <p:cNvSpPr/>
            <p:nvPr>
              <p:custDataLst>
                <p:tags r:id="rId30"/>
              </p:custDataLst>
            </p:nvPr>
          </p:nvSpPr>
          <p:spPr>
            <a:xfrm>
              <a:off x="6684665" y="2243945"/>
              <a:ext cx="124032" cy="122921"/>
            </a:xfrm>
            <a:custGeom>
              <a:avLst/>
              <a:gdLst/>
              <a:ahLst/>
              <a:cxnLst/>
              <a:rect l="0" t="0" r="0" b="0"/>
              <a:pathLst>
                <a:path w="124032" h="122921">
                  <a:moveTo>
                    <a:pt x="65385" y="10305"/>
                  </a:moveTo>
                  <a:lnTo>
                    <a:pt x="65385" y="10305"/>
                  </a:lnTo>
                  <a:lnTo>
                    <a:pt x="68756" y="10305"/>
                  </a:lnTo>
                  <a:lnTo>
                    <a:pt x="72292" y="8423"/>
                  </a:lnTo>
                  <a:lnTo>
                    <a:pt x="78085" y="3955"/>
                  </a:lnTo>
                  <a:lnTo>
                    <a:pt x="55886" y="4660"/>
                  </a:lnTo>
                  <a:lnTo>
                    <a:pt x="44618" y="9024"/>
                  </a:lnTo>
                  <a:lnTo>
                    <a:pt x="16428" y="33993"/>
                  </a:lnTo>
                  <a:lnTo>
                    <a:pt x="7292" y="53150"/>
                  </a:lnTo>
                  <a:lnTo>
                    <a:pt x="116" y="76700"/>
                  </a:lnTo>
                  <a:lnTo>
                    <a:pt x="0" y="83496"/>
                  </a:lnTo>
                  <a:lnTo>
                    <a:pt x="3635" y="94810"/>
                  </a:lnTo>
                  <a:lnTo>
                    <a:pt x="16985" y="109113"/>
                  </a:lnTo>
                  <a:lnTo>
                    <a:pt x="37717" y="118917"/>
                  </a:lnTo>
                  <a:lnTo>
                    <a:pt x="61734" y="122920"/>
                  </a:lnTo>
                  <a:lnTo>
                    <a:pt x="83353" y="120735"/>
                  </a:lnTo>
                  <a:lnTo>
                    <a:pt x="103164" y="112248"/>
                  </a:lnTo>
                  <a:lnTo>
                    <a:pt x="112280" y="102885"/>
                  </a:lnTo>
                  <a:lnTo>
                    <a:pt x="123881" y="79628"/>
                  </a:lnTo>
                  <a:lnTo>
                    <a:pt x="124031" y="54207"/>
                  </a:lnTo>
                  <a:lnTo>
                    <a:pt x="122978" y="27703"/>
                  </a:lnTo>
                  <a:lnTo>
                    <a:pt x="118969" y="16156"/>
                  </a:lnTo>
                  <a:lnTo>
                    <a:pt x="115925" y="12089"/>
                  </a:lnTo>
                  <a:lnTo>
                    <a:pt x="105015" y="5688"/>
                  </a:lnTo>
                  <a:lnTo>
                    <a:pt x="83007" y="0"/>
                  </a:lnTo>
                  <a:lnTo>
                    <a:pt x="56730" y="196"/>
                  </a:lnTo>
                  <a:lnTo>
                    <a:pt x="38960" y="3695"/>
                  </a:lnTo>
                  <a:lnTo>
                    <a:pt x="26359" y="9954"/>
                  </a:lnTo>
                  <a:lnTo>
                    <a:pt x="17937" y="19322"/>
                  </a:lnTo>
                  <a:lnTo>
                    <a:pt x="8235" y="357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7" name="SMARTInkShape-3093"/>
            <p:cNvSpPr/>
            <p:nvPr>
              <p:custDataLst>
                <p:tags r:id="rId31"/>
              </p:custDataLst>
            </p:nvPr>
          </p:nvSpPr>
          <p:spPr>
            <a:xfrm>
              <a:off x="6680200" y="2266950"/>
              <a:ext cx="31751" cy="107951"/>
            </a:xfrm>
            <a:custGeom>
              <a:avLst/>
              <a:gdLst/>
              <a:ahLst/>
              <a:cxnLst/>
              <a:rect l="0" t="0" r="0" b="0"/>
              <a:pathLst>
                <a:path w="31751" h="107951">
                  <a:moveTo>
                    <a:pt x="31750" y="0"/>
                  </a:moveTo>
                  <a:lnTo>
                    <a:pt x="31750" y="0"/>
                  </a:lnTo>
                  <a:lnTo>
                    <a:pt x="28379" y="3371"/>
                  </a:lnTo>
                  <a:lnTo>
                    <a:pt x="23911" y="31706"/>
                  </a:lnTo>
                  <a:lnTo>
                    <a:pt x="16639" y="57141"/>
                  </a:lnTo>
                  <a:lnTo>
                    <a:pt x="8193" y="87017"/>
                  </a:lnTo>
                  <a:lnTo>
                    <a:pt x="6463" y="95824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8" name="SMARTInkShape-3094"/>
            <p:cNvSpPr/>
            <p:nvPr>
              <p:custDataLst>
                <p:tags r:id="rId32"/>
              </p:custDataLst>
            </p:nvPr>
          </p:nvSpPr>
          <p:spPr>
            <a:xfrm>
              <a:off x="6725720" y="2091842"/>
              <a:ext cx="81481" cy="371959"/>
            </a:xfrm>
            <a:custGeom>
              <a:avLst/>
              <a:gdLst/>
              <a:ahLst/>
              <a:cxnLst/>
              <a:rect l="0" t="0" r="0" b="0"/>
              <a:pathLst>
                <a:path w="81481" h="371959">
                  <a:moveTo>
                    <a:pt x="81480" y="3658"/>
                  </a:moveTo>
                  <a:lnTo>
                    <a:pt x="81480" y="3658"/>
                  </a:lnTo>
                  <a:lnTo>
                    <a:pt x="78109" y="287"/>
                  </a:lnTo>
                  <a:lnTo>
                    <a:pt x="76411" y="0"/>
                  </a:lnTo>
                  <a:lnTo>
                    <a:pt x="74573" y="513"/>
                  </a:lnTo>
                  <a:lnTo>
                    <a:pt x="72642" y="1562"/>
                  </a:lnTo>
                  <a:lnTo>
                    <a:pt x="66553" y="9779"/>
                  </a:lnTo>
                  <a:lnTo>
                    <a:pt x="53811" y="41112"/>
                  </a:lnTo>
                  <a:lnTo>
                    <a:pt x="48487" y="63343"/>
                  </a:lnTo>
                  <a:lnTo>
                    <a:pt x="43768" y="92979"/>
                  </a:lnTo>
                  <a:lnTo>
                    <a:pt x="41522" y="109772"/>
                  </a:lnTo>
                  <a:lnTo>
                    <a:pt x="39319" y="127317"/>
                  </a:lnTo>
                  <a:lnTo>
                    <a:pt x="37145" y="145364"/>
                  </a:lnTo>
                  <a:lnTo>
                    <a:pt x="34990" y="163746"/>
                  </a:lnTo>
                  <a:lnTo>
                    <a:pt x="32847" y="181644"/>
                  </a:lnTo>
                  <a:lnTo>
                    <a:pt x="30713" y="199221"/>
                  </a:lnTo>
                  <a:lnTo>
                    <a:pt x="28586" y="216583"/>
                  </a:lnTo>
                  <a:lnTo>
                    <a:pt x="26462" y="233097"/>
                  </a:lnTo>
                  <a:lnTo>
                    <a:pt x="22220" y="264616"/>
                  </a:lnTo>
                  <a:lnTo>
                    <a:pt x="16102" y="291325"/>
                  </a:lnTo>
                  <a:lnTo>
                    <a:pt x="10090" y="314249"/>
                  </a:lnTo>
                  <a:lnTo>
                    <a:pt x="5999" y="341610"/>
                  </a:lnTo>
                  <a:lnTo>
                    <a:pt x="0" y="365540"/>
                  </a:lnTo>
                  <a:lnTo>
                    <a:pt x="349" y="367679"/>
                  </a:lnTo>
                  <a:lnTo>
                    <a:pt x="1286" y="369105"/>
                  </a:lnTo>
                  <a:lnTo>
                    <a:pt x="5280" y="3719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08" name="SMARTInkShape-Group669"/>
          <p:cNvGrpSpPr/>
          <p:nvPr/>
        </p:nvGrpSpPr>
        <p:grpSpPr>
          <a:xfrm>
            <a:off x="3130550" y="2952750"/>
            <a:ext cx="412751" cy="514057"/>
            <a:chOff x="3130550" y="2952750"/>
            <a:chExt cx="412751" cy="514057"/>
          </a:xfrm>
        </p:grpSpPr>
        <p:sp>
          <p:nvSpPr>
            <p:cNvPr id="400" name="SMARTInkShape-3095"/>
            <p:cNvSpPr/>
            <p:nvPr>
              <p:custDataLst>
                <p:tags r:id="rId17"/>
              </p:custDataLst>
            </p:nvPr>
          </p:nvSpPr>
          <p:spPr>
            <a:xfrm>
              <a:off x="3343173" y="3346450"/>
              <a:ext cx="136628" cy="5959"/>
            </a:xfrm>
            <a:custGeom>
              <a:avLst/>
              <a:gdLst/>
              <a:ahLst/>
              <a:cxnLst/>
              <a:rect l="0" t="0" r="0" b="0"/>
              <a:pathLst>
                <a:path w="136628" h="5959">
                  <a:moveTo>
                    <a:pt x="41377" y="0"/>
                  </a:moveTo>
                  <a:lnTo>
                    <a:pt x="41377" y="0"/>
                  </a:lnTo>
                  <a:lnTo>
                    <a:pt x="12484" y="0"/>
                  </a:lnTo>
                  <a:lnTo>
                    <a:pt x="0" y="0"/>
                  </a:lnTo>
                  <a:lnTo>
                    <a:pt x="23699" y="1881"/>
                  </a:lnTo>
                  <a:lnTo>
                    <a:pt x="54484" y="5026"/>
                  </a:lnTo>
                  <a:lnTo>
                    <a:pt x="85948" y="5958"/>
                  </a:lnTo>
                  <a:lnTo>
                    <a:pt x="113850" y="4352"/>
                  </a:lnTo>
                  <a:lnTo>
                    <a:pt x="13662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1" name="SMARTInkShape-3096"/>
            <p:cNvSpPr/>
            <p:nvPr>
              <p:custDataLst>
                <p:tags r:id="rId18"/>
              </p:custDataLst>
            </p:nvPr>
          </p:nvSpPr>
          <p:spPr>
            <a:xfrm>
              <a:off x="3376683" y="3244850"/>
              <a:ext cx="77051" cy="221957"/>
            </a:xfrm>
            <a:custGeom>
              <a:avLst/>
              <a:gdLst/>
              <a:ahLst/>
              <a:cxnLst/>
              <a:rect l="0" t="0" r="0" b="0"/>
              <a:pathLst>
                <a:path w="77051" h="221957">
                  <a:moveTo>
                    <a:pt x="45967" y="0"/>
                  </a:moveTo>
                  <a:lnTo>
                    <a:pt x="45967" y="0"/>
                  </a:lnTo>
                  <a:lnTo>
                    <a:pt x="49338" y="0"/>
                  </a:lnTo>
                  <a:lnTo>
                    <a:pt x="50331" y="1411"/>
                  </a:lnTo>
                  <a:lnTo>
                    <a:pt x="51434" y="6742"/>
                  </a:lnTo>
                  <a:lnTo>
                    <a:pt x="41942" y="31161"/>
                  </a:lnTo>
                  <a:lnTo>
                    <a:pt x="29597" y="59005"/>
                  </a:lnTo>
                  <a:lnTo>
                    <a:pt x="22354" y="75320"/>
                  </a:lnTo>
                  <a:lnTo>
                    <a:pt x="16819" y="91841"/>
                  </a:lnTo>
                  <a:lnTo>
                    <a:pt x="12424" y="108500"/>
                  </a:lnTo>
                  <a:lnTo>
                    <a:pt x="8789" y="125250"/>
                  </a:lnTo>
                  <a:lnTo>
                    <a:pt x="2867" y="155150"/>
                  </a:lnTo>
                  <a:lnTo>
                    <a:pt x="0" y="180433"/>
                  </a:lnTo>
                  <a:lnTo>
                    <a:pt x="3430" y="198726"/>
                  </a:lnTo>
                  <a:lnTo>
                    <a:pt x="13421" y="212030"/>
                  </a:lnTo>
                  <a:lnTo>
                    <a:pt x="20036" y="217553"/>
                  </a:lnTo>
                  <a:lnTo>
                    <a:pt x="27269" y="220530"/>
                  </a:lnTo>
                  <a:lnTo>
                    <a:pt x="42831" y="221956"/>
                  </a:lnTo>
                  <a:lnTo>
                    <a:pt x="57273" y="216475"/>
                  </a:lnTo>
                  <a:lnTo>
                    <a:pt x="64088" y="212050"/>
                  </a:lnTo>
                  <a:lnTo>
                    <a:pt x="73541" y="197726"/>
                  </a:lnTo>
                  <a:lnTo>
                    <a:pt x="77050" y="188967"/>
                  </a:lnTo>
                  <a:lnTo>
                    <a:pt x="75304" y="169828"/>
                  </a:lnTo>
                  <a:lnTo>
                    <a:pt x="65017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2" name="SMARTInkShape-3097"/>
            <p:cNvSpPr/>
            <p:nvPr>
              <p:custDataLst>
                <p:tags r:id="rId19"/>
              </p:custDataLst>
            </p:nvPr>
          </p:nvSpPr>
          <p:spPr>
            <a:xfrm>
              <a:off x="3189530" y="3298560"/>
              <a:ext cx="150571" cy="165151"/>
            </a:xfrm>
            <a:custGeom>
              <a:avLst/>
              <a:gdLst/>
              <a:ahLst/>
              <a:cxnLst/>
              <a:rect l="0" t="0" r="0" b="0"/>
              <a:pathLst>
                <a:path w="150571" h="165151">
                  <a:moveTo>
                    <a:pt x="112470" y="54240"/>
                  </a:moveTo>
                  <a:lnTo>
                    <a:pt x="112470" y="54240"/>
                  </a:lnTo>
                  <a:lnTo>
                    <a:pt x="82584" y="45402"/>
                  </a:lnTo>
                  <a:lnTo>
                    <a:pt x="58851" y="46055"/>
                  </a:lnTo>
                  <a:lnTo>
                    <a:pt x="33945" y="57459"/>
                  </a:lnTo>
                  <a:lnTo>
                    <a:pt x="12063" y="77615"/>
                  </a:lnTo>
                  <a:lnTo>
                    <a:pt x="4345" y="97085"/>
                  </a:lnTo>
                  <a:lnTo>
                    <a:pt x="0" y="128083"/>
                  </a:lnTo>
                  <a:lnTo>
                    <a:pt x="593" y="151379"/>
                  </a:lnTo>
                  <a:lnTo>
                    <a:pt x="1903" y="157099"/>
                  </a:lnTo>
                  <a:lnTo>
                    <a:pt x="4892" y="160913"/>
                  </a:lnTo>
                  <a:lnTo>
                    <a:pt x="13857" y="165150"/>
                  </a:lnTo>
                  <a:lnTo>
                    <a:pt x="26779" y="161389"/>
                  </a:lnTo>
                  <a:lnTo>
                    <a:pt x="34176" y="157423"/>
                  </a:lnTo>
                  <a:lnTo>
                    <a:pt x="54699" y="134985"/>
                  </a:lnTo>
                  <a:lnTo>
                    <a:pt x="67744" y="114116"/>
                  </a:lnTo>
                  <a:lnTo>
                    <a:pt x="80598" y="90023"/>
                  </a:lnTo>
                  <a:lnTo>
                    <a:pt x="93366" y="62853"/>
                  </a:lnTo>
                  <a:lnTo>
                    <a:pt x="106096" y="38077"/>
                  </a:lnTo>
                  <a:lnTo>
                    <a:pt x="124774" y="6911"/>
                  </a:lnTo>
                  <a:lnTo>
                    <a:pt x="126317" y="3637"/>
                  </a:lnTo>
                  <a:lnTo>
                    <a:pt x="126640" y="1455"/>
                  </a:lnTo>
                  <a:lnTo>
                    <a:pt x="126150" y="0"/>
                  </a:lnTo>
                  <a:lnTo>
                    <a:pt x="116510" y="28866"/>
                  </a:lnTo>
                  <a:lnTo>
                    <a:pt x="107317" y="60598"/>
                  </a:lnTo>
                  <a:lnTo>
                    <a:pt x="102006" y="92342"/>
                  </a:lnTo>
                  <a:lnTo>
                    <a:pt x="102314" y="120327"/>
                  </a:lnTo>
                  <a:lnTo>
                    <a:pt x="103583" y="127932"/>
                  </a:lnTo>
                  <a:lnTo>
                    <a:pt x="107251" y="133001"/>
                  </a:lnTo>
                  <a:lnTo>
                    <a:pt x="112518" y="136381"/>
                  </a:lnTo>
                  <a:lnTo>
                    <a:pt x="118852" y="138634"/>
                  </a:lnTo>
                  <a:lnTo>
                    <a:pt x="125192" y="137313"/>
                  </a:lnTo>
                  <a:lnTo>
                    <a:pt x="150570" y="1177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3" name="SMARTInkShape-3098"/>
            <p:cNvSpPr/>
            <p:nvPr>
              <p:custDataLst>
                <p:tags r:id="rId20"/>
              </p:custDataLst>
            </p:nvPr>
          </p:nvSpPr>
          <p:spPr>
            <a:xfrm>
              <a:off x="3130550" y="3219450"/>
              <a:ext cx="349251" cy="31751"/>
            </a:xfrm>
            <a:custGeom>
              <a:avLst/>
              <a:gdLst/>
              <a:ahLst/>
              <a:cxnLst/>
              <a:rect l="0" t="0" r="0" b="0"/>
              <a:pathLst>
                <a:path w="349251" h="31751">
                  <a:moveTo>
                    <a:pt x="0" y="31750"/>
                  </a:moveTo>
                  <a:lnTo>
                    <a:pt x="0" y="31750"/>
                  </a:lnTo>
                  <a:lnTo>
                    <a:pt x="0" y="28379"/>
                  </a:lnTo>
                  <a:lnTo>
                    <a:pt x="706" y="27386"/>
                  </a:lnTo>
                  <a:lnTo>
                    <a:pt x="1881" y="26724"/>
                  </a:lnTo>
                  <a:lnTo>
                    <a:pt x="15580" y="22290"/>
                  </a:lnTo>
                  <a:lnTo>
                    <a:pt x="39345" y="23381"/>
                  </a:lnTo>
                  <a:lnTo>
                    <a:pt x="66170" y="24503"/>
                  </a:lnTo>
                  <a:lnTo>
                    <a:pt x="82214" y="24802"/>
                  </a:lnTo>
                  <a:lnTo>
                    <a:pt x="101376" y="24296"/>
                  </a:lnTo>
                  <a:lnTo>
                    <a:pt x="122617" y="23253"/>
                  </a:lnTo>
                  <a:lnTo>
                    <a:pt x="145245" y="21852"/>
                  </a:lnTo>
                  <a:lnTo>
                    <a:pt x="167385" y="19507"/>
                  </a:lnTo>
                  <a:lnTo>
                    <a:pt x="189202" y="16532"/>
                  </a:lnTo>
                  <a:lnTo>
                    <a:pt x="210801" y="13138"/>
                  </a:lnTo>
                  <a:lnTo>
                    <a:pt x="230845" y="10170"/>
                  </a:lnTo>
                  <a:lnTo>
                    <a:pt x="249852" y="7485"/>
                  </a:lnTo>
                  <a:lnTo>
                    <a:pt x="268169" y="4990"/>
                  </a:lnTo>
                  <a:lnTo>
                    <a:pt x="299808" y="2218"/>
                  </a:lnTo>
                  <a:lnTo>
                    <a:pt x="324454" y="986"/>
                  </a:lnTo>
                  <a:lnTo>
                    <a:pt x="349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4" name="SMARTInkShape-3099"/>
            <p:cNvSpPr/>
            <p:nvPr>
              <p:custDataLst>
                <p:tags r:id="rId21"/>
              </p:custDataLst>
            </p:nvPr>
          </p:nvSpPr>
          <p:spPr>
            <a:xfrm>
              <a:off x="3390900" y="2952750"/>
              <a:ext cx="152401" cy="11557"/>
            </a:xfrm>
            <a:custGeom>
              <a:avLst/>
              <a:gdLst/>
              <a:ahLst/>
              <a:cxnLst/>
              <a:rect l="0" t="0" r="0" b="0"/>
              <a:pathLst>
                <a:path w="152401" h="11557">
                  <a:moveTo>
                    <a:pt x="0" y="0"/>
                  </a:moveTo>
                  <a:lnTo>
                    <a:pt x="0" y="0"/>
                  </a:lnTo>
                  <a:lnTo>
                    <a:pt x="27790" y="3371"/>
                  </a:lnTo>
                  <a:lnTo>
                    <a:pt x="52998" y="8838"/>
                  </a:lnTo>
                  <a:lnTo>
                    <a:pt x="81712" y="11556"/>
                  </a:lnTo>
                  <a:lnTo>
                    <a:pt x="112562" y="8990"/>
                  </a:lnTo>
                  <a:lnTo>
                    <a:pt x="142336" y="2507"/>
                  </a:lnTo>
                  <a:lnTo>
                    <a:pt x="152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5" name="SMARTInkShape-3100"/>
            <p:cNvSpPr/>
            <p:nvPr>
              <p:custDataLst>
                <p:tags r:id="rId22"/>
              </p:custDataLst>
            </p:nvPr>
          </p:nvSpPr>
          <p:spPr>
            <a:xfrm>
              <a:off x="3380892" y="3041650"/>
              <a:ext cx="105259" cy="16359"/>
            </a:xfrm>
            <a:custGeom>
              <a:avLst/>
              <a:gdLst/>
              <a:ahLst/>
              <a:cxnLst/>
              <a:rect l="0" t="0" r="0" b="0"/>
              <a:pathLst>
                <a:path w="105259" h="16359">
                  <a:moveTo>
                    <a:pt x="3658" y="12700"/>
                  </a:moveTo>
                  <a:lnTo>
                    <a:pt x="3658" y="12700"/>
                  </a:lnTo>
                  <a:lnTo>
                    <a:pt x="0" y="12700"/>
                  </a:lnTo>
                  <a:lnTo>
                    <a:pt x="31012" y="14581"/>
                  </a:lnTo>
                  <a:lnTo>
                    <a:pt x="47565" y="16358"/>
                  </a:lnTo>
                  <a:lnTo>
                    <a:pt x="75307" y="12686"/>
                  </a:lnTo>
                  <a:lnTo>
                    <a:pt x="1052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6" name="SMARTInkShape-3101"/>
            <p:cNvSpPr/>
            <p:nvPr>
              <p:custDataLst>
                <p:tags r:id="rId23"/>
              </p:custDataLst>
            </p:nvPr>
          </p:nvSpPr>
          <p:spPr>
            <a:xfrm>
              <a:off x="3371047" y="2971800"/>
              <a:ext cx="89724" cy="182243"/>
            </a:xfrm>
            <a:custGeom>
              <a:avLst/>
              <a:gdLst/>
              <a:ahLst/>
              <a:cxnLst/>
              <a:rect l="0" t="0" r="0" b="0"/>
              <a:pathLst>
                <a:path w="89724" h="182243">
                  <a:moveTo>
                    <a:pt x="32553" y="0"/>
                  </a:moveTo>
                  <a:lnTo>
                    <a:pt x="32553" y="0"/>
                  </a:lnTo>
                  <a:lnTo>
                    <a:pt x="32553" y="3371"/>
                  </a:lnTo>
                  <a:lnTo>
                    <a:pt x="18738" y="32324"/>
                  </a:lnTo>
                  <a:lnTo>
                    <a:pt x="10891" y="53878"/>
                  </a:lnTo>
                  <a:lnTo>
                    <a:pt x="2699" y="77568"/>
                  </a:lnTo>
                  <a:lnTo>
                    <a:pt x="0" y="102208"/>
                  </a:lnTo>
                  <a:lnTo>
                    <a:pt x="1857" y="125859"/>
                  </a:lnTo>
                  <a:lnTo>
                    <a:pt x="7386" y="145778"/>
                  </a:lnTo>
                  <a:lnTo>
                    <a:pt x="18310" y="160275"/>
                  </a:lnTo>
                  <a:lnTo>
                    <a:pt x="32573" y="170717"/>
                  </a:lnTo>
                  <a:lnTo>
                    <a:pt x="55764" y="179856"/>
                  </a:lnTo>
                  <a:lnTo>
                    <a:pt x="69680" y="182242"/>
                  </a:lnTo>
                  <a:lnTo>
                    <a:pt x="81039" y="179539"/>
                  </a:lnTo>
                  <a:lnTo>
                    <a:pt x="86044" y="176842"/>
                  </a:lnTo>
                  <a:lnTo>
                    <a:pt x="88675" y="173634"/>
                  </a:lnTo>
                  <a:lnTo>
                    <a:pt x="89723" y="170083"/>
                  </a:lnTo>
                  <a:lnTo>
                    <a:pt x="89703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7" name="SMARTInkShape-3102"/>
            <p:cNvSpPr/>
            <p:nvPr>
              <p:custDataLst>
                <p:tags r:id="rId24"/>
              </p:custDataLst>
            </p:nvPr>
          </p:nvSpPr>
          <p:spPr>
            <a:xfrm>
              <a:off x="3142266" y="2975425"/>
              <a:ext cx="178785" cy="211266"/>
            </a:xfrm>
            <a:custGeom>
              <a:avLst/>
              <a:gdLst/>
              <a:ahLst/>
              <a:cxnLst/>
              <a:rect l="0" t="0" r="0" b="0"/>
              <a:pathLst>
                <a:path w="178785" h="211266">
                  <a:moveTo>
                    <a:pt x="108934" y="110675"/>
                  </a:moveTo>
                  <a:lnTo>
                    <a:pt x="108934" y="110675"/>
                  </a:lnTo>
                  <a:lnTo>
                    <a:pt x="94187" y="84945"/>
                  </a:lnTo>
                  <a:lnTo>
                    <a:pt x="90636" y="80821"/>
                  </a:lnTo>
                  <a:lnTo>
                    <a:pt x="81046" y="76240"/>
                  </a:lnTo>
                  <a:lnTo>
                    <a:pt x="75525" y="75018"/>
                  </a:lnTo>
                  <a:lnTo>
                    <a:pt x="63747" y="77424"/>
                  </a:lnTo>
                  <a:lnTo>
                    <a:pt x="50751" y="84608"/>
                  </a:lnTo>
                  <a:lnTo>
                    <a:pt x="28273" y="105930"/>
                  </a:lnTo>
                  <a:lnTo>
                    <a:pt x="14523" y="126911"/>
                  </a:lnTo>
                  <a:lnTo>
                    <a:pt x="5120" y="148465"/>
                  </a:lnTo>
                  <a:lnTo>
                    <a:pt x="0" y="168393"/>
                  </a:lnTo>
                  <a:lnTo>
                    <a:pt x="76" y="184305"/>
                  </a:lnTo>
                  <a:lnTo>
                    <a:pt x="8106" y="198433"/>
                  </a:lnTo>
                  <a:lnTo>
                    <a:pt x="14199" y="205163"/>
                  </a:lnTo>
                  <a:lnTo>
                    <a:pt x="20377" y="208945"/>
                  </a:lnTo>
                  <a:lnTo>
                    <a:pt x="32886" y="211265"/>
                  </a:lnTo>
                  <a:lnTo>
                    <a:pt x="61942" y="201863"/>
                  </a:lnTo>
                  <a:lnTo>
                    <a:pt x="81464" y="183893"/>
                  </a:lnTo>
                  <a:lnTo>
                    <a:pt x="98842" y="159445"/>
                  </a:lnTo>
                  <a:lnTo>
                    <a:pt x="113621" y="132115"/>
                  </a:lnTo>
                  <a:lnTo>
                    <a:pt x="119819" y="116502"/>
                  </a:lnTo>
                  <a:lnTo>
                    <a:pt x="125363" y="99743"/>
                  </a:lnTo>
                  <a:lnTo>
                    <a:pt x="130470" y="82220"/>
                  </a:lnTo>
                  <a:lnTo>
                    <a:pt x="134580" y="65599"/>
                  </a:lnTo>
                  <a:lnTo>
                    <a:pt x="141029" y="33962"/>
                  </a:lnTo>
                  <a:lnTo>
                    <a:pt x="145142" y="4531"/>
                  </a:lnTo>
                  <a:lnTo>
                    <a:pt x="144362" y="1812"/>
                  </a:lnTo>
                  <a:lnTo>
                    <a:pt x="143136" y="0"/>
                  </a:lnTo>
                  <a:lnTo>
                    <a:pt x="141613" y="1614"/>
                  </a:lnTo>
                  <a:lnTo>
                    <a:pt x="134100" y="28245"/>
                  </a:lnTo>
                  <a:lnTo>
                    <a:pt x="129996" y="51462"/>
                  </a:lnTo>
                  <a:lnTo>
                    <a:pt x="125821" y="80595"/>
                  </a:lnTo>
                  <a:lnTo>
                    <a:pt x="123495" y="110477"/>
                  </a:lnTo>
                  <a:lnTo>
                    <a:pt x="123872" y="138809"/>
                  </a:lnTo>
                  <a:lnTo>
                    <a:pt x="128744" y="163161"/>
                  </a:lnTo>
                  <a:lnTo>
                    <a:pt x="137494" y="180098"/>
                  </a:lnTo>
                  <a:lnTo>
                    <a:pt x="142790" y="186591"/>
                  </a:lnTo>
                  <a:lnTo>
                    <a:pt x="149144" y="190213"/>
                  </a:lnTo>
                  <a:lnTo>
                    <a:pt x="178784" y="1932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2" name="SMARTInkShape-Group670"/>
          <p:cNvGrpSpPr/>
          <p:nvPr/>
        </p:nvGrpSpPr>
        <p:grpSpPr>
          <a:xfrm>
            <a:off x="3892940" y="3183839"/>
            <a:ext cx="558411" cy="147554"/>
            <a:chOff x="3892940" y="3183839"/>
            <a:chExt cx="558411" cy="147554"/>
          </a:xfrm>
        </p:grpSpPr>
        <p:sp>
          <p:nvSpPr>
            <p:cNvPr id="409" name="SMARTInkShape-3103"/>
            <p:cNvSpPr/>
            <p:nvPr>
              <p:custDataLst>
                <p:tags r:id="rId14"/>
              </p:custDataLst>
            </p:nvPr>
          </p:nvSpPr>
          <p:spPr>
            <a:xfrm>
              <a:off x="4273550" y="3200400"/>
              <a:ext cx="177801" cy="88045"/>
            </a:xfrm>
            <a:custGeom>
              <a:avLst/>
              <a:gdLst/>
              <a:ahLst/>
              <a:cxnLst/>
              <a:rect l="0" t="0" r="0" b="0"/>
              <a:pathLst>
                <a:path w="177801" h="88045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8789" y="1324"/>
                  </a:lnTo>
                  <a:lnTo>
                    <a:pt x="12209" y="883"/>
                  </a:lnTo>
                  <a:lnTo>
                    <a:pt x="21654" y="4155"/>
                  </a:lnTo>
                  <a:lnTo>
                    <a:pt x="32907" y="11724"/>
                  </a:lnTo>
                  <a:lnTo>
                    <a:pt x="49732" y="31147"/>
                  </a:lnTo>
                  <a:lnTo>
                    <a:pt x="59107" y="50621"/>
                  </a:lnTo>
                  <a:lnTo>
                    <a:pt x="62922" y="79155"/>
                  </a:lnTo>
                  <a:lnTo>
                    <a:pt x="63449" y="88044"/>
                  </a:lnTo>
                  <a:lnTo>
                    <a:pt x="61612" y="64302"/>
                  </a:lnTo>
                  <a:lnTo>
                    <a:pt x="56591" y="38338"/>
                  </a:lnTo>
                  <a:lnTo>
                    <a:pt x="47199" y="7348"/>
                  </a:lnTo>
                  <a:lnTo>
                    <a:pt x="45672" y="3266"/>
                  </a:lnTo>
                  <a:lnTo>
                    <a:pt x="45970" y="2177"/>
                  </a:lnTo>
                  <a:lnTo>
                    <a:pt x="46875" y="1451"/>
                  </a:lnTo>
                  <a:lnTo>
                    <a:pt x="48183" y="967"/>
                  </a:lnTo>
                  <a:lnTo>
                    <a:pt x="78085" y="127"/>
                  </a:lnTo>
                  <a:lnTo>
                    <a:pt x="104040" y="38"/>
                  </a:lnTo>
                  <a:lnTo>
                    <a:pt x="130310" y="11"/>
                  </a:lnTo>
                  <a:lnTo>
                    <a:pt x="159630" y="2"/>
                  </a:lnTo>
                  <a:lnTo>
                    <a:pt x="177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0" name="SMARTInkShape-3104"/>
            <p:cNvSpPr/>
            <p:nvPr>
              <p:custDataLst>
                <p:tags r:id="rId15"/>
              </p:custDataLst>
            </p:nvPr>
          </p:nvSpPr>
          <p:spPr>
            <a:xfrm>
              <a:off x="4070743" y="3183839"/>
              <a:ext cx="310758" cy="109831"/>
            </a:xfrm>
            <a:custGeom>
              <a:avLst/>
              <a:gdLst/>
              <a:ahLst/>
              <a:cxnLst/>
              <a:rect l="0" t="0" r="0" b="0"/>
              <a:pathLst>
                <a:path w="310758" h="109831">
                  <a:moveTo>
                    <a:pt x="5957" y="54661"/>
                  </a:moveTo>
                  <a:lnTo>
                    <a:pt x="5957" y="54661"/>
                  </a:lnTo>
                  <a:lnTo>
                    <a:pt x="5957" y="47919"/>
                  </a:lnTo>
                  <a:lnTo>
                    <a:pt x="4076" y="42727"/>
                  </a:lnTo>
                  <a:lnTo>
                    <a:pt x="490" y="37017"/>
                  </a:lnTo>
                  <a:lnTo>
                    <a:pt x="0" y="39999"/>
                  </a:lnTo>
                  <a:lnTo>
                    <a:pt x="487" y="46733"/>
                  </a:lnTo>
                  <a:lnTo>
                    <a:pt x="5434" y="62425"/>
                  </a:lnTo>
                  <a:lnTo>
                    <a:pt x="23379" y="92947"/>
                  </a:lnTo>
                  <a:lnTo>
                    <a:pt x="33456" y="101781"/>
                  </a:lnTo>
                  <a:lnTo>
                    <a:pt x="47266" y="108839"/>
                  </a:lnTo>
                  <a:lnTo>
                    <a:pt x="50429" y="109830"/>
                  </a:lnTo>
                  <a:lnTo>
                    <a:pt x="52539" y="109785"/>
                  </a:lnTo>
                  <a:lnTo>
                    <a:pt x="53945" y="109049"/>
                  </a:lnTo>
                  <a:lnTo>
                    <a:pt x="54882" y="107853"/>
                  </a:lnTo>
                  <a:lnTo>
                    <a:pt x="56201" y="96057"/>
                  </a:lnTo>
                  <a:lnTo>
                    <a:pt x="50872" y="64380"/>
                  </a:lnTo>
                  <a:lnTo>
                    <a:pt x="38303" y="36857"/>
                  </a:lnTo>
                  <a:lnTo>
                    <a:pt x="39854" y="38046"/>
                  </a:lnTo>
                  <a:lnTo>
                    <a:pt x="41255" y="39351"/>
                  </a:lnTo>
                  <a:lnTo>
                    <a:pt x="56710" y="44559"/>
                  </a:lnTo>
                  <a:lnTo>
                    <a:pt x="82535" y="47199"/>
                  </a:lnTo>
                  <a:lnTo>
                    <a:pt x="112530" y="47982"/>
                  </a:lnTo>
                  <a:lnTo>
                    <a:pt x="140388" y="41471"/>
                  </a:lnTo>
                  <a:lnTo>
                    <a:pt x="152252" y="34453"/>
                  </a:lnTo>
                  <a:lnTo>
                    <a:pt x="159172" y="26630"/>
                  </a:lnTo>
                  <a:lnTo>
                    <a:pt x="162247" y="18449"/>
                  </a:lnTo>
                  <a:lnTo>
                    <a:pt x="163978" y="5910"/>
                  </a:lnTo>
                  <a:lnTo>
                    <a:pt x="162810" y="3110"/>
                  </a:lnTo>
                  <a:lnTo>
                    <a:pt x="160620" y="1244"/>
                  </a:lnTo>
                  <a:lnTo>
                    <a:pt x="157749" y="0"/>
                  </a:lnTo>
                  <a:lnTo>
                    <a:pt x="153719" y="1287"/>
                  </a:lnTo>
                  <a:lnTo>
                    <a:pt x="143595" y="8361"/>
                  </a:lnTo>
                  <a:lnTo>
                    <a:pt x="129367" y="27615"/>
                  </a:lnTo>
                  <a:lnTo>
                    <a:pt x="122956" y="51194"/>
                  </a:lnTo>
                  <a:lnTo>
                    <a:pt x="123338" y="63939"/>
                  </a:lnTo>
                  <a:lnTo>
                    <a:pt x="124428" y="69313"/>
                  </a:lnTo>
                  <a:lnTo>
                    <a:pt x="127271" y="73601"/>
                  </a:lnTo>
                  <a:lnTo>
                    <a:pt x="136074" y="80247"/>
                  </a:lnTo>
                  <a:lnTo>
                    <a:pt x="150806" y="81790"/>
                  </a:lnTo>
                  <a:lnTo>
                    <a:pt x="167701" y="79418"/>
                  </a:lnTo>
                  <a:lnTo>
                    <a:pt x="189112" y="69444"/>
                  </a:lnTo>
                  <a:lnTo>
                    <a:pt x="208157" y="52691"/>
                  </a:lnTo>
                  <a:lnTo>
                    <a:pt x="227591" y="27748"/>
                  </a:lnTo>
                  <a:lnTo>
                    <a:pt x="238843" y="19876"/>
                  </a:lnTo>
                  <a:lnTo>
                    <a:pt x="241648" y="18771"/>
                  </a:lnTo>
                  <a:lnTo>
                    <a:pt x="244223" y="18740"/>
                  </a:lnTo>
                  <a:lnTo>
                    <a:pt x="248966" y="20587"/>
                  </a:lnTo>
                  <a:lnTo>
                    <a:pt x="250513" y="23478"/>
                  </a:lnTo>
                  <a:lnTo>
                    <a:pt x="252232" y="32335"/>
                  </a:lnTo>
                  <a:lnTo>
                    <a:pt x="251114" y="41446"/>
                  </a:lnTo>
                  <a:lnTo>
                    <a:pt x="247483" y="64822"/>
                  </a:lnTo>
                  <a:lnTo>
                    <a:pt x="248113" y="64963"/>
                  </a:lnTo>
                  <a:lnTo>
                    <a:pt x="250695" y="63238"/>
                  </a:lnTo>
                  <a:lnTo>
                    <a:pt x="274399" y="34692"/>
                  </a:lnTo>
                  <a:lnTo>
                    <a:pt x="288852" y="23031"/>
                  </a:lnTo>
                  <a:lnTo>
                    <a:pt x="291920" y="21580"/>
                  </a:lnTo>
                  <a:lnTo>
                    <a:pt x="293966" y="21318"/>
                  </a:lnTo>
                  <a:lnTo>
                    <a:pt x="295330" y="21849"/>
                  </a:lnTo>
                  <a:lnTo>
                    <a:pt x="296845" y="28083"/>
                  </a:lnTo>
                  <a:lnTo>
                    <a:pt x="299579" y="41612"/>
                  </a:lnTo>
                  <a:lnTo>
                    <a:pt x="310757" y="737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1" name="SMARTInkShape-3105"/>
            <p:cNvSpPr/>
            <p:nvPr>
              <p:custDataLst>
                <p:tags r:id="rId16"/>
              </p:custDataLst>
            </p:nvPr>
          </p:nvSpPr>
          <p:spPr>
            <a:xfrm>
              <a:off x="3892940" y="3220153"/>
              <a:ext cx="124930" cy="111240"/>
            </a:xfrm>
            <a:custGeom>
              <a:avLst/>
              <a:gdLst/>
              <a:ahLst/>
              <a:cxnLst/>
              <a:rect l="0" t="0" r="0" b="0"/>
              <a:pathLst>
                <a:path w="124930" h="111240">
                  <a:moveTo>
                    <a:pt x="50410" y="5647"/>
                  </a:moveTo>
                  <a:lnTo>
                    <a:pt x="50410" y="5647"/>
                  </a:lnTo>
                  <a:lnTo>
                    <a:pt x="19636" y="33277"/>
                  </a:lnTo>
                  <a:lnTo>
                    <a:pt x="7805" y="48971"/>
                  </a:lnTo>
                  <a:lnTo>
                    <a:pt x="195" y="65354"/>
                  </a:lnTo>
                  <a:lnTo>
                    <a:pt x="0" y="73674"/>
                  </a:lnTo>
                  <a:lnTo>
                    <a:pt x="5427" y="90444"/>
                  </a:lnTo>
                  <a:lnTo>
                    <a:pt x="16777" y="101660"/>
                  </a:lnTo>
                  <a:lnTo>
                    <a:pt x="23755" y="105639"/>
                  </a:lnTo>
                  <a:lnTo>
                    <a:pt x="53801" y="111239"/>
                  </a:lnTo>
                  <a:lnTo>
                    <a:pt x="75436" y="108786"/>
                  </a:lnTo>
                  <a:lnTo>
                    <a:pt x="94694" y="102287"/>
                  </a:lnTo>
                  <a:lnTo>
                    <a:pt x="107956" y="92342"/>
                  </a:lnTo>
                  <a:lnTo>
                    <a:pt x="123356" y="68101"/>
                  </a:lnTo>
                  <a:lnTo>
                    <a:pt x="124929" y="48692"/>
                  </a:lnTo>
                  <a:lnTo>
                    <a:pt x="123372" y="38577"/>
                  </a:lnTo>
                  <a:lnTo>
                    <a:pt x="114117" y="21694"/>
                  </a:lnTo>
                  <a:lnTo>
                    <a:pt x="100597" y="8545"/>
                  </a:lnTo>
                  <a:lnTo>
                    <a:pt x="85180" y="350"/>
                  </a:lnTo>
                  <a:lnTo>
                    <a:pt x="68921" y="0"/>
                  </a:lnTo>
                  <a:lnTo>
                    <a:pt x="60634" y="1882"/>
                  </a:lnTo>
                  <a:lnTo>
                    <a:pt x="47663" y="9618"/>
                  </a:lnTo>
                  <a:lnTo>
                    <a:pt x="31360" y="246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13" name="SMARTInkShape-3106"/>
          <p:cNvSpPr/>
          <p:nvPr>
            <p:custDataLst>
              <p:tags r:id="rId3"/>
            </p:custDataLst>
          </p:nvPr>
        </p:nvSpPr>
        <p:spPr>
          <a:xfrm>
            <a:off x="4616450" y="3178349"/>
            <a:ext cx="260351" cy="99797"/>
          </a:xfrm>
          <a:custGeom>
            <a:avLst/>
            <a:gdLst/>
            <a:ahLst/>
            <a:cxnLst/>
            <a:rect l="0" t="0" r="0" b="0"/>
            <a:pathLst>
              <a:path w="260351" h="99797">
                <a:moveTo>
                  <a:pt x="0" y="47451"/>
                </a:moveTo>
                <a:lnTo>
                  <a:pt x="0" y="47451"/>
                </a:lnTo>
                <a:lnTo>
                  <a:pt x="30507" y="44080"/>
                </a:lnTo>
                <a:lnTo>
                  <a:pt x="50432" y="35242"/>
                </a:lnTo>
                <a:lnTo>
                  <a:pt x="66370" y="23686"/>
                </a:lnTo>
                <a:lnTo>
                  <a:pt x="76658" y="7954"/>
                </a:lnTo>
                <a:lnTo>
                  <a:pt x="76506" y="4186"/>
                </a:lnTo>
                <a:lnTo>
                  <a:pt x="74287" y="1675"/>
                </a:lnTo>
                <a:lnTo>
                  <a:pt x="70691" y="0"/>
                </a:lnTo>
                <a:lnTo>
                  <a:pt x="66177" y="1000"/>
                </a:lnTo>
                <a:lnTo>
                  <a:pt x="55518" y="7756"/>
                </a:lnTo>
                <a:lnTo>
                  <a:pt x="37616" y="33573"/>
                </a:lnTo>
                <a:lnTo>
                  <a:pt x="22278" y="64662"/>
                </a:lnTo>
                <a:lnTo>
                  <a:pt x="20496" y="73036"/>
                </a:lnTo>
                <a:lnTo>
                  <a:pt x="22280" y="86104"/>
                </a:lnTo>
                <a:lnTo>
                  <a:pt x="25436" y="90858"/>
                </a:lnTo>
                <a:lnTo>
                  <a:pt x="34588" y="98023"/>
                </a:lnTo>
                <a:lnTo>
                  <a:pt x="49474" y="99796"/>
                </a:lnTo>
                <a:lnTo>
                  <a:pt x="67144" y="96821"/>
                </a:lnTo>
                <a:lnTo>
                  <a:pt x="84405" y="88443"/>
                </a:lnTo>
                <a:lnTo>
                  <a:pt x="106618" y="68456"/>
                </a:lnTo>
                <a:lnTo>
                  <a:pt x="126605" y="41288"/>
                </a:lnTo>
                <a:lnTo>
                  <a:pt x="146547" y="17123"/>
                </a:lnTo>
                <a:lnTo>
                  <a:pt x="152856" y="12805"/>
                </a:lnTo>
                <a:lnTo>
                  <a:pt x="155526" y="13065"/>
                </a:lnTo>
                <a:lnTo>
                  <a:pt x="158012" y="14649"/>
                </a:lnTo>
                <a:lnTo>
                  <a:pt x="160375" y="17116"/>
                </a:lnTo>
                <a:lnTo>
                  <a:pt x="163000" y="25502"/>
                </a:lnTo>
                <a:lnTo>
                  <a:pt x="164872" y="34168"/>
                </a:lnTo>
                <a:lnTo>
                  <a:pt x="166360" y="36479"/>
                </a:lnTo>
                <a:lnTo>
                  <a:pt x="168056" y="38019"/>
                </a:lnTo>
                <a:lnTo>
                  <a:pt x="168482" y="41163"/>
                </a:lnTo>
                <a:lnTo>
                  <a:pt x="167121" y="54290"/>
                </a:lnTo>
                <a:lnTo>
                  <a:pt x="169056" y="60603"/>
                </a:lnTo>
                <a:lnTo>
                  <a:pt x="170559" y="62569"/>
                </a:lnTo>
                <a:lnTo>
                  <a:pt x="174111" y="64754"/>
                </a:lnTo>
                <a:lnTo>
                  <a:pt x="176752" y="63925"/>
                </a:lnTo>
                <a:lnTo>
                  <a:pt x="198524" y="45300"/>
                </a:lnTo>
                <a:lnTo>
                  <a:pt x="226939" y="14155"/>
                </a:lnTo>
                <a:lnTo>
                  <a:pt x="234917" y="8664"/>
                </a:lnTo>
                <a:lnTo>
                  <a:pt x="237045" y="8187"/>
                </a:lnTo>
                <a:lnTo>
                  <a:pt x="238463" y="8575"/>
                </a:lnTo>
                <a:lnTo>
                  <a:pt x="240039" y="14651"/>
                </a:lnTo>
                <a:lnTo>
                  <a:pt x="241840" y="41799"/>
                </a:lnTo>
                <a:lnTo>
                  <a:pt x="247026" y="59652"/>
                </a:lnTo>
                <a:lnTo>
                  <a:pt x="260350" y="7920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18" name="SMARTInkShape-Group672"/>
          <p:cNvGrpSpPr/>
          <p:nvPr/>
        </p:nvGrpSpPr>
        <p:grpSpPr>
          <a:xfrm>
            <a:off x="5157107" y="3028639"/>
            <a:ext cx="691244" cy="322700"/>
            <a:chOff x="5157107" y="3028639"/>
            <a:chExt cx="691244" cy="322700"/>
          </a:xfrm>
        </p:grpSpPr>
        <p:sp>
          <p:nvSpPr>
            <p:cNvPr id="414" name="SMARTInkShape-3107"/>
            <p:cNvSpPr/>
            <p:nvPr>
              <p:custDataLst>
                <p:tags r:id="rId10"/>
              </p:custDataLst>
            </p:nvPr>
          </p:nvSpPr>
          <p:spPr>
            <a:xfrm>
              <a:off x="5710043" y="3028639"/>
              <a:ext cx="138308" cy="190812"/>
            </a:xfrm>
            <a:custGeom>
              <a:avLst/>
              <a:gdLst/>
              <a:ahLst/>
              <a:cxnLst/>
              <a:rect l="0" t="0" r="0" b="0"/>
              <a:pathLst>
                <a:path w="138308" h="190812">
                  <a:moveTo>
                    <a:pt x="62107" y="133661"/>
                  </a:moveTo>
                  <a:lnTo>
                    <a:pt x="62107" y="133661"/>
                  </a:lnTo>
                  <a:lnTo>
                    <a:pt x="55199" y="107913"/>
                  </a:lnTo>
                  <a:lnTo>
                    <a:pt x="49242" y="92871"/>
                  </a:lnTo>
                  <a:lnTo>
                    <a:pt x="47180" y="89534"/>
                  </a:lnTo>
                  <a:lnTo>
                    <a:pt x="43689" y="88721"/>
                  </a:lnTo>
                  <a:lnTo>
                    <a:pt x="34166" y="91580"/>
                  </a:lnTo>
                  <a:lnTo>
                    <a:pt x="16904" y="107865"/>
                  </a:lnTo>
                  <a:lnTo>
                    <a:pt x="1755" y="127194"/>
                  </a:lnTo>
                  <a:lnTo>
                    <a:pt x="0" y="133583"/>
                  </a:lnTo>
                  <a:lnTo>
                    <a:pt x="1813" y="146326"/>
                  </a:lnTo>
                  <a:lnTo>
                    <a:pt x="7323" y="155283"/>
                  </a:lnTo>
                  <a:lnTo>
                    <a:pt x="10767" y="158659"/>
                  </a:lnTo>
                  <a:lnTo>
                    <a:pt x="15180" y="160204"/>
                  </a:lnTo>
                  <a:lnTo>
                    <a:pt x="25729" y="160039"/>
                  </a:lnTo>
                  <a:lnTo>
                    <a:pt x="35591" y="155733"/>
                  </a:lnTo>
                  <a:lnTo>
                    <a:pt x="40196" y="152609"/>
                  </a:lnTo>
                  <a:lnTo>
                    <a:pt x="53420" y="131357"/>
                  </a:lnTo>
                  <a:lnTo>
                    <a:pt x="65772" y="107002"/>
                  </a:lnTo>
                  <a:lnTo>
                    <a:pt x="79963" y="76657"/>
                  </a:lnTo>
                  <a:lnTo>
                    <a:pt x="86711" y="59675"/>
                  </a:lnTo>
                  <a:lnTo>
                    <a:pt x="98442" y="28106"/>
                  </a:lnTo>
                  <a:lnTo>
                    <a:pt x="107959" y="0"/>
                  </a:lnTo>
                  <a:lnTo>
                    <a:pt x="107492" y="104"/>
                  </a:lnTo>
                  <a:lnTo>
                    <a:pt x="93350" y="23846"/>
                  </a:lnTo>
                  <a:lnTo>
                    <a:pt x="79050" y="50517"/>
                  </a:lnTo>
                  <a:lnTo>
                    <a:pt x="66110" y="79775"/>
                  </a:lnTo>
                  <a:lnTo>
                    <a:pt x="60357" y="106889"/>
                  </a:lnTo>
                  <a:lnTo>
                    <a:pt x="61564" y="131170"/>
                  </a:lnTo>
                  <a:lnTo>
                    <a:pt x="63862" y="142583"/>
                  </a:lnTo>
                  <a:lnTo>
                    <a:pt x="75822" y="160910"/>
                  </a:lnTo>
                  <a:lnTo>
                    <a:pt x="93604" y="174700"/>
                  </a:lnTo>
                  <a:lnTo>
                    <a:pt x="123180" y="185724"/>
                  </a:lnTo>
                  <a:lnTo>
                    <a:pt x="138307" y="1908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5" name="SMARTInkShape-3108"/>
            <p:cNvSpPr/>
            <p:nvPr>
              <p:custDataLst>
                <p:tags r:id="rId11"/>
              </p:custDataLst>
            </p:nvPr>
          </p:nvSpPr>
          <p:spPr>
            <a:xfrm>
              <a:off x="5579118" y="3125965"/>
              <a:ext cx="82454" cy="97506"/>
            </a:xfrm>
            <a:custGeom>
              <a:avLst/>
              <a:gdLst/>
              <a:ahLst/>
              <a:cxnLst/>
              <a:rect l="0" t="0" r="0" b="0"/>
              <a:pathLst>
                <a:path w="82454" h="97506">
                  <a:moveTo>
                    <a:pt x="59682" y="10935"/>
                  </a:moveTo>
                  <a:lnTo>
                    <a:pt x="59682" y="10935"/>
                  </a:lnTo>
                  <a:lnTo>
                    <a:pt x="50248" y="2207"/>
                  </a:lnTo>
                  <a:lnTo>
                    <a:pt x="45377" y="0"/>
                  </a:lnTo>
                  <a:lnTo>
                    <a:pt x="28554" y="2129"/>
                  </a:lnTo>
                  <a:lnTo>
                    <a:pt x="9066" y="13970"/>
                  </a:lnTo>
                  <a:lnTo>
                    <a:pt x="1908" y="24984"/>
                  </a:lnTo>
                  <a:lnTo>
                    <a:pt x="0" y="30884"/>
                  </a:lnTo>
                  <a:lnTo>
                    <a:pt x="1642" y="44966"/>
                  </a:lnTo>
                  <a:lnTo>
                    <a:pt x="8486" y="60632"/>
                  </a:lnTo>
                  <a:lnTo>
                    <a:pt x="27501" y="83202"/>
                  </a:lnTo>
                  <a:lnTo>
                    <a:pt x="40440" y="91972"/>
                  </a:lnTo>
                  <a:lnTo>
                    <a:pt x="59625" y="97505"/>
                  </a:lnTo>
                  <a:lnTo>
                    <a:pt x="65289" y="96165"/>
                  </a:lnTo>
                  <a:lnTo>
                    <a:pt x="75345" y="89031"/>
                  </a:lnTo>
                  <a:lnTo>
                    <a:pt x="80754" y="78806"/>
                  </a:lnTo>
                  <a:lnTo>
                    <a:pt x="82453" y="65794"/>
                  </a:lnTo>
                  <a:lnTo>
                    <a:pt x="80856" y="48252"/>
                  </a:lnTo>
                  <a:lnTo>
                    <a:pt x="74032" y="32459"/>
                  </a:lnTo>
                  <a:lnTo>
                    <a:pt x="63943" y="19796"/>
                  </a:lnTo>
                  <a:lnTo>
                    <a:pt x="52403" y="11816"/>
                  </a:lnTo>
                  <a:lnTo>
                    <a:pt x="42101" y="9680"/>
                  </a:lnTo>
                  <a:lnTo>
                    <a:pt x="27932" y="109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6" name="SMARTInkShape-3109"/>
            <p:cNvSpPr/>
            <p:nvPr>
              <p:custDataLst>
                <p:tags r:id="rId12"/>
              </p:custDataLst>
            </p:nvPr>
          </p:nvSpPr>
          <p:spPr>
            <a:xfrm>
              <a:off x="5524500" y="30924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7" name="SMARTInkShape-3110"/>
            <p:cNvSpPr/>
            <p:nvPr>
              <p:custDataLst>
                <p:tags r:id="rId13"/>
              </p:custDataLst>
            </p:nvPr>
          </p:nvSpPr>
          <p:spPr>
            <a:xfrm>
              <a:off x="5157107" y="3148941"/>
              <a:ext cx="367394" cy="202398"/>
            </a:xfrm>
            <a:custGeom>
              <a:avLst/>
              <a:gdLst/>
              <a:ahLst/>
              <a:cxnLst/>
              <a:rect l="0" t="0" r="0" b="0"/>
              <a:pathLst>
                <a:path w="367394" h="202398">
                  <a:moveTo>
                    <a:pt x="37193" y="26059"/>
                  </a:moveTo>
                  <a:lnTo>
                    <a:pt x="37193" y="26059"/>
                  </a:lnTo>
                  <a:lnTo>
                    <a:pt x="33822" y="29430"/>
                  </a:lnTo>
                  <a:lnTo>
                    <a:pt x="21999" y="57874"/>
                  </a:lnTo>
                  <a:lnTo>
                    <a:pt x="16799" y="79710"/>
                  </a:lnTo>
                  <a:lnTo>
                    <a:pt x="14018" y="105408"/>
                  </a:lnTo>
                  <a:lnTo>
                    <a:pt x="12782" y="132586"/>
                  </a:lnTo>
                  <a:lnTo>
                    <a:pt x="12233" y="158776"/>
                  </a:lnTo>
                  <a:lnTo>
                    <a:pt x="8552" y="187208"/>
                  </a:lnTo>
                  <a:lnTo>
                    <a:pt x="5716" y="202397"/>
                  </a:lnTo>
                  <a:lnTo>
                    <a:pt x="1133" y="177517"/>
                  </a:lnTo>
                  <a:lnTo>
                    <a:pt x="0" y="156168"/>
                  </a:lnTo>
                  <a:lnTo>
                    <a:pt x="1377" y="128805"/>
                  </a:lnTo>
                  <a:lnTo>
                    <a:pt x="5753" y="99241"/>
                  </a:lnTo>
                  <a:lnTo>
                    <a:pt x="14753" y="71990"/>
                  </a:lnTo>
                  <a:lnTo>
                    <a:pt x="28344" y="40985"/>
                  </a:lnTo>
                  <a:lnTo>
                    <a:pt x="35847" y="33163"/>
                  </a:lnTo>
                  <a:lnTo>
                    <a:pt x="40528" y="32206"/>
                  </a:lnTo>
                  <a:lnTo>
                    <a:pt x="51376" y="34906"/>
                  </a:lnTo>
                  <a:lnTo>
                    <a:pt x="69382" y="47730"/>
                  </a:lnTo>
                  <a:lnTo>
                    <a:pt x="78075" y="60856"/>
                  </a:lnTo>
                  <a:lnTo>
                    <a:pt x="81381" y="68306"/>
                  </a:lnTo>
                  <a:lnTo>
                    <a:pt x="83172" y="84112"/>
                  </a:lnTo>
                  <a:lnTo>
                    <a:pt x="80912" y="100544"/>
                  </a:lnTo>
                  <a:lnTo>
                    <a:pt x="70999" y="124955"/>
                  </a:lnTo>
                  <a:lnTo>
                    <a:pt x="54971" y="144497"/>
                  </a:lnTo>
                  <a:lnTo>
                    <a:pt x="42977" y="152311"/>
                  </a:lnTo>
                  <a:lnTo>
                    <a:pt x="38227" y="153266"/>
                  </a:lnTo>
                  <a:lnTo>
                    <a:pt x="34355" y="152491"/>
                  </a:lnTo>
                  <a:lnTo>
                    <a:pt x="31068" y="150564"/>
                  </a:lnTo>
                  <a:lnTo>
                    <a:pt x="27415" y="139015"/>
                  </a:lnTo>
                  <a:lnTo>
                    <a:pt x="27240" y="112679"/>
                  </a:lnTo>
                  <a:lnTo>
                    <a:pt x="28441" y="102856"/>
                  </a:lnTo>
                  <a:lnTo>
                    <a:pt x="35419" y="88178"/>
                  </a:lnTo>
                  <a:lnTo>
                    <a:pt x="40244" y="82288"/>
                  </a:lnTo>
                  <a:lnTo>
                    <a:pt x="53132" y="75744"/>
                  </a:lnTo>
                  <a:lnTo>
                    <a:pt x="84399" y="71543"/>
                  </a:lnTo>
                  <a:lnTo>
                    <a:pt x="109349" y="64073"/>
                  </a:lnTo>
                  <a:lnTo>
                    <a:pt x="137987" y="56294"/>
                  </a:lnTo>
                  <a:lnTo>
                    <a:pt x="165444" y="42779"/>
                  </a:lnTo>
                  <a:lnTo>
                    <a:pt x="181340" y="28739"/>
                  </a:lnTo>
                  <a:lnTo>
                    <a:pt x="185924" y="18078"/>
                  </a:lnTo>
                  <a:lnTo>
                    <a:pt x="187257" y="7695"/>
                  </a:lnTo>
                  <a:lnTo>
                    <a:pt x="185498" y="729"/>
                  </a:lnTo>
                  <a:lnTo>
                    <a:pt x="183335" y="0"/>
                  </a:lnTo>
                  <a:lnTo>
                    <a:pt x="180482" y="925"/>
                  </a:lnTo>
                  <a:lnTo>
                    <a:pt x="177169" y="2953"/>
                  </a:lnTo>
                  <a:lnTo>
                    <a:pt x="157600" y="32223"/>
                  </a:lnTo>
                  <a:lnTo>
                    <a:pt x="150679" y="44321"/>
                  </a:lnTo>
                  <a:lnTo>
                    <a:pt x="147603" y="54401"/>
                  </a:lnTo>
                  <a:lnTo>
                    <a:pt x="148196" y="58359"/>
                  </a:lnTo>
                  <a:lnTo>
                    <a:pt x="150000" y="61704"/>
                  </a:lnTo>
                  <a:lnTo>
                    <a:pt x="152614" y="64639"/>
                  </a:lnTo>
                  <a:lnTo>
                    <a:pt x="163045" y="67900"/>
                  </a:lnTo>
                  <a:lnTo>
                    <a:pt x="169778" y="68770"/>
                  </a:lnTo>
                  <a:lnTo>
                    <a:pt x="200156" y="60732"/>
                  </a:lnTo>
                  <a:lnTo>
                    <a:pt x="227271" y="53500"/>
                  </a:lnTo>
                  <a:lnTo>
                    <a:pt x="249639" y="51862"/>
                  </a:lnTo>
                  <a:lnTo>
                    <a:pt x="258848" y="55401"/>
                  </a:lnTo>
                  <a:lnTo>
                    <a:pt x="263280" y="58321"/>
                  </a:lnTo>
                  <a:lnTo>
                    <a:pt x="266234" y="61678"/>
                  </a:lnTo>
                  <a:lnTo>
                    <a:pt x="269517" y="69171"/>
                  </a:lnTo>
                  <a:lnTo>
                    <a:pt x="271912" y="81651"/>
                  </a:lnTo>
                  <a:lnTo>
                    <a:pt x="268277" y="82517"/>
                  </a:lnTo>
                  <a:lnTo>
                    <a:pt x="265333" y="82747"/>
                  </a:lnTo>
                  <a:lnTo>
                    <a:pt x="262664" y="81490"/>
                  </a:lnTo>
                  <a:lnTo>
                    <a:pt x="257817" y="76330"/>
                  </a:lnTo>
                  <a:lnTo>
                    <a:pt x="251122" y="62121"/>
                  </a:lnTo>
                  <a:lnTo>
                    <a:pt x="248041" y="41134"/>
                  </a:lnTo>
                  <a:lnTo>
                    <a:pt x="251083" y="28996"/>
                  </a:lnTo>
                  <a:lnTo>
                    <a:pt x="253869" y="23784"/>
                  </a:lnTo>
                  <a:lnTo>
                    <a:pt x="257138" y="20309"/>
                  </a:lnTo>
                  <a:lnTo>
                    <a:pt x="264533" y="16448"/>
                  </a:lnTo>
                  <a:lnTo>
                    <a:pt x="293745" y="13766"/>
                  </a:lnTo>
                  <a:lnTo>
                    <a:pt x="317349" y="13479"/>
                  </a:lnTo>
                  <a:lnTo>
                    <a:pt x="347238" y="16754"/>
                  </a:lnTo>
                  <a:lnTo>
                    <a:pt x="356789" y="22158"/>
                  </a:lnTo>
                  <a:lnTo>
                    <a:pt x="360324" y="25575"/>
                  </a:lnTo>
                  <a:lnTo>
                    <a:pt x="364251" y="35016"/>
                  </a:lnTo>
                  <a:lnTo>
                    <a:pt x="366772" y="61695"/>
                  </a:lnTo>
                  <a:lnTo>
                    <a:pt x="361871" y="89833"/>
                  </a:lnTo>
                  <a:lnTo>
                    <a:pt x="362301" y="91153"/>
                  </a:lnTo>
                  <a:lnTo>
                    <a:pt x="363292" y="91327"/>
                  </a:lnTo>
                  <a:lnTo>
                    <a:pt x="367393" y="895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19" name="SMARTInkShape-3111"/>
          <p:cNvSpPr/>
          <p:nvPr>
            <p:custDataLst>
              <p:tags r:id="rId4"/>
            </p:custDataLst>
          </p:nvPr>
        </p:nvSpPr>
        <p:spPr>
          <a:xfrm>
            <a:off x="7404100" y="1765794"/>
            <a:ext cx="489876" cy="24907"/>
          </a:xfrm>
          <a:custGeom>
            <a:avLst/>
            <a:gdLst/>
            <a:ahLst/>
            <a:cxnLst/>
            <a:rect l="0" t="0" r="0" b="0"/>
            <a:pathLst>
              <a:path w="489876" h="24907">
                <a:moveTo>
                  <a:pt x="0" y="24906"/>
                </a:moveTo>
                <a:lnTo>
                  <a:pt x="0" y="24906"/>
                </a:lnTo>
                <a:lnTo>
                  <a:pt x="27464" y="11108"/>
                </a:lnTo>
                <a:lnTo>
                  <a:pt x="54304" y="5133"/>
                </a:lnTo>
                <a:lnTo>
                  <a:pt x="72186" y="3257"/>
                </a:lnTo>
                <a:lnTo>
                  <a:pt x="92574" y="2007"/>
                </a:lnTo>
                <a:lnTo>
                  <a:pt x="114633" y="1173"/>
                </a:lnTo>
                <a:lnTo>
                  <a:pt x="140627" y="618"/>
                </a:lnTo>
                <a:lnTo>
                  <a:pt x="169245" y="247"/>
                </a:lnTo>
                <a:lnTo>
                  <a:pt x="199614" y="0"/>
                </a:lnTo>
                <a:lnTo>
                  <a:pt x="231148" y="541"/>
                </a:lnTo>
                <a:lnTo>
                  <a:pt x="263459" y="1607"/>
                </a:lnTo>
                <a:lnTo>
                  <a:pt x="296290" y="3023"/>
                </a:lnTo>
                <a:lnTo>
                  <a:pt x="325231" y="3967"/>
                </a:lnTo>
                <a:lnTo>
                  <a:pt x="351582" y="4597"/>
                </a:lnTo>
                <a:lnTo>
                  <a:pt x="376205" y="5017"/>
                </a:lnTo>
                <a:lnTo>
                  <a:pt x="398264" y="5296"/>
                </a:lnTo>
                <a:lnTo>
                  <a:pt x="418615" y="5483"/>
                </a:lnTo>
                <a:lnTo>
                  <a:pt x="437827" y="5607"/>
                </a:lnTo>
                <a:lnTo>
                  <a:pt x="464817" y="5745"/>
                </a:lnTo>
                <a:lnTo>
                  <a:pt x="489279" y="5834"/>
                </a:lnTo>
                <a:lnTo>
                  <a:pt x="489875" y="6547"/>
                </a:lnTo>
                <a:lnTo>
                  <a:pt x="488862" y="7728"/>
                </a:lnTo>
                <a:lnTo>
                  <a:pt x="482600" y="1220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20" name="SMARTInkShape-3112"/>
          <p:cNvSpPr/>
          <p:nvPr>
            <p:custDataLst>
              <p:tags r:id="rId5"/>
            </p:custDataLst>
          </p:nvPr>
        </p:nvSpPr>
        <p:spPr>
          <a:xfrm>
            <a:off x="3892550" y="1880259"/>
            <a:ext cx="270391" cy="24742"/>
          </a:xfrm>
          <a:custGeom>
            <a:avLst/>
            <a:gdLst/>
            <a:ahLst/>
            <a:cxnLst/>
            <a:rect l="0" t="0" r="0" b="0"/>
            <a:pathLst>
              <a:path w="270391" h="24742">
                <a:moveTo>
                  <a:pt x="0" y="24741"/>
                </a:moveTo>
                <a:lnTo>
                  <a:pt x="0" y="24741"/>
                </a:lnTo>
                <a:lnTo>
                  <a:pt x="0" y="21370"/>
                </a:lnTo>
                <a:lnTo>
                  <a:pt x="3371" y="12532"/>
                </a:lnTo>
                <a:lnTo>
                  <a:pt x="8789" y="6850"/>
                </a:lnTo>
                <a:lnTo>
                  <a:pt x="12209" y="4347"/>
                </a:lnTo>
                <a:lnTo>
                  <a:pt x="33878" y="824"/>
                </a:lnTo>
                <a:lnTo>
                  <a:pt x="54568" y="0"/>
                </a:lnTo>
                <a:lnTo>
                  <a:pt x="79286" y="1045"/>
                </a:lnTo>
                <a:lnTo>
                  <a:pt x="109086" y="6213"/>
                </a:lnTo>
                <a:lnTo>
                  <a:pt x="125641" y="8861"/>
                </a:lnTo>
                <a:lnTo>
                  <a:pt x="143027" y="11332"/>
                </a:lnTo>
                <a:lnTo>
                  <a:pt x="160968" y="13685"/>
                </a:lnTo>
                <a:lnTo>
                  <a:pt x="192192" y="16299"/>
                </a:lnTo>
                <a:lnTo>
                  <a:pt x="219474" y="17461"/>
                </a:lnTo>
                <a:lnTo>
                  <a:pt x="243359" y="17978"/>
                </a:lnTo>
                <a:lnTo>
                  <a:pt x="270118" y="18355"/>
                </a:lnTo>
                <a:lnTo>
                  <a:pt x="270390" y="19072"/>
                </a:lnTo>
                <a:lnTo>
                  <a:pt x="266700" y="2474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23" name="SMARTInkShape-Group675"/>
          <p:cNvGrpSpPr/>
          <p:nvPr/>
        </p:nvGrpSpPr>
        <p:grpSpPr>
          <a:xfrm>
            <a:off x="6127750" y="3092450"/>
            <a:ext cx="127001" cy="38101"/>
            <a:chOff x="6127750" y="3092450"/>
            <a:chExt cx="127001" cy="38101"/>
          </a:xfrm>
        </p:grpSpPr>
        <p:sp>
          <p:nvSpPr>
            <p:cNvPr id="421" name="SMARTInkShape-3113"/>
            <p:cNvSpPr/>
            <p:nvPr>
              <p:custDataLst>
                <p:tags r:id="rId8"/>
              </p:custDataLst>
            </p:nvPr>
          </p:nvSpPr>
          <p:spPr>
            <a:xfrm>
              <a:off x="6127750" y="3130550"/>
              <a:ext cx="101601" cy="1"/>
            </a:xfrm>
            <a:custGeom>
              <a:avLst/>
              <a:gdLst/>
              <a:ahLst/>
              <a:cxnLst/>
              <a:rect l="0" t="0" r="0" b="0"/>
              <a:pathLst>
                <a:path w="101601" h="1">
                  <a:moveTo>
                    <a:pt x="0" y="0"/>
                  </a:moveTo>
                  <a:lnTo>
                    <a:pt x="0" y="0"/>
                  </a:lnTo>
                  <a:lnTo>
                    <a:pt x="24418" y="0"/>
                  </a:lnTo>
                  <a:lnTo>
                    <a:pt x="50902" y="0"/>
                  </a:lnTo>
                  <a:lnTo>
                    <a:pt x="81091" y="0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2" name="SMARTInkShape-3114"/>
            <p:cNvSpPr/>
            <p:nvPr>
              <p:custDataLst>
                <p:tags r:id="rId9"/>
              </p:custDataLst>
            </p:nvPr>
          </p:nvSpPr>
          <p:spPr>
            <a:xfrm>
              <a:off x="6127750" y="3092450"/>
              <a:ext cx="127001" cy="6351"/>
            </a:xfrm>
            <a:custGeom>
              <a:avLst/>
              <a:gdLst/>
              <a:ahLst/>
              <a:cxnLst/>
              <a:rect l="0" t="0" r="0" b="0"/>
              <a:pathLst>
                <a:path w="12700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1412" y="1986"/>
                  </a:lnTo>
                  <a:lnTo>
                    <a:pt x="11550" y="588"/>
                  </a:lnTo>
                  <a:lnTo>
                    <a:pt x="41426" y="116"/>
                  </a:lnTo>
                  <a:lnTo>
                    <a:pt x="70836" y="34"/>
                  </a:lnTo>
                  <a:lnTo>
                    <a:pt x="100011" y="10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24" name="SMARTInkShape-3115"/>
          <p:cNvSpPr/>
          <p:nvPr>
            <p:custDataLst>
              <p:tags r:id="rId6"/>
            </p:custDataLst>
          </p:nvPr>
        </p:nvSpPr>
        <p:spPr>
          <a:xfrm>
            <a:off x="6465951" y="2993500"/>
            <a:ext cx="164388" cy="171232"/>
          </a:xfrm>
          <a:custGeom>
            <a:avLst/>
            <a:gdLst/>
            <a:ahLst/>
            <a:cxnLst/>
            <a:rect l="0" t="0" r="0" b="0"/>
            <a:pathLst>
              <a:path w="164388" h="171232">
                <a:moveTo>
                  <a:pt x="87249" y="22750"/>
                </a:moveTo>
                <a:lnTo>
                  <a:pt x="87249" y="22750"/>
                </a:lnTo>
                <a:lnTo>
                  <a:pt x="83878" y="19379"/>
                </a:lnTo>
                <a:lnTo>
                  <a:pt x="71669" y="17283"/>
                </a:lnTo>
                <a:lnTo>
                  <a:pt x="51274" y="23403"/>
                </a:lnTo>
                <a:lnTo>
                  <a:pt x="27357" y="40896"/>
                </a:lnTo>
                <a:lnTo>
                  <a:pt x="5769" y="67324"/>
                </a:lnTo>
                <a:lnTo>
                  <a:pt x="0" y="91009"/>
                </a:lnTo>
                <a:lnTo>
                  <a:pt x="494" y="116587"/>
                </a:lnTo>
                <a:lnTo>
                  <a:pt x="5418" y="139715"/>
                </a:lnTo>
                <a:lnTo>
                  <a:pt x="11527" y="148704"/>
                </a:lnTo>
                <a:lnTo>
                  <a:pt x="29606" y="162455"/>
                </a:lnTo>
                <a:lnTo>
                  <a:pt x="51752" y="169508"/>
                </a:lnTo>
                <a:lnTo>
                  <a:pt x="75706" y="171231"/>
                </a:lnTo>
                <a:lnTo>
                  <a:pt x="100463" y="167294"/>
                </a:lnTo>
                <a:lnTo>
                  <a:pt x="128088" y="153772"/>
                </a:lnTo>
                <a:lnTo>
                  <a:pt x="149679" y="129618"/>
                </a:lnTo>
                <a:lnTo>
                  <a:pt x="159210" y="108347"/>
                </a:lnTo>
                <a:lnTo>
                  <a:pt x="164387" y="84076"/>
                </a:lnTo>
                <a:lnTo>
                  <a:pt x="164336" y="56827"/>
                </a:lnTo>
                <a:lnTo>
                  <a:pt x="156318" y="33897"/>
                </a:lnTo>
                <a:lnTo>
                  <a:pt x="150228" y="23831"/>
                </a:lnTo>
                <a:lnTo>
                  <a:pt x="130291" y="10766"/>
                </a:lnTo>
                <a:lnTo>
                  <a:pt x="104967" y="3312"/>
                </a:lnTo>
                <a:lnTo>
                  <a:pt x="77250" y="0"/>
                </a:lnTo>
                <a:lnTo>
                  <a:pt x="50349" y="2290"/>
                </a:lnTo>
                <a:lnTo>
                  <a:pt x="11049" y="100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25" name="SMARTInkShape-3116"/>
          <p:cNvSpPr/>
          <p:nvPr>
            <p:custDataLst>
              <p:tags r:id="rId7"/>
            </p:custDataLst>
          </p:nvPr>
        </p:nvSpPr>
        <p:spPr>
          <a:xfrm>
            <a:off x="6616700" y="2508250"/>
            <a:ext cx="740751" cy="50801"/>
          </a:xfrm>
          <a:custGeom>
            <a:avLst/>
            <a:gdLst/>
            <a:ahLst/>
            <a:cxnLst/>
            <a:rect l="0" t="0" r="0" b="0"/>
            <a:pathLst>
              <a:path w="740751" h="50801">
                <a:moveTo>
                  <a:pt x="0" y="50800"/>
                </a:moveTo>
                <a:lnTo>
                  <a:pt x="0" y="50800"/>
                </a:lnTo>
                <a:lnTo>
                  <a:pt x="30259" y="50094"/>
                </a:lnTo>
                <a:lnTo>
                  <a:pt x="55547" y="47429"/>
                </a:lnTo>
                <a:lnTo>
                  <a:pt x="70898" y="45731"/>
                </a:lnTo>
                <a:lnTo>
                  <a:pt x="87482" y="43892"/>
                </a:lnTo>
                <a:lnTo>
                  <a:pt x="104888" y="41962"/>
                </a:lnTo>
                <a:lnTo>
                  <a:pt x="124959" y="40674"/>
                </a:lnTo>
                <a:lnTo>
                  <a:pt x="146806" y="39816"/>
                </a:lnTo>
                <a:lnTo>
                  <a:pt x="169837" y="39244"/>
                </a:lnTo>
                <a:lnTo>
                  <a:pt x="197186" y="37452"/>
                </a:lnTo>
                <a:lnTo>
                  <a:pt x="227412" y="34846"/>
                </a:lnTo>
                <a:lnTo>
                  <a:pt x="259558" y="31697"/>
                </a:lnTo>
                <a:lnTo>
                  <a:pt x="292984" y="28892"/>
                </a:lnTo>
                <a:lnTo>
                  <a:pt x="327261" y="26317"/>
                </a:lnTo>
                <a:lnTo>
                  <a:pt x="362108" y="23895"/>
                </a:lnTo>
                <a:lnTo>
                  <a:pt x="396627" y="21574"/>
                </a:lnTo>
                <a:lnTo>
                  <a:pt x="430929" y="19322"/>
                </a:lnTo>
                <a:lnTo>
                  <a:pt x="465086" y="17114"/>
                </a:lnTo>
                <a:lnTo>
                  <a:pt x="497735" y="14937"/>
                </a:lnTo>
                <a:lnTo>
                  <a:pt x="529379" y="12780"/>
                </a:lnTo>
                <a:lnTo>
                  <a:pt x="560353" y="10637"/>
                </a:lnTo>
                <a:lnTo>
                  <a:pt x="588057" y="8503"/>
                </a:lnTo>
                <a:lnTo>
                  <a:pt x="613583" y="6374"/>
                </a:lnTo>
                <a:lnTo>
                  <a:pt x="637655" y="4249"/>
                </a:lnTo>
                <a:lnTo>
                  <a:pt x="657937" y="2833"/>
                </a:lnTo>
                <a:lnTo>
                  <a:pt x="675691" y="1889"/>
                </a:lnTo>
                <a:lnTo>
                  <a:pt x="703885" y="839"/>
                </a:lnTo>
                <a:lnTo>
                  <a:pt x="735384" y="110"/>
                </a:lnTo>
                <a:lnTo>
                  <a:pt x="740708" y="33"/>
                </a:lnTo>
                <a:lnTo>
                  <a:pt x="740750" y="727"/>
                </a:lnTo>
                <a:lnTo>
                  <a:pt x="738915" y="3381"/>
                </a:lnTo>
                <a:lnTo>
                  <a:pt x="737438" y="3665"/>
                </a:lnTo>
                <a:lnTo>
                  <a:pt x="7302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113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Tvungne</a:t>
            </a:r>
            <a:r>
              <a:rPr lang="en-US" dirty="0" smtClean="0"/>
              <a:t> </a:t>
            </a:r>
            <a:r>
              <a:rPr lang="en-US" dirty="0" err="1" smtClean="0"/>
              <a:t>svingninger</a:t>
            </a:r>
            <a:endParaRPr lang="en-US" dirty="0"/>
          </a:p>
        </p:txBody>
      </p:sp>
      <p:sp>
        <p:nvSpPr>
          <p:cNvPr id="419" name="SMARTInkShape-3117"/>
          <p:cNvSpPr/>
          <p:nvPr>
            <p:custDataLst>
              <p:tags r:id="rId1"/>
            </p:custDataLst>
          </p:nvPr>
        </p:nvSpPr>
        <p:spPr>
          <a:xfrm>
            <a:off x="1162050" y="1492250"/>
            <a:ext cx="31751" cy="2101851"/>
          </a:xfrm>
          <a:custGeom>
            <a:avLst/>
            <a:gdLst/>
            <a:ahLst/>
            <a:cxnLst/>
            <a:rect l="0" t="0" r="0" b="0"/>
            <a:pathLst>
              <a:path w="31751" h="2101851">
                <a:moveTo>
                  <a:pt x="0" y="0"/>
                </a:moveTo>
                <a:lnTo>
                  <a:pt x="0" y="0"/>
                </a:lnTo>
                <a:lnTo>
                  <a:pt x="706" y="6481"/>
                </a:lnTo>
                <a:lnTo>
                  <a:pt x="5467" y="35974"/>
                </a:lnTo>
                <a:lnTo>
                  <a:pt x="9460" y="59891"/>
                </a:lnTo>
                <a:lnTo>
                  <a:pt x="11740" y="88223"/>
                </a:lnTo>
                <a:lnTo>
                  <a:pt x="12273" y="110471"/>
                </a:lnTo>
                <a:lnTo>
                  <a:pt x="12510" y="135176"/>
                </a:lnTo>
                <a:lnTo>
                  <a:pt x="12616" y="162619"/>
                </a:lnTo>
                <a:lnTo>
                  <a:pt x="10781" y="191279"/>
                </a:lnTo>
                <a:lnTo>
                  <a:pt x="9025" y="221185"/>
                </a:lnTo>
                <a:lnTo>
                  <a:pt x="9545" y="237062"/>
                </a:lnTo>
                <a:lnTo>
                  <a:pt x="10596" y="253292"/>
                </a:lnTo>
                <a:lnTo>
                  <a:pt x="11298" y="269755"/>
                </a:lnTo>
                <a:lnTo>
                  <a:pt x="11765" y="286376"/>
                </a:lnTo>
                <a:lnTo>
                  <a:pt x="12077" y="303100"/>
                </a:lnTo>
                <a:lnTo>
                  <a:pt x="12990" y="319895"/>
                </a:lnTo>
                <a:lnTo>
                  <a:pt x="14305" y="336735"/>
                </a:lnTo>
                <a:lnTo>
                  <a:pt x="15886" y="353607"/>
                </a:lnTo>
                <a:lnTo>
                  <a:pt x="16941" y="370499"/>
                </a:lnTo>
                <a:lnTo>
                  <a:pt x="17644" y="387405"/>
                </a:lnTo>
                <a:lnTo>
                  <a:pt x="18113" y="404320"/>
                </a:lnTo>
                <a:lnTo>
                  <a:pt x="18425" y="422652"/>
                </a:lnTo>
                <a:lnTo>
                  <a:pt x="18633" y="441929"/>
                </a:lnTo>
                <a:lnTo>
                  <a:pt x="18772" y="461836"/>
                </a:lnTo>
                <a:lnTo>
                  <a:pt x="18865" y="480752"/>
                </a:lnTo>
                <a:lnTo>
                  <a:pt x="18927" y="499007"/>
                </a:lnTo>
                <a:lnTo>
                  <a:pt x="18968" y="516821"/>
                </a:lnTo>
                <a:lnTo>
                  <a:pt x="18290" y="536458"/>
                </a:lnTo>
                <a:lnTo>
                  <a:pt x="17132" y="557311"/>
                </a:lnTo>
                <a:lnTo>
                  <a:pt x="15655" y="578974"/>
                </a:lnTo>
                <a:lnTo>
                  <a:pt x="15375" y="599766"/>
                </a:lnTo>
                <a:lnTo>
                  <a:pt x="15895" y="619977"/>
                </a:lnTo>
                <a:lnTo>
                  <a:pt x="16946" y="639802"/>
                </a:lnTo>
                <a:lnTo>
                  <a:pt x="16942" y="660073"/>
                </a:lnTo>
                <a:lnTo>
                  <a:pt x="16234" y="680643"/>
                </a:lnTo>
                <a:lnTo>
                  <a:pt x="15056" y="701412"/>
                </a:lnTo>
                <a:lnTo>
                  <a:pt x="14271" y="720903"/>
                </a:lnTo>
                <a:lnTo>
                  <a:pt x="13747" y="739541"/>
                </a:lnTo>
                <a:lnTo>
                  <a:pt x="13398" y="757610"/>
                </a:lnTo>
                <a:lnTo>
                  <a:pt x="13165" y="776712"/>
                </a:lnTo>
                <a:lnTo>
                  <a:pt x="13010" y="796503"/>
                </a:lnTo>
                <a:lnTo>
                  <a:pt x="12907" y="816752"/>
                </a:lnTo>
                <a:lnTo>
                  <a:pt x="12838" y="836601"/>
                </a:lnTo>
                <a:lnTo>
                  <a:pt x="12792" y="856184"/>
                </a:lnTo>
                <a:lnTo>
                  <a:pt x="12761" y="875589"/>
                </a:lnTo>
                <a:lnTo>
                  <a:pt x="13447" y="894876"/>
                </a:lnTo>
                <a:lnTo>
                  <a:pt x="14609" y="914084"/>
                </a:lnTo>
                <a:lnTo>
                  <a:pt x="16089" y="933240"/>
                </a:lnTo>
                <a:lnTo>
                  <a:pt x="17782" y="953065"/>
                </a:lnTo>
                <a:lnTo>
                  <a:pt x="19616" y="973338"/>
                </a:lnTo>
                <a:lnTo>
                  <a:pt x="21544" y="993909"/>
                </a:lnTo>
                <a:lnTo>
                  <a:pt x="22829" y="1014678"/>
                </a:lnTo>
                <a:lnTo>
                  <a:pt x="23686" y="1035580"/>
                </a:lnTo>
                <a:lnTo>
                  <a:pt x="24257" y="1056570"/>
                </a:lnTo>
                <a:lnTo>
                  <a:pt x="24638" y="1076913"/>
                </a:lnTo>
                <a:lnTo>
                  <a:pt x="24892" y="1096825"/>
                </a:lnTo>
                <a:lnTo>
                  <a:pt x="25062" y="1116450"/>
                </a:lnTo>
                <a:lnTo>
                  <a:pt x="24469" y="1136589"/>
                </a:lnTo>
                <a:lnTo>
                  <a:pt x="23368" y="1157070"/>
                </a:lnTo>
                <a:lnTo>
                  <a:pt x="21929" y="1177780"/>
                </a:lnTo>
                <a:lnTo>
                  <a:pt x="21675" y="1197937"/>
                </a:lnTo>
                <a:lnTo>
                  <a:pt x="22211" y="1217725"/>
                </a:lnTo>
                <a:lnTo>
                  <a:pt x="23274" y="1237266"/>
                </a:lnTo>
                <a:lnTo>
                  <a:pt x="23983" y="1256644"/>
                </a:lnTo>
                <a:lnTo>
                  <a:pt x="24455" y="1275913"/>
                </a:lnTo>
                <a:lnTo>
                  <a:pt x="24770" y="1295108"/>
                </a:lnTo>
                <a:lnTo>
                  <a:pt x="24980" y="1314256"/>
                </a:lnTo>
                <a:lnTo>
                  <a:pt x="25120" y="1333370"/>
                </a:lnTo>
                <a:lnTo>
                  <a:pt x="25213" y="1352464"/>
                </a:lnTo>
                <a:lnTo>
                  <a:pt x="25276" y="1370837"/>
                </a:lnTo>
                <a:lnTo>
                  <a:pt x="25317" y="1388730"/>
                </a:lnTo>
                <a:lnTo>
                  <a:pt x="25345" y="1406303"/>
                </a:lnTo>
                <a:lnTo>
                  <a:pt x="25363" y="1423663"/>
                </a:lnTo>
                <a:lnTo>
                  <a:pt x="25375" y="1440881"/>
                </a:lnTo>
                <a:lnTo>
                  <a:pt x="25384" y="1458004"/>
                </a:lnTo>
                <a:lnTo>
                  <a:pt x="25389" y="1474358"/>
                </a:lnTo>
                <a:lnTo>
                  <a:pt x="25395" y="1505700"/>
                </a:lnTo>
                <a:lnTo>
                  <a:pt x="26102" y="1521678"/>
                </a:lnTo>
                <a:lnTo>
                  <a:pt x="27279" y="1537974"/>
                </a:lnTo>
                <a:lnTo>
                  <a:pt x="29763" y="1569722"/>
                </a:lnTo>
                <a:lnTo>
                  <a:pt x="30867" y="1597943"/>
                </a:lnTo>
                <a:lnTo>
                  <a:pt x="31358" y="1624597"/>
                </a:lnTo>
                <a:lnTo>
                  <a:pt x="31576" y="1651260"/>
                </a:lnTo>
                <a:lnTo>
                  <a:pt x="31673" y="1679573"/>
                </a:lnTo>
                <a:lnTo>
                  <a:pt x="31716" y="1706738"/>
                </a:lnTo>
                <a:lnTo>
                  <a:pt x="31735" y="1732922"/>
                </a:lnTo>
                <a:lnTo>
                  <a:pt x="31743" y="1758671"/>
                </a:lnTo>
                <a:lnTo>
                  <a:pt x="31747" y="1782345"/>
                </a:lnTo>
                <a:lnTo>
                  <a:pt x="31749" y="1804625"/>
                </a:lnTo>
                <a:lnTo>
                  <a:pt x="31750" y="1826287"/>
                </a:lnTo>
                <a:lnTo>
                  <a:pt x="29868" y="1847674"/>
                </a:lnTo>
                <a:lnTo>
                  <a:pt x="27386" y="1868939"/>
                </a:lnTo>
                <a:lnTo>
                  <a:pt x="26283" y="1890149"/>
                </a:lnTo>
                <a:lnTo>
                  <a:pt x="25792" y="1913216"/>
                </a:lnTo>
                <a:lnTo>
                  <a:pt x="25574" y="1936874"/>
                </a:lnTo>
                <a:lnTo>
                  <a:pt x="25478" y="1959147"/>
                </a:lnTo>
                <a:lnTo>
                  <a:pt x="25435" y="1982688"/>
                </a:lnTo>
                <a:lnTo>
                  <a:pt x="25415" y="2006556"/>
                </a:lnTo>
                <a:lnTo>
                  <a:pt x="25407" y="2028923"/>
                </a:lnTo>
                <a:lnTo>
                  <a:pt x="25402" y="2054606"/>
                </a:lnTo>
                <a:lnTo>
                  <a:pt x="25400" y="2085019"/>
                </a:lnTo>
                <a:lnTo>
                  <a:pt x="25400" y="21018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26" name="SMARTInkShape-Group679"/>
          <p:cNvGrpSpPr/>
          <p:nvPr/>
        </p:nvGrpSpPr>
        <p:grpSpPr>
          <a:xfrm>
            <a:off x="673100" y="3073400"/>
            <a:ext cx="3943351" cy="446022"/>
            <a:chOff x="673100" y="3073400"/>
            <a:chExt cx="3943351" cy="446022"/>
          </a:xfrm>
        </p:grpSpPr>
        <p:sp>
          <p:nvSpPr>
            <p:cNvPr id="420" name="SMARTInkShape-3118"/>
            <p:cNvSpPr/>
            <p:nvPr>
              <p:custDataLst>
                <p:tags r:id="rId178"/>
              </p:custDataLst>
            </p:nvPr>
          </p:nvSpPr>
          <p:spPr>
            <a:xfrm>
              <a:off x="673100" y="3155950"/>
              <a:ext cx="3384551" cy="43559"/>
            </a:xfrm>
            <a:custGeom>
              <a:avLst/>
              <a:gdLst/>
              <a:ahLst/>
              <a:cxnLst/>
              <a:rect l="0" t="0" r="0" b="0"/>
              <a:pathLst>
                <a:path w="3384551" h="43559">
                  <a:moveTo>
                    <a:pt x="0" y="31750"/>
                  </a:moveTo>
                  <a:lnTo>
                    <a:pt x="0" y="31750"/>
                  </a:lnTo>
                  <a:lnTo>
                    <a:pt x="10845" y="32455"/>
                  </a:lnTo>
                  <a:lnTo>
                    <a:pt x="36401" y="36776"/>
                  </a:lnTo>
                  <a:lnTo>
                    <a:pt x="66759" y="35826"/>
                  </a:lnTo>
                  <a:lnTo>
                    <a:pt x="91760" y="33562"/>
                  </a:lnTo>
                  <a:lnTo>
                    <a:pt x="121686" y="32555"/>
                  </a:lnTo>
                  <a:lnTo>
                    <a:pt x="138980" y="31581"/>
                  </a:lnTo>
                  <a:lnTo>
                    <a:pt x="157564" y="30226"/>
                  </a:lnTo>
                  <a:lnTo>
                    <a:pt x="177009" y="28618"/>
                  </a:lnTo>
                  <a:lnTo>
                    <a:pt x="197734" y="26839"/>
                  </a:lnTo>
                  <a:lnTo>
                    <a:pt x="219312" y="24948"/>
                  </a:lnTo>
                  <a:lnTo>
                    <a:pt x="241458" y="22982"/>
                  </a:lnTo>
                  <a:lnTo>
                    <a:pt x="264688" y="20966"/>
                  </a:lnTo>
                  <a:lnTo>
                    <a:pt x="288642" y="18916"/>
                  </a:lnTo>
                  <a:lnTo>
                    <a:pt x="313078" y="16844"/>
                  </a:lnTo>
                  <a:lnTo>
                    <a:pt x="337130" y="16168"/>
                  </a:lnTo>
                  <a:lnTo>
                    <a:pt x="360926" y="16423"/>
                  </a:lnTo>
                  <a:lnTo>
                    <a:pt x="384550" y="17299"/>
                  </a:lnTo>
                  <a:lnTo>
                    <a:pt x="409472" y="17882"/>
                  </a:lnTo>
                  <a:lnTo>
                    <a:pt x="435259" y="18272"/>
                  </a:lnTo>
                  <a:lnTo>
                    <a:pt x="461623" y="18531"/>
                  </a:lnTo>
                  <a:lnTo>
                    <a:pt x="487665" y="19410"/>
                  </a:lnTo>
                  <a:lnTo>
                    <a:pt x="513494" y="20701"/>
                  </a:lnTo>
                  <a:lnTo>
                    <a:pt x="539179" y="22267"/>
                  </a:lnTo>
                  <a:lnTo>
                    <a:pt x="565475" y="24017"/>
                  </a:lnTo>
                  <a:lnTo>
                    <a:pt x="592178" y="25889"/>
                  </a:lnTo>
                  <a:lnTo>
                    <a:pt x="619152" y="27842"/>
                  </a:lnTo>
                  <a:lnTo>
                    <a:pt x="647012" y="29851"/>
                  </a:lnTo>
                  <a:lnTo>
                    <a:pt x="675464" y="31895"/>
                  </a:lnTo>
                  <a:lnTo>
                    <a:pt x="704309" y="33963"/>
                  </a:lnTo>
                  <a:lnTo>
                    <a:pt x="734123" y="35342"/>
                  </a:lnTo>
                  <a:lnTo>
                    <a:pt x="764582" y="36261"/>
                  </a:lnTo>
                  <a:lnTo>
                    <a:pt x="795471" y="36874"/>
                  </a:lnTo>
                  <a:lnTo>
                    <a:pt x="826648" y="37283"/>
                  </a:lnTo>
                  <a:lnTo>
                    <a:pt x="858015" y="37555"/>
                  </a:lnTo>
                  <a:lnTo>
                    <a:pt x="889510" y="37737"/>
                  </a:lnTo>
                  <a:lnTo>
                    <a:pt x="921795" y="37858"/>
                  </a:lnTo>
                  <a:lnTo>
                    <a:pt x="954608" y="37939"/>
                  </a:lnTo>
                  <a:lnTo>
                    <a:pt x="987772" y="37993"/>
                  </a:lnTo>
                  <a:lnTo>
                    <a:pt x="1020465" y="38734"/>
                  </a:lnTo>
                  <a:lnTo>
                    <a:pt x="1052843" y="39934"/>
                  </a:lnTo>
                  <a:lnTo>
                    <a:pt x="1085012" y="41439"/>
                  </a:lnTo>
                  <a:lnTo>
                    <a:pt x="1118453" y="42443"/>
                  </a:lnTo>
                  <a:lnTo>
                    <a:pt x="1152741" y="43112"/>
                  </a:lnTo>
                  <a:lnTo>
                    <a:pt x="1187594" y="43558"/>
                  </a:lnTo>
                  <a:lnTo>
                    <a:pt x="1223529" y="43150"/>
                  </a:lnTo>
                  <a:lnTo>
                    <a:pt x="1260186" y="42172"/>
                  </a:lnTo>
                  <a:lnTo>
                    <a:pt x="1297324" y="40815"/>
                  </a:lnTo>
                  <a:lnTo>
                    <a:pt x="1334077" y="39910"/>
                  </a:lnTo>
                  <a:lnTo>
                    <a:pt x="1370574" y="39307"/>
                  </a:lnTo>
                  <a:lnTo>
                    <a:pt x="1406899" y="38904"/>
                  </a:lnTo>
                  <a:lnTo>
                    <a:pt x="1444522" y="37931"/>
                  </a:lnTo>
                  <a:lnTo>
                    <a:pt x="1483009" y="36576"/>
                  </a:lnTo>
                  <a:lnTo>
                    <a:pt x="1522073" y="34967"/>
                  </a:lnTo>
                  <a:lnTo>
                    <a:pt x="1560110" y="33895"/>
                  </a:lnTo>
                  <a:lnTo>
                    <a:pt x="1597462" y="33180"/>
                  </a:lnTo>
                  <a:lnTo>
                    <a:pt x="1634358" y="32703"/>
                  </a:lnTo>
                  <a:lnTo>
                    <a:pt x="1671655" y="32386"/>
                  </a:lnTo>
                  <a:lnTo>
                    <a:pt x="1709220" y="32174"/>
                  </a:lnTo>
                  <a:lnTo>
                    <a:pt x="1746964" y="32033"/>
                  </a:lnTo>
                  <a:lnTo>
                    <a:pt x="1785531" y="31938"/>
                  </a:lnTo>
                  <a:lnTo>
                    <a:pt x="1824649" y="31875"/>
                  </a:lnTo>
                  <a:lnTo>
                    <a:pt x="1864133" y="31834"/>
                  </a:lnTo>
                  <a:lnTo>
                    <a:pt x="1903861" y="31806"/>
                  </a:lnTo>
                  <a:lnTo>
                    <a:pt x="1943752" y="31787"/>
                  </a:lnTo>
                  <a:lnTo>
                    <a:pt x="1983751" y="31775"/>
                  </a:lnTo>
                  <a:lnTo>
                    <a:pt x="2023823" y="31766"/>
                  </a:lnTo>
                  <a:lnTo>
                    <a:pt x="2063943" y="31761"/>
                  </a:lnTo>
                  <a:lnTo>
                    <a:pt x="2104095" y="31757"/>
                  </a:lnTo>
                  <a:lnTo>
                    <a:pt x="2144975" y="31755"/>
                  </a:lnTo>
                  <a:lnTo>
                    <a:pt x="2186339" y="31753"/>
                  </a:lnTo>
                  <a:lnTo>
                    <a:pt x="2228026" y="31752"/>
                  </a:lnTo>
                  <a:lnTo>
                    <a:pt x="2268517" y="31751"/>
                  </a:lnTo>
                  <a:lnTo>
                    <a:pt x="2308212" y="31751"/>
                  </a:lnTo>
                  <a:lnTo>
                    <a:pt x="2347374" y="31750"/>
                  </a:lnTo>
                  <a:lnTo>
                    <a:pt x="2386183" y="31750"/>
                  </a:lnTo>
                  <a:lnTo>
                    <a:pt x="2424755" y="31750"/>
                  </a:lnTo>
                  <a:lnTo>
                    <a:pt x="2463170" y="31750"/>
                  </a:lnTo>
                  <a:lnTo>
                    <a:pt x="2502186" y="31750"/>
                  </a:lnTo>
                  <a:lnTo>
                    <a:pt x="2541602" y="31750"/>
                  </a:lnTo>
                  <a:lnTo>
                    <a:pt x="2581284" y="31750"/>
                  </a:lnTo>
                  <a:lnTo>
                    <a:pt x="2620440" y="31044"/>
                  </a:lnTo>
                  <a:lnTo>
                    <a:pt x="2659243" y="29869"/>
                  </a:lnTo>
                  <a:lnTo>
                    <a:pt x="2697812" y="28379"/>
                  </a:lnTo>
                  <a:lnTo>
                    <a:pt x="2734814" y="27386"/>
                  </a:lnTo>
                  <a:lnTo>
                    <a:pt x="2770770" y="26724"/>
                  </a:lnTo>
                  <a:lnTo>
                    <a:pt x="2806030" y="26283"/>
                  </a:lnTo>
                  <a:lnTo>
                    <a:pt x="2841531" y="25283"/>
                  </a:lnTo>
                  <a:lnTo>
                    <a:pt x="2877193" y="23911"/>
                  </a:lnTo>
                  <a:lnTo>
                    <a:pt x="2912962" y="22290"/>
                  </a:lnTo>
                  <a:lnTo>
                    <a:pt x="2947391" y="21210"/>
                  </a:lnTo>
                  <a:lnTo>
                    <a:pt x="2980927" y="20490"/>
                  </a:lnTo>
                  <a:lnTo>
                    <a:pt x="3013868" y="20010"/>
                  </a:lnTo>
                  <a:lnTo>
                    <a:pt x="3045001" y="18985"/>
                  </a:lnTo>
                  <a:lnTo>
                    <a:pt x="3074929" y="17595"/>
                  </a:lnTo>
                  <a:lnTo>
                    <a:pt x="3104052" y="15963"/>
                  </a:lnTo>
                  <a:lnTo>
                    <a:pt x="3131935" y="14876"/>
                  </a:lnTo>
                  <a:lnTo>
                    <a:pt x="3158990" y="14150"/>
                  </a:lnTo>
                  <a:lnTo>
                    <a:pt x="3185493" y="13667"/>
                  </a:lnTo>
                  <a:lnTo>
                    <a:pt x="3210923" y="12639"/>
                  </a:lnTo>
                  <a:lnTo>
                    <a:pt x="3235638" y="11248"/>
                  </a:lnTo>
                  <a:lnTo>
                    <a:pt x="3259875" y="9615"/>
                  </a:lnTo>
                  <a:lnTo>
                    <a:pt x="3280972" y="7821"/>
                  </a:lnTo>
                  <a:lnTo>
                    <a:pt x="3299976" y="5919"/>
                  </a:lnTo>
                  <a:lnTo>
                    <a:pt x="3317584" y="3946"/>
                  </a:lnTo>
                  <a:lnTo>
                    <a:pt x="3344675" y="1754"/>
                  </a:lnTo>
                  <a:lnTo>
                    <a:pt x="3374949" y="346"/>
                  </a:lnTo>
                  <a:lnTo>
                    <a:pt x="3384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1" name="SMARTInkShape-3119"/>
            <p:cNvSpPr/>
            <p:nvPr>
              <p:custDataLst>
                <p:tags r:id="rId179"/>
              </p:custDataLst>
            </p:nvPr>
          </p:nvSpPr>
          <p:spPr>
            <a:xfrm>
              <a:off x="4083050" y="3073400"/>
              <a:ext cx="117067" cy="127001"/>
            </a:xfrm>
            <a:custGeom>
              <a:avLst/>
              <a:gdLst/>
              <a:ahLst/>
              <a:cxnLst/>
              <a:rect l="0" t="0" r="0" b="0"/>
              <a:pathLst>
                <a:path w="117067" h="127001">
                  <a:moveTo>
                    <a:pt x="0" y="0"/>
                  </a:moveTo>
                  <a:lnTo>
                    <a:pt x="0" y="0"/>
                  </a:lnTo>
                  <a:lnTo>
                    <a:pt x="0" y="31109"/>
                  </a:lnTo>
                  <a:lnTo>
                    <a:pt x="706" y="60331"/>
                  </a:lnTo>
                  <a:lnTo>
                    <a:pt x="4364" y="89921"/>
                  </a:lnTo>
                  <a:lnTo>
                    <a:pt x="7839" y="115834"/>
                  </a:lnTo>
                  <a:lnTo>
                    <a:pt x="11740" y="124794"/>
                  </a:lnTo>
                  <a:lnTo>
                    <a:pt x="9044" y="119605"/>
                  </a:lnTo>
                  <a:lnTo>
                    <a:pt x="6176" y="89295"/>
                  </a:lnTo>
                  <a:lnTo>
                    <a:pt x="3216" y="67203"/>
                  </a:lnTo>
                  <a:lnTo>
                    <a:pt x="1429" y="45155"/>
                  </a:lnTo>
                  <a:lnTo>
                    <a:pt x="423" y="18554"/>
                  </a:lnTo>
                  <a:lnTo>
                    <a:pt x="894" y="8246"/>
                  </a:lnTo>
                  <a:lnTo>
                    <a:pt x="2007" y="5497"/>
                  </a:lnTo>
                  <a:lnTo>
                    <a:pt x="3455" y="3665"/>
                  </a:lnTo>
                  <a:lnTo>
                    <a:pt x="5125" y="3149"/>
                  </a:lnTo>
                  <a:lnTo>
                    <a:pt x="6945" y="3510"/>
                  </a:lnTo>
                  <a:lnTo>
                    <a:pt x="37290" y="16821"/>
                  </a:lnTo>
                  <a:lnTo>
                    <a:pt x="66631" y="32265"/>
                  </a:lnTo>
                  <a:lnTo>
                    <a:pt x="95550" y="46092"/>
                  </a:lnTo>
                  <a:lnTo>
                    <a:pt x="108554" y="54822"/>
                  </a:lnTo>
                  <a:lnTo>
                    <a:pt x="115274" y="63406"/>
                  </a:lnTo>
                  <a:lnTo>
                    <a:pt x="117066" y="67671"/>
                  </a:lnTo>
                  <a:lnTo>
                    <a:pt x="116144" y="72630"/>
                  </a:lnTo>
                  <a:lnTo>
                    <a:pt x="109475" y="83786"/>
                  </a:lnTo>
                  <a:lnTo>
                    <a:pt x="78513" y="103124"/>
                  </a:lnTo>
                  <a:lnTo>
                    <a:pt x="50133" y="118651"/>
                  </a:lnTo>
                  <a:lnTo>
                    <a:pt x="3810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2" name="SMARTInkShape-3120"/>
            <p:cNvSpPr/>
            <p:nvPr>
              <p:custDataLst>
                <p:tags r:id="rId180"/>
              </p:custDataLst>
            </p:nvPr>
          </p:nvSpPr>
          <p:spPr>
            <a:xfrm>
              <a:off x="4200672" y="3295650"/>
              <a:ext cx="211824" cy="138014"/>
            </a:xfrm>
            <a:custGeom>
              <a:avLst/>
              <a:gdLst/>
              <a:ahLst/>
              <a:cxnLst/>
              <a:rect l="0" t="0" r="0" b="0"/>
              <a:pathLst>
                <a:path w="211824" h="138014">
                  <a:moveTo>
                    <a:pt x="85578" y="6350"/>
                  </a:moveTo>
                  <a:lnTo>
                    <a:pt x="85578" y="6350"/>
                  </a:lnTo>
                  <a:lnTo>
                    <a:pt x="54417" y="25301"/>
                  </a:lnTo>
                  <a:lnTo>
                    <a:pt x="27113" y="54533"/>
                  </a:lnTo>
                  <a:lnTo>
                    <a:pt x="7891" y="79894"/>
                  </a:lnTo>
                  <a:lnTo>
                    <a:pt x="1661" y="94069"/>
                  </a:lnTo>
                  <a:lnTo>
                    <a:pt x="0" y="100813"/>
                  </a:lnTo>
                  <a:lnTo>
                    <a:pt x="304" y="106720"/>
                  </a:lnTo>
                  <a:lnTo>
                    <a:pt x="4405" y="117046"/>
                  </a:lnTo>
                  <a:lnTo>
                    <a:pt x="8884" y="119658"/>
                  </a:lnTo>
                  <a:lnTo>
                    <a:pt x="21388" y="120679"/>
                  </a:lnTo>
                  <a:lnTo>
                    <a:pt x="44295" y="113917"/>
                  </a:lnTo>
                  <a:lnTo>
                    <a:pt x="75908" y="95331"/>
                  </a:lnTo>
                  <a:lnTo>
                    <a:pt x="91023" y="87356"/>
                  </a:lnTo>
                  <a:lnTo>
                    <a:pt x="93441" y="87165"/>
                  </a:lnTo>
                  <a:lnTo>
                    <a:pt x="95053" y="87743"/>
                  </a:lnTo>
                  <a:lnTo>
                    <a:pt x="100694" y="95300"/>
                  </a:lnTo>
                  <a:lnTo>
                    <a:pt x="110332" y="114858"/>
                  </a:lnTo>
                  <a:lnTo>
                    <a:pt x="119863" y="124191"/>
                  </a:lnTo>
                  <a:lnTo>
                    <a:pt x="140500" y="134007"/>
                  </a:lnTo>
                  <a:lnTo>
                    <a:pt x="167860" y="138013"/>
                  </a:lnTo>
                  <a:lnTo>
                    <a:pt x="191567" y="135829"/>
                  </a:lnTo>
                  <a:lnTo>
                    <a:pt x="203475" y="128808"/>
                  </a:lnTo>
                  <a:lnTo>
                    <a:pt x="208626" y="123972"/>
                  </a:lnTo>
                  <a:lnTo>
                    <a:pt x="211354" y="116515"/>
                  </a:lnTo>
                  <a:lnTo>
                    <a:pt x="211823" y="85087"/>
                  </a:lnTo>
                  <a:lnTo>
                    <a:pt x="209185" y="58748"/>
                  </a:lnTo>
                  <a:lnTo>
                    <a:pt x="201898" y="36223"/>
                  </a:lnTo>
                  <a:lnTo>
                    <a:pt x="187777" y="13319"/>
                  </a:lnTo>
                  <a:lnTo>
                    <a:pt x="178978" y="5920"/>
                  </a:lnTo>
                  <a:lnTo>
                    <a:pt x="16177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3" name="SMARTInkShape-3121"/>
            <p:cNvSpPr/>
            <p:nvPr>
              <p:custDataLst>
                <p:tags r:id="rId181"/>
              </p:custDataLst>
            </p:nvPr>
          </p:nvSpPr>
          <p:spPr>
            <a:xfrm>
              <a:off x="4521200" y="3390900"/>
              <a:ext cx="11769" cy="128522"/>
            </a:xfrm>
            <a:custGeom>
              <a:avLst/>
              <a:gdLst/>
              <a:ahLst/>
              <a:cxnLst/>
              <a:rect l="0" t="0" r="0" b="0"/>
              <a:pathLst>
                <a:path w="11769" h="128522">
                  <a:moveTo>
                    <a:pt x="0" y="0"/>
                  </a:moveTo>
                  <a:lnTo>
                    <a:pt x="0" y="0"/>
                  </a:lnTo>
                  <a:lnTo>
                    <a:pt x="1882" y="29511"/>
                  </a:lnTo>
                  <a:lnTo>
                    <a:pt x="6907" y="56486"/>
                  </a:lnTo>
                  <a:lnTo>
                    <a:pt x="10983" y="82354"/>
                  </a:lnTo>
                  <a:lnTo>
                    <a:pt x="11768" y="114012"/>
                  </a:lnTo>
                  <a:lnTo>
                    <a:pt x="9229" y="120757"/>
                  </a:lnTo>
                  <a:lnTo>
                    <a:pt x="3832" y="128521"/>
                  </a:lnTo>
                  <a:lnTo>
                    <a:pt x="2555" y="128014"/>
                  </a:lnTo>
                  <a:lnTo>
                    <a:pt x="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4" name="SMARTInkShape-3122"/>
            <p:cNvSpPr/>
            <p:nvPr>
              <p:custDataLst>
                <p:tags r:id="rId182"/>
              </p:custDataLst>
            </p:nvPr>
          </p:nvSpPr>
          <p:spPr>
            <a:xfrm>
              <a:off x="4457700" y="3371850"/>
              <a:ext cx="158751" cy="6351"/>
            </a:xfrm>
            <a:custGeom>
              <a:avLst/>
              <a:gdLst/>
              <a:ahLst/>
              <a:cxnLst/>
              <a:rect l="0" t="0" r="0" b="0"/>
              <a:pathLst>
                <a:path w="158751" h="6351">
                  <a:moveTo>
                    <a:pt x="0" y="0"/>
                  </a:moveTo>
                  <a:lnTo>
                    <a:pt x="0" y="0"/>
                  </a:lnTo>
                  <a:lnTo>
                    <a:pt x="24484" y="705"/>
                  </a:lnTo>
                  <a:lnTo>
                    <a:pt x="53586" y="4364"/>
                  </a:lnTo>
                  <a:lnTo>
                    <a:pt x="74381" y="5467"/>
                  </a:lnTo>
                  <a:lnTo>
                    <a:pt x="97264" y="5957"/>
                  </a:lnTo>
                  <a:lnTo>
                    <a:pt x="120134" y="6176"/>
                  </a:lnTo>
                  <a:lnTo>
                    <a:pt x="150286" y="6315"/>
                  </a:lnTo>
                  <a:lnTo>
                    <a:pt x="1587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5" name="SMARTInkShape-3123"/>
            <p:cNvSpPr/>
            <p:nvPr>
              <p:custDataLst>
                <p:tags r:id="rId183"/>
              </p:custDataLst>
            </p:nvPr>
          </p:nvSpPr>
          <p:spPr>
            <a:xfrm>
              <a:off x="4470400" y="3435350"/>
              <a:ext cx="120651" cy="6351"/>
            </a:xfrm>
            <a:custGeom>
              <a:avLst/>
              <a:gdLst/>
              <a:ahLst/>
              <a:cxnLst/>
              <a:rect l="0" t="0" r="0" b="0"/>
              <a:pathLst>
                <a:path w="120651" h="6351">
                  <a:moveTo>
                    <a:pt x="0" y="0"/>
                  </a:moveTo>
                  <a:lnTo>
                    <a:pt x="0" y="0"/>
                  </a:lnTo>
                  <a:lnTo>
                    <a:pt x="25417" y="0"/>
                  </a:lnTo>
                  <a:lnTo>
                    <a:pt x="52686" y="0"/>
                  </a:lnTo>
                  <a:lnTo>
                    <a:pt x="79346" y="1881"/>
                  </a:lnTo>
                  <a:lnTo>
                    <a:pt x="107317" y="5467"/>
                  </a:lnTo>
                  <a:lnTo>
                    <a:pt x="1206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1" name="SMARTInkShape-Group680"/>
          <p:cNvGrpSpPr/>
          <p:nvPr/>
        </p:nvGrpSpPr>
        <p:grpSpPr>
          <a:xfrm>
            <a:off x="838095" y="1016000"/>
            <a:ext cx="355706" cy="458511"/>
            <a:chOff x="838095" y="1016000"/>
            <a:chExt cx="355706" cy="458511"/>
          </a:xfrm>
        </p:grpSpPr>
        <p:sp>
          <p:nvSpPr>
            <p:cNvPr id="427" name="SMARTInkShape-3124"/>
            <p:cNvSpPr/>
            <p:nvPr>
              <p:custDataLst>
                <p:tags r:id="rId174"/>
              </p:custDataLst>
            </p:nvPr>
          </p:nvSpPr>
          <p:spPr>
            <a:xfrm>
              <a:off x="1035050" y="1449268"/>
              <a:ext cx="158751" cy="11233"/>
            </a:xfrm>
            <a:custGeom>
              <a:avLst/>
              <a:gdLst/>
              <a:ahLst/>
              <a:cxnLst/>
              <a:rect l="0" t="0" r="0" b="0"/>
              <a:pathLst>
                <a:path w="158751" h="11233">
                  <a:moveTo>
                    <a:pt x="0" y="11232"/>
                  </a:moveTo>
                  <a:lnTo>
                    <a:pt x="0" y="11232"/>
                  </a:lnTo>
                  <a:lnTo>
                    <a:pt x="0" y="7861"/>
                  </a:lnTo>
                  <a:lnTo>
                    <a:pt x="1882" y="4324"/>
                  </a:lnTo>
                  <a:lnTo>
                    <a:pt x="3371" y="2394"/>
                  </a:lnTo>
                  <a:lnTo>
                    <a:pt x="8789" y="248"/>
                  </a:lnTo>
                  <a:lnTo>
                    <a:pt x="18017" y="0"/>
                  </a:lnTo>
                  <a:lnTo>
                    <a:pt x="43752" y="3827"/>
                  </a:lnTo>
                  <a:lnTo>
                    <a:pt x="66012" y="7471"/>
                  </a:lnTo>
                  <a:lnTo>
                    <a:pt x="95602" y="10118"/>
                  </a:lnTo>
                  <a:lnTo>
                    <a:pt x="122244" y="10902"/>
                  </a:lnTo>
                  <a:lnTo>
                    <a:pt x="145686" y="10461"/>
                  </a:lnTo>
                  <a:lnTo>
                    <a:pt x="158750" y="48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8" name="SMARTInkShape-3125"/>
            <p:cNvSpPr/>
            <p:nvPr>
              <p:custDataLst>
                <p:tags r:id="rId175"/>
              </p:custDataLst>
            </p:nvPr>
          </p:nvSpPr>
          <p:spPr>
            <a:xfrm>
              <a:off x="1073512" y="1344794"/>
              <a:ext cx="113939" cy="129717"/>
            </a:xfrm>
            <a:custGeom>
              <a:avLst/>
              <a:gdLst/>
              <a:ahLst/>
              <a:cxnLst/>
              <a:rect l="0" t="0" r="0" b="0"/>
              <a:pathLst>
                <a:path w="113939" h="129717">
                  <a:moveTo>
                    <a:pt x="18688" y="39506"/>
                  </a:moveTo>
                  <a:lnTo>
                    <a:pt x="18688" y="39506"/>
                  </a:lnTo>
                  <a:lnTo>
                    <a:pt x="11781" y="58965"/>
                  </a:lnTo>
                  <a:lnTo>
                    <a:pt x="5823" y="84077"/>
                  </a:lnTo>
                  <a:lnTo>
                    <a:pt x="860" y="114476"/>
                  </a:lnTo>
                  <a:lnTo>
                    <a:pt x="0" y="127649"/>
                  </a:lnTo>
                  <a:lnTo>
                    <a:pt x="585" y="129313"/>
                  </a:lnTo>
                  <a:lnTo>
                    <a:pt x="1681" y="129716"/>
                  </a:lnTo>
                  <a:lnTo>
                    <a:pt x="3116" y="129279"/>
                  </a:lnTo>
                  <a:lnTo>
                    <a:pt x="11196" y="106889"/>
                  </a:lnTo>
                  <a:lnTo>
                    <a:pt x="17945" y="86387"/>
                  </a:lnTo>
                  <a:lnTo>
                    <a:pt x="27530" y="59401"/>
                  </a:lnTo>
                  <a:lnTo>
                    <a:pt x="38140" y="32121"/>
                  </a:lnTo>
                  <a:lnTo>
                    <a:pt x="51341" y="6979"/>
                  </a:lnTo>
                  <a:lnTo>
                    <a:pt x="57425" y="355"/>
                  </a:lnTo>
                  <a:lnTo>
                    <a:pt x="60035" y="0"/>
                  </a:lnTo>
                  <a:lnTo>
                    <a:pt x="62480" y="1174"/>
                  </a:lnTo>
                  <a:lnTo>
                    <a:pt x="64816" y="3368"/>
                  </a:lnTo>
                  <a:lnTo>
                    <a:pt x="74340" y="27873"/>
                  </a:lnTo>
                  <a:lnTo>
                    <a:pt x="85115" y="54482"/>
                  </a:lnTo>
                  <a:lnTo>
                    <a:pt x="101398" y="83151"/>
                  </a:lnTo>
                  <a:lnTo>
                    <a:pt x="113938" y="1030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9" name="SMARTInkShape-3126"/>
            <p:cNvSpPr/>
            <p:nvPr>
              <p:custDataLst>
                <p:tags r:id="rId176"/>
              </p:custDataLst>
            </p:nvPr>
          </p:nvSpPr>
          <p:spPr>
            <a:xfrm>
              <a:off x="838095" y="1110051"/>
              <a:ext cx="123762" cy="120015"/>
            </a:xfrm>
            <a:custGeom>
              <a:avLst/>
              <a:gdLst/>
              <a:ahLst/>
              <a:cxnLst/>
              <a:rect l="0" t="0" r="0" b="0"/>
              <a:pathLst>
                <a:path w="123762" h="120015">
                  <a:moveTo>
                    <a:pt x="63605" y="7549"/>
                  </a:moveTo>
                  <a:lnTo>
                    <a:pt x="63605" y="7549"/>
                  </a:lnTo>
                  <a:lnTo>
                    <a:pt x="39187" y="10920"/>
                  </a:lnTo>
                  <a:lnTo>
                    <a:pt x="33920" y="14030"/>
                  </a:lnTo>
                  <a:lnTo>
                    <a:pt x="11126" y="40152"/>
                  </a:lnTo>
                  <a:lnTo>
                    <a:pt x="0" y="61973"/>
                  </a:lnTo>
                  <a:lnTo>
                    <a:pt x="293" y="78069"/>
                  </a:lnTo>
                  <a:lnTo>
                    <a:pt x="5833" y="93219"/>
                  </a:lnTo>
                  <a:lnTo>
                    <a:pt x="15351" y="104656"/>
                  </a:lnTo>
                  <a:lnTo>
                    <a:pt x="30400" y="112561"/>
                  </a:lnTo>
                  <a:lnTo>
                    <a:pt x="58705" y="119097"/>
                  </a:lnTo>
                  <a:lnTo>
                    <a:pt x="68805" y="120014"/>
                  </a:lnTo>
                  <a:lnTo>
                    <a:pt x="85672" y="115389"/>
                  </a:lnTo>
                  <a:lnTo>
                    <a:pt x="100224" y="105572"/>
                  </a:lnTo>
                  <a:lnTo>
                    <a:pt x="113747" y="91802"/>
                  </a:lnTo>
                  <a:lnTo>
                    <a:pt x="121168" y="76274"/>
                  </a:lnTo>
                  <a:lnTo>
                    <a:pt x="123761" y="59260"/>
                  </a:lnTo>
                  <a:lnTo>
                    <a:pt x="120548" y="31259"/>
                  </a:lnTo>
                  <a:lnTo>
                    <a:pt x="114548" y="15970"/>
                  </a:lnTo>
                  <a:lnTo>
                    <a:pt x="105296" y="5882"/>
                  </a:lnTo>
                  <a:lnTo>
                    <a:pt x="99866" y="2205"/>
                  </a:lnTo>
                  <a:lnTo>
                    <a:pt x="88188" y="0"/>
                  </a:lnTo>
                  <a:lnTo>
                    <a:pt x="69955" y="11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0" name="SMARTInkShape-3127"/>
            <p:cNvSpPr/>
            <p:nvPr>
              <p:custDataLst>
                <p:tags r:id="rId177"/>
              </p:custDataLst>
            </p:nvPr>
          </p:nvSpPr>
          <p:spPr>
            <a:xfrm>
              <a:off x="851065" y="1016000"/>
              <a:ext cx="31586" cy="361951"/>
            </a:xfrm>
            <a:custGeom>
              <a:avLst/>
              <a:gdLst/>
              <a:ahLst/>
              <a:cxnLst/>
              <a:rect l="0" t="0" r="0" b="0"/>
              <a:pathLst>
                <a:path w="31586" h="361951">
                  <a:moveTo>
                    <a:pt x="31585" y="0"/>
                  </a:moveTo>
                  <a:lnTo>
                    <a:pt x="31585" y="0"/>
                  </a:lnTo>
                  <a:lnTo>
                    <a:pt x="26516" y="13667"/>
                  </a:lnTo>
                  <a:lnTo>
                    <a:pt x="22747" y="34532"/>
                  </a:lnTo>
                  <a:lnTo>
                    <a:pt x="18720" y="62149"/>
                  </a:lnTo>
                  <a:lnTo>
                    <a:pt x="16658" y="77416"/>
                  </a:lnTo>
                  <a:lnTo>
                    <a:pt x="14578" y="96766"/>
                  </a:lnTo>
                  <a:lnTo>
                    <a:pt x="12486" y="118839"/>
                  </a:lnTo>
                  <a:lnTo>
                    <a:pt x="10386" y="142726"/>
                  </a:lnTo>
                  <a:lnTo>
                    <a:pt x="8280" y="166412"/>
                  </a:lnTo>
                  <a:lnTo>
                    <a:pt x="6171" y="189963"/>
                  </a:lnTo>
                  <a:lnTo>
                    <a:pt x="4059" y="213426"/>
                  </a:lnTo>
                  <a:lnTo>
                    <a:pt x="2651" y="234006"/>
                  </a:lnTo>
                  <a:lnTo>
                    <a:pt x="1712" y="252665"/>
                  </a:lnTo>
                  <a:lnTo>
                    <a:pt x="1087" y="270043"/>
                  </a:lnTo>
                  <a:lnTo>
                    <a:pt x="391" y="298760"/>
                  </a:lnTo>
                  <a:lnTo>
                    <a:pt x="0" y="329116"/>
                  </a:lnTo>
                  <a:lnTo>
                    <a:pt x="1765" y="347047"/>
                  </a:lnTo>
                  <a:lnTo>
                    <a:pt x="6185" y="361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32" name="SMARTInkShape-3128"/>
          <p:cNvSpPr/>
          <p:nvPr>
            <p:custDataLst>
              <p:tags r:id="rId2"/>
            </p:custDataLst>
          </p:nvPr>
        </p:nvSpPr>
        <p:spPr>
          <a:xfrm>
            <a:off x="728666" y="1086797"/>
            <a:ext cx="203112" cy="144749"/>
          </a:xfrm>
          <a:custGeom>
            <a:avLst/>
            <a:gdLst/>
            <a:ahLst/>
            <a:cxnLst/>
            <a:rect l="0" t="0" r="0" b="0"/>
            <a:pathLst>
              <a:path w="203112" h="144749">
                <a:moveTo>
                  <a:pt x="179384" y="18103"/>
                </a:moveTo>
                <a:lnTo>
                  <a:pt x="179384" y="18103"/>
                </a:lnTo>
                <a:lnTo>
                  <a:pt x="176013" y="14732"/>
                </a:lnTo>
                <a:lnTo>
                  <a:pt x="174358" y="11195"/>
                </a:lnTo>
                <a:lnTo>
                  <a:pt x="173917" y="9265"/>
                </a:lnTo>
                <a:lnTo>
                  <a:pt x="169663" y="5238"/>
                </a:lnTo>
                <a:lnTo>
                  <a:pt x="166554" y="3176"/>
                </a:lnTo>
                <a:lnTo>
                  <a:pt x="152064" y="275"/>
                </a:lnTo>
                <a:lnTo>
                  <a:pt x="127499" y="0"/>
                </a:lnTo>
                <a:lnTo>
                  <a:pt x="96202" y="4127"/>
                </a:lnTo>
                <a:lnTo>
                  <a:pt x="66214" y="8522"/>
                </a:lnTo>
                <a:lnTo>
                  <a:pt x="40613" y="21254"/>
                </a:lnTo>
                <a:lnTo>
                  <a:pt x="19354" y="41120"/>
                </a:lnTo>
                <a:lnTo>
                  <a:pt x="4968" y="61847"/>
                </a:lnTo>
                <a:lnTo>
                  <a:pt x="1723" y="68432"/>
                </a:lnTo>
                <a:lnTo>
                  <a:pt x="0" y="83275"/>
                </a:lnTo>
                <a:lnTo>
                  <a:pt x="528" y="91184"/>
                </a:lnTo>
                <a:lnTo>
                  <a:pt x="6759" y="103736"/>
                </a:lnTo>
                <a:lnTo>
                  <a:pt x="25930" y="120616"/>
                </a:lnTo>
                <a:lnTo>
                  <a:pt x="44860" y="130692"/>
                </a:lnTo>
                <a:lnTo>
                  <a:pt x="67385" y="135170"/>
                </a:lnTo>
                <a:lnTo>
                  <a:pt x="91507" y="139042"/>
                </a:lnTo>
                <a:lnTo>
                  <a:pt x="114927" y="142409"/>
                </a:lnTo>
                <a:lnTo>
                  <a:pt x="143274" y="144305"/>
                </a:lnTo>
                <a:lnTo>
                  <a:pt x="158396" y="144748"/>
                </a:lnTo>
                <a:lnTo>
                  <a:pt x="170292" y="141182"/>
                </a:lnTo>
                <a:lnTo>
                  <a:pt x="180282" y="134188"/>
                </a:lnTo>
                <a:lnTo>
                  <a:pt x="189426" y="124024"/>
                </a:lnTo>
                <a:lnTo>
                  <a:pt x="199136" y="103031"/>
                </a:lnTo>
                <a:lnTo>
                  <a:pt x="203111" y="82308"/>
                </a:lnTo>
                <a:lnTo>
                  <a:pt x="200917" y="66133"/>
                </a:lnTo>
                <a:lnTo>
                  <a:pt x="192428" y="52403"/>
                </a:lnTo>
                <a:lnTo>
                  <a:pt x="174233" y="39398"/>
                </a:lnTo>
                <a:lnTo>
                  <a:pt x="150968" y="33350"/>
                </a:lnTo>
                <a:lnTo>
                  <a:pt x="122830" y="31558"/>
                </a:lnTo>
                <a:lnTo>
                  <a:pt x="92150" y="34398"/>
                </a:lnTo>
                <a:lnTo>
                  <a:pt x="71434" y="3715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33" name="SMARTInkShape-3129"/>
          <p:cNvSpPr/>
          <p:nvPr>
            <p:custDataLst>
              <p:tags r:id="rId3"/>
            </p:custDataLst>
          </p:nvPr>
        </p:nvSpPr>
        <p:spPr>
          <a:xfrm>
            <a:off x="1085850" y="2401594"/>
            <a:ext cx="139701" cy="11407"/>
          </a:xfrm>
          <a:custGeom>
            <a:avLst/>
            <a:gdLst/>
            <a:ahLst/>
            <a:cxnLst/>
            <a:rect l="0" t="0" r="0" b="0"/>
            <a:pathLst>
              <a:path w="139701" h="11407">
                <a:moveTo>
                  <a:pt x="0" y="5056"/>
                </a:moveTo>
                <a:lnTo>
                  <a:pt x="0" y="5056"/>
                </a:lnTo>
                <a:lnTo>
                  <a:pt x="3371" y="1685"/>
                </a:lnTo>
                <a:lnTo>
                  <a:pt x="8789" y="30"/>
                </a:lnTo>
                <a:lnTo>
                  <a:pt x="18723" y="0"/>
                </a:lnTo>
                <a:lnTo>
                  <a:pt x="47411" y="3244"/>
                </a:lnTo>
                <a:lnTo>
                  <a:pt x="77861" y="4519"/>
                </a:lnTo>
                <a:lnTo>
                  <a:pt x="104366" y="5602"/>
                </a:lnTo>
                <a:lnTo>
                  <a:pt x="134891" y="10804"/>
                </a:lnTo>
                <a:lnTo>
                  <a:pt x="139700" y="1140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39" name="SMARTInkShape-Group683"/>
          <p:cNvGrpSpPr/>
          <p:nvPr/>
        </p:nvGrpSpPr>
        <p:grpSpPr>
          <a:xfrm>
            <a:off x="631342" y="2311400"/>
            <a:ext cx="244959" cy="228601"/>
            <a:chOff x="631342" y="2311400"/>
            <a:chExt cx="244959" cy="228601"/>
          </a:xfrm>
        </p:grpSpPr>
        <p:sp>
          <p:nvSpPr>
            <p:cNvPr id="434" name="SMARTInkShape-3130"/>
            <p:cNvSpPr/>
            <p:nvPr>
              <p:custDataLst>
                <p:tags r:id="rId169"/>
              </p:custDataLst>
            </p:nvPr>
          </p:nvSpPr>
          <p:spPr>
            <a:xfrm>
              <a:off x="674083" y="2362200"/>
              <a:ext cx="18068" cy="69851"/>
            </a:xfrm>
            <a:custGeom>
              <a:avLst/>
              <a:gdLst/>
              <a:ahLst/>
              <a:cxnLst/>
              <a:rect l="0" t="0" r="0" b="0"/>
              <a:pathLst>
                <a:path w="18068" h="69851">
                  <a:moveTo>
                    <a:pt x="18067" y="0"/>
                  </a:moveTo>
                  <a:lnTo>
                    <a:pt x="18067" y="0"/>
                  </a:lnTo>
                  <a:lnTo>
                    <a:pt x="14696" y="0"/>
                  </a:lnTo>
                  <a:lnTo>
                    <a:pt x="11160" y="7526"/>
                  </a:lnTo>
                  <a:lnTo>
                    <a:pt x="5424" y="38255"/>
                  </a:lnTo>
                  <a:lnTo>
                    <a:pt x="0" y="63128"/>
                  </a:lnTo>
                  <a:lnTo>
                    <a:pt x="378" y="65369"/>
                  </a:lnTo>
                  <a:lnTo>
                    <a:pt x="1336" y="66863"/>
                  </a:lnTo>
                  <a:lnTo>
                    <a:pt x="5367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5" name="SMARTInkShape-3131"/>
            <p:cNvSpPr/>
            <p:nvPr>
              <p:custDataLst>
                <p:tags r:id="rId170"/>
              </p:custDataLst>
            </p:nvPr>
          </p:nvSpPr>
          <p:spPr>
            <a:xfrm>
              <a:off x="724783" y="2343150"/>
              <a:ext cx="56268" cy="67998"/>
            </a:xfrm>
            <a:custGeom>
              <a:avLst/>
              <a:gdLst/>
              <a:ahLst/>
              <a:cxnLst/>
              <a:rect l="0" t="0" r="0" b="0"/>
              <a:pathLst>
                <a:path w="56268" h="67998">
                  <a:moveTo>
                    <a:pt x="5467" y="0"/>
                  </a:moveTo>
                  <a:lnTo>
                    <a:pt x="5467" y="0"/>
                  </a:lnTo>
                  <a:lnTo>
                    <a:pt x="4762" y="10844"/>
                  </a:lnTo>
                  <a:lnTo>
                    <a:pt x="0" y="38692"/>
                  </a:lnTo>
                  <a:lnTo>
                    <a:pt x="2750" y="53954"/>
                  </a:lnTo>
                  <a:lnTo>
                    <a:pt x="8022" y="61139"/>
                  </a:lnTo>
                  <a:lnTo>
                    <a:pt x="11404" y="64043"/>
                  </a:lnTo>
                  <a:lnTo>
                    <a:pt x="20806" y="67269"/>
                  </a:lnTo>
                  <a:lnTo>
                    <a:pt x="31334" y="67997"/>
                  </a:lnTo>
                  <a:lnTo>
                    <a:pt x="44489" y="64441"/>
                  </a:lnTo>
                  <a:lnTo>
                    <a:pt x="56267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6" name="SMARTInkShape-3132"/>
            <p:cNvSpPr/>
            <p:nvPr>
              <p:custDataLst>
                <p:tags r:id="rId171"/>
              </p:custDataLst>
            </p:nvPr>
          </p:nvSpPr>
          <p:spPr>
            <a:xfrm>
              <a:off x="631342" y="2311400"/>
              <a:ext cx="181459" cy="38101"/>
            </a:xfrm>
            <a:custGeom>
              <a:avLst/>
              <a:gdLst/>
              <a:ahLst/>
              <a:cxnLst/>
              <a:rect l="0" t="0" r="0" b="0"/>
              <a:pathLst>
                <a:path w="181459" h="38101">
                  <a:moveTo>
                    <a:pt x="3658" y="38100"/>
                  </a:moveTo>
                  <a:lnTo>
                    <a:pt x="3658" y="38100"/>
                  </a:lnTo>
                  <a:lnTo>
                    <a:pt x="287" y="38100"/>
                  </a:lnTo>
                  <a:lnTo>
                    <a:pt x="0" y="37394"/>
                  </a:lnTo>
                  <a:lnTo>
                    <a:pt x="1562" y="34729"/>
                  </a:lnTo>
                  <a:lnTo>
                    <a:pt x="26344" y="31633"/>
                  </a:lnTo>
                  <a:lnTo>
                    <a:pt x="52311" y="28640"/>
                  </a:lnTo>
                  <a:lnTo>
                    <a:pt x="80785" y="23077"/>
                  </a:lnTo>
                  <a:lnTo>
                    <a:pt x="108492" y="16606"/>
                  </a:lnTo>
                  <a:lnTo>
                    <a:pt x="132566" y="11379"/>
                  </a:lnTo>
                  <a:lnTo>
                    <a:pt x="159210" y="4469"/>
                  </a:lnTo>
                  <a:lnTo>
                    <a:pt x="1814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7" name="SMARTInkShape-3133"/>
            <p:cNvSpPr/>
            <p:nvPr>
              <p:custDataLst>
                <p:tags r:id="rId172"/>
              </p:custDataLst>
            </p:nvPr>
          </p:nvSpPr>
          <p:spPr>
            <a:xfrm>
              <a:off x="685800" y="2364435"/>
              <a:ext cx="165101" cy="156516"/>
            </a:xfrm>
            <a:custGeom>
              <a:avLst/>
              <a:gdLst/>
              <a:ahLst/>
              <a:cxnLst/>
              <a:rect l="0" t="0" r="0" b="0"/>
              <a:pathLst>
                <a:path w="165101" h="156516">
                  <a:moveTo>
                    <a:pt x="0" y="156515"/>
                  </a:moveTo>
                  <a:lnTo>
                    <a:pt x="0" y="156515"/>
                  </a:lnTo>
                  <a:lnTo>
                    <a:pt x="10845" y="150034"/>
                  </a:lnTo>
                  <a:lnTo>
                    <a:pt x="34520" y="124190"/>
                  </a:lnTo>
                  <a:lnTo>
                    <a:pt x="59852" y="92845"/>
                  </a:lnTo>
                  <a:lnTo>
                    <a:pt x="79518" y="71067"/>
                  </a:lnTo>
                  <a:lnTo>
                    <a:pt x="100017" y="47277"/>
                  </a:lnTo>
                  <a:lnTo>
                    <a:pt x="124650" y="20196"/>
                  </a:lnTo>
                  <a:lnTo>
                    <a:pt x="141983" y="5509"/>
                  </a:lnTo>
                  <a:lnTo>
                    <a:pt x="151533" y="1207"/>
                  </a:lnTo>
                  <a:lnTo>
                    <a:pt x="156055" y="59"/>
                  </a:lnTo>
                  <a:lnTo>
                    <a:pt x="159070" y="0"/>
                  </a:lnTo>
                  <a:lnTo>
                    <a:pt x="161080" y="666"/>
                  </a:lnTo>
                  <a:lnTo>
                    <a:pt x="165100" y="411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8" name="SMARTInkShape-3134"/>
            <p:cNvSpPr/>
            <p:nvPr>
              <p:custDataLst>
                <p:tags r:id="rId173"/>
              </p:custDataLst>
            </p:nvPr>
          </p:nvSpPr>
          <p:spPr>
            <a:xfrm>
              <a:off x="787400" y="2433634"/>
              <a:ext cx="88901" cy="106367"/>
            </a:xfrm>
            <a:custGeom>
              <a:avLst/>
              <a:gdLst/>
              <a:ahLst/>
              <a:cxnLst/>
              <a:rect l="0" t="0" r="0" b="0"/>
              <a:pathLst>
                <a:path w="88901" h="106367">
                  <a:moveTo>
                    <a:pt x="0" y="36516"/>
                  </a:moveTo>
                  <a:lnTo>
                    <a:pt x="0" y="36516"/>
                  </a:lnTo>
                  <a:lnTo>
                    <a:pt x="0" y="33145"/>
                  </a:lnTo>
                  <a:lnTo>
                    <a:pt x="6742" y="24307"/>
                  </a:lnTo>
                  <a:lnTo>
                    <a:pt x="26732" y="9384"/>
                  </a:lnTo>
                  <a:lnTo>
                    <a:pt x="47300" y="791"/>
                  </a:lnTo>
                  <a:lnTo>
                    <a:pt x="50584" y="0"/>
                  </a:lnTo>
                  <a:lnTo>
                    <a:pt x="53478" y="177"/>
                  </a:lnTo>
                  <a:lnTo>
                    <a:pt x="58575" y="2256"/>
                  </a:lnTo>
                  <a:lnTo>
                    <a:pt x="58806" y="5209"/>
                  </a:lnTo>
                  <a:lnTo>
                    <a:pt x="55299" y="14135"/>
                  </a:lnTo>
                  <a:lnTo>
                    <a:pt x="37186" y="41476"/>
                  </a:lnTo>
                  <a:lnTo>
                    <a:pt x="18346" y="71062"/>
                  </a:lnTo>
                  <a:lnTo>
                    <a:pt x="14373" y="84773"/>
                  </a:lnTo>
                  <a:lnTo>
                    <a:pt x="14521" y="87738"/>
                  </a:lnTo>
                  <a:lnTo>
                    <a:pt x="15325" y="89714"/>
                  </a:lnTo>
                  <a:lnTo>
                    <a:pt x="21685" y="96256"/>
                  </a:lnTo>
                  <a:lnTo>
                    <a:pt x="29394" y="98345"/>
                  </a:lnTo>
                  <a:lnTo>
                    <a:pt x="56943" y="99869"/>
                  </a:lnTo>
                  <a:lnTo>
                    <a:pt x="81304" y="100007"/>
                  </a:lnTo>
                  <a:lnTo>
                    <a:pt x="83836" y="100716"/>
                  </a:lnTo>
                  <a:lnTo>
                    <a:pt x="85524" y="101893"/>
                  </a:lnTo>
                  <a:lnTo>
                    <a:pt x="88900" y="1063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40" name="SMARTInkShape-3135"/>
          <p:cNvSpPr/>
          <p:nvPr>
            <p:custDataLst>
              <p:tags r:id="rId4"/>
            </p:custDataLst>
          </p:nvPr>
        </p:nvSpPr>
        <p:spPr>
          <a:xfrm>
            <a:off x="1111512" y="1587500"/>
            <a:ext cx="75939" cy="6351"/>
          </a:xfrm>
          <a:custGeom>
            <a:avLst/>
            <a:gdLst/>
            <a:ahLst/>
            <a:cxnLst/>
            <a:rect l="0" t="0" r="0" b="0"/>
            <a:pathLst>
              <a:path w="75939" h="6351">
                <a:moveTo>
                  <a:pt x="6088" y="0"/>
                </a:moveTo>
                <a:lnTo>
                  <a:pt x="6088" y="0"/>
                </a:lnTo>
                <a:lnTo>
                  <a:pt x="0" y="0"/>
                </a:lnTo>
                <a:lnTo>
                  <a:pt x="18613" y="5026"/>
                </a:lnTo>
                <a:lnTo>
                  <a:pt x="28588" y="5056"/>
                </a:lnTo>
                <a:lnTo>
                  <a:pt x="59346" y="805"/>
                </a:lnTo>
                <a:lnTo>
                  <a:pt x="66917" y="2239"/>
                </a:lnTo>
                <a:lnTo>
                  <a:pt x="75938" y="6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44" name="SMARTInkShape-Group685"/>
          <p:cNvGrpSpPr/>
          <p:nvPr/>
        </p:nvGrpSpPr>
        <p:grpSpPr>
          <a:xfrm>
            <a:off x="585083" y="1517650"/>
            <a:ext cx="202318" cy="114301"/>
            <a:chOff x="585083" y="1517650"/>
            <a:chExt cx="202318" cy="114301"/>
          </a:xfrm>
        </p:grpSpPr>
        <p:sp>
          <p:nvSpPr>
            <p:cNvPr id="441" name="SMARTInkShape-3136"/>
            <p:cNvSpPr/>
            <p:nvPr>
              <p:custDataLst>
                <p:tags r:id="rId166"/>
              </p:custDataLst>
            </p:nvPr>
          </p:nvSpPr>
          <p:spPr>
            <a:xfrm>
              <a:off x="648039" y="1552092"/>
              <a:ext cx="12362" cy="79859"/>
            </a:xfrm>
            <a:custGeom>
              <a:avLst/>
              <a:gdLst/>
              <a:ahLst/>
              <a:cxnLst/>
              <a:rect l="0" t="0" r="0" b="0"/>
              <a:pathLst>
                <a:path w="12362" h="79859">
                  <a:moveTo>
                    <a:pt x="12361" y="3658"/>
                  </a:moveTo>
                  <a:lnTo>
                    <a:pt x="12361" y="3658"/>
                  </a:lnTo>
                  <a:lnTo>
                    <a:pt x="12361" y="0"/>
                  </a:lnTo>
                  <a:lnTo>
                    <a:pt x="12361" y="1562"/>
                  </a:lnTo>
                  <a:lnTo>
                    <a:pt x="5454" y="25986"/>
                  </a:lnTo>
                  <a:lnTo>
                    <a:pt x="805" y="53851"/>
                  </a:lnTo>
                  <a:lnTo>
                    <a:pt x="0" y="69957"/>
                  </a:lnTo>
                  <a:lnTo>
                    <a:pt x="593" y="73257"/>
                  </a:lnTo>
                  <a:lnTo>
                    <a:pt x="1693" y="75458"/>
                  </a:lnTo>
                  <a:lnTo>
                    <a:pt x="6011" y="798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2" name="SMARTInkShape-3137"/>
            <p:cNvSpPr/>
            <p:nvPr>
              <p:custDataLst>
                <p:tags r:id="rId167"/>
              </p:custDataLst>
            </p:nvPr>
          </p:nvSpPr>
          <p:spPr>
            <a:xfrm>
              <a:off x="699009" y="1549400"/>
              <a:ext cx="43942" cy="62372"/>
            </a:xfrm>
            <a:custGeom>
              <a:avLst/>
              <a:gdLst/>
              <a:ahLst/>
              <a:cxnLst/>
              <a:rect l="0" t="0" r="0" b="0"/>
              <a:pathLst>
                <a:path w="43942" h="62372">
                  <a:moveTo>
                    <a:pt x="12191" y="0"/>
                  </a:moveTo>
                  <a:lnTo>
                    <a:pt x="12191" y="0"/>
                  </a:lnTo>
                  <a:lnTo>
                    <a:pt x="8820" y="3371"/>
                  </a:lnTo>
                  <a:lnTo>
                    <a:pt x="3353" y="15580"/>
                  </a:lnTo>
                  <a:lnTo>
                    <a:pt x="0" y="42948"/>
                  </a:lnTo>
                  <a:lnTo>
                    <a:pt x="423" y="50838"/>
                  </a:lnTo>
                  <a:lnTo>
                    <a:pt x="1523" y="52942"/>
                  </a:lnTo>
                  <a:lnTo>
                    <a:pt x="5333" y="55985"/>
                  </a:lnTo>
                  <a:lnTo>
                    <a:pt x="11730" y="59690"/>
                  </a:lnTo>
                  <a:lnTo>
                    <a:pt x="26636" y="62371"/>
                  </a:lnTo>
                  <a:lnTo>
                    <a:pt x="34604" y="61117"/>
                  </a:lnTo>
                  <a:lnTo>
                    <a:pt x="43941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3" name="SMARTInkShape-3138"/>
            <p:cNvSpPr/>
            <p:nvPr>
              <p:custDataLst>
                <p:tags r:id="rId168"/>
              </p:custDataLst>
            </p:nvPr>
          </p:nvSpPr>
          <p:spPr>
            <a:xfrm>
              <a:off x="585083" y="1517650"/>
              <a:ext cx="202318" cy="17531"/>
            </a:xfrm>
            <a:custGeom>
              <a:avLst/>
              <a:gdLst/>
              <a:ahLst/>
              <a:cxnLst/>
              <a:rect l="0" t="0" r="0" b="0"/>
              <a:pathLst>
                <a:path w="202318" h="17531">
                  <a:moveTo>
                    <a:pt x="5467" y="0"/>
                  </a:moveTo>
                  <a:lnTo>
                    <a:pt x="5467" y="0"/>
                  </a:lnTo>
                  <a:lnTo>
                    <a:pt x="2096" y="0"/>
                  </a:lnTo>
                  <a:lnTo>
                    <a:pt x="1103" y="706"/>
                  </a:lnTo>
                  <a:lnTo>
                    <a:pt x="441" y="1881"/>
                  </a:lnTo>
                  <a:lnTo>
                    <a:pt x="0" y="3371"/>
                  </a:lnTo>
                  <a:lnTo>
                    <a:pt x="1822" y="5070"/>
                  </a:lnTo>
                  <a:lnTo>
                    <a:pt x="9492" y="8838"/>
                  </a:lnTo>
                  <a:lnTo>
                    <a:pt x="39193" y="14927"/>
                  </a:lnTo>
                  <a:lnTo>
                    <a:pt x="67258" y="17217"/>
                  </a:lnTo>
                  <a:lnTo>
                    <a:pt x="97841" y="17530"/>
                  </a:lnTo>
                  <a:lnTo>
                    <a:pt x="127896" y="15317"/>
                  </a:lnTo>
                  <a:lnTo>
                    <a:pt x="152073" y="13863"/>
                  </a:lnTo>
                  <a:lnTo>
                    <a:pt x="177787" y="11163"/>
                  </a:lnTo>
                  <a:lnTo>
                    <a:pt x="188593" y="9195"/>
                  </a:lnTo>
                  <a:lnTo>
                    <a:pt x="202317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55" name="SMARTInkShape-Group686"/>
          <p:cNvGrpSpPr/>
          <p:nvPr/>
        </p:nvGrpSpPr>
        <p:grpSpPr>
          <a:xfrm>
            <a:off x="1250950" y="3098800"/>
            <a:ext cx="577851" cy="101601"/>
            <a:chOff x="1250950" y="3098800"/>
            <a:chExt cx="577851" cy="101601"/>
          </a:xfrm>
        </p:grpSpPr>
        <p:sp>
          <p:nvSpPr>
            <p:cNvPr id="445" name="SMARTInkShape-3139"/>
            <p:cNvSpPr/>
            <p:nvPr>
              <p:custDataLst>
                <p:tags r:id="rId156"/>
              </p:custDataLst>
            </p:nvPr>
          </p:nvSpPr>
          <p:spPr>
            <a:xfrm>
              <a:off x="1263650" y="3124200"/>
              <a:ext cx="50801" cy="69851"/>
            </a:xfrm>
            <a:custGeom>
              <a:avLst/>
              <a:gdLst/>
              <a:ahLst/>
              <a:cxnLst/>
              <a:rect l="0" t="0" r="0" b="0"/>
              <a:pathLst>
                <a:path w="50801" h="69851">
                  <a:moveTo>
                    <a:pt x="0" y="0"/>
                  </a:moveTo>
                  <a:lnTo>
                    <a:pt x="0" y="0"/>
                  </a:lnTo>
                  <a:lnTo>
                    <a:pt x="5070" y="5775"/>
                  </a:lnTo>
                  <a:lnTo>
                    <a:pt x="20981" y="36990"/>
                  </a:lnTo>
                  <a:lnTo>
                    <a:pt x="508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6" name="SMARTInkShape-3140"/>
            <p:cNvSpPr/>
            <p:nvPr>
              <p:custDataLst>
                <p:tags r:id="rId157"/>
              </p:custDataLst>
            </p:nvPr>
          </p:nvSpPr>
          <p:spPr>
            <a:xfrm>
              <a:off x="1250950" y="3143250"/>
              <a:ext cx="88901" cy="57151"/>
            </a:xfrm>
            <a:custGeom>
              <a:avLst/>
              <a:gdLst/>
              <a:ahLst/>
              <a:cxnLst/>
              <a:rect l="0" t="0" r="0" b="0"/>
              <a:pathLst>
                <a:path w="88901" h="57151">
                  <a:moveTo>
                    <a:pt x="0" y="57150"/>
                  </a:moveTo>
                  <a:lnTo>
                    <a:pt x="0" y="57150"/>
                  </a:lnTo>
                  <a:lnTo>
                    <a:pt x="0" y="50408"/>
                  </a:lnTo>
                  <a:lnTo>
                    <a:pt x="1411" y="47716"/>
                  </a:lnTo>
                  <a:lnTo>
                    <a:pt x="21048" y="29393"/>
                  </a:lnTo>
                  <a:lnTo>
                    <a:pt x="49209" y="15318"/>
                  </a:lnTo>
                  <a:lnTo>
                    <a:pt x="74004" y="344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7" name="SMARTInkShape-3141"/>
            <p:cNvSpPr/>
            <p:nvPr>
              <p:custDataLst>
                <p:tags r:id="rId158"/>
              </p:custDataLst>
            </p:nvPr>
          </p:nvSpPr>
          <p:spPr>
            <a:xfrm>
              <a:off x="1397000" y="3111500"/>
              <a:ext cx="44451" cy="63501"/>
            </a:xfrm>
            <a:custGeom>
              <a:avLst/>
              <a:gdLst/>
              <a:ahLst/>
              <a:cxnLst/>
              <a:rect l="0" t="0" r="0" b="0"/>
              <a:pathLst>
                <a:path w="44451" h="635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5775" y="16606"/>
                  </a:lnTo>
                  <a:lnTo>
                    <a:pt x="27132" y="45368"/>
                  </a:lnTo>
                  <a:lnTo>
                    <a:pt x="4445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8" name="SMARTInkShape-3142"/>
            <p:cNvSpPr/>
            <p:nvPr>
              <p:custDataLst>
                <p:tags r:id="rId159"/>
              </p:custDataLst>
            </p:nvPr>
          </p:nvSpPr>
          <p:spPr>
            <a:xfrm>
              <a:off x="1371600" y="3136900"/>
              <a:ext cx="76201" cy="19051"/>
            </a:xfrm>
            <a:custGeom>
              <a:avLst/>
              <a:gdLst/>
              <a:ahLst/>
              <a:cxnLst/>
              <a:rect l="0" t="0" r="0" b="0"/>
              <a:pathLst>
                <a:path w="76201" h="19051">
                  <a:moveTo>
                    <a:pt x="0" y="19050"/>
                  </a:moveTo>
                  <a:lnTo>
                    <a:pt x="0" y="19050"/>
                  </a:lnTo>
                  <a:lnTo>
                    <a:pt x="26515" y="10212"/>
                  </a:lnTo>
                  <a:lnTo>
                    <a:pt x="57297" y="1832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9" name="SMARTInkShape-3143"/>
            <p:cNvSpPr/>
            <p:nvPr>
              <p:custDataLst>
                <p:tags r:id="rId160"/>
              </p:custDataLst>
            </p:nvPr>
          </p:nvSpPr>
          <p:spPr>
            <a:xfrm>
              <a:off x="1536700" y="3111500"/>
              <a:ext cx="31751" cy="82551"/>
            </a:xfrm>
            <a:custGeom>
              <a:avLst/>
              <a:gdLst/>
              <a:ahLst/>
              <a:cxnLst/>
              <a:rect l="0" t="0" r="0" b="0"/>
              <a:pathLst>
                <a:path w="31751" h="82551">
                  <a:moveTo>
                    <a:pt x="0" y="0"/>
                  </a:moveTo>
                  <a:lnTo>
                    <a:pt x="0" y="0"/>
                  </a:lnTo>
                  <a:lnTo>
                    <a:pt x="1411" y="27437"/>
                  </a:lnTo>
                  <a:lnTo>
                    <a:pt x="10139" y="48503"/>
                  </a:lnTo>
                  <a:lnTo>
                    <a:pt x="30189" y="79869"/>
                  </a:lnTo>
                  <a:lnTo>
                    <a:pt x="3175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0" name="SMARTInkShape-3144"/>
            <p:cNvSpPr/>
            <p:nvPr>
              <p:custDataLst>
                <p:tags r:id="rId161"/>
              </p:custDataLst>
            </p:nvPr>
          </p:nvSpPr>
          <p:spPr>
            <a:xfrm>
              <a:off x="1663700" y="3105150"/>
              <a:ext cx="44451" cy="57151"/>
            </a:xfrm>
            <a:custGeom>
              <a:avLst/>
              <a:gdLst/>
              <a:ahLst/>
              <a:cxnLst/>
              <a:rect l="0" t="0" r="0" b="0"/>
              <a:pathLst>
                <a:path w="44451" h="57151">
                  <a:moveTo>
                    <a:pt x="0" y="0"/>
                  </a:moveTo>
                  <a:lnTo>
                    <a:pt x="0" y="0"/>
                  </a:lnTo>
                  <a:lnTo>
                    <a:pt x="8789" y="13815"/>
                  </a:lnTo>
                  <a:lnTo>
                    <a:pt x="35242" y="42246"/>
                  </a:lnTo>
                  <a:lnTo>
                    <a:pt x="4445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1" name="SMARTInkShape-3145"/>
            <p:cNvSpPr/>
            <p:nvPr>
              <p:custDataLst>
                <p:tags r:id="rId162"/>
              </p:custDataLst>
            </p:nvPr>
          </p:nvSpPr>
          <p:spPr>
            <a:xfrm>
              <a:off x="1625600" y="3124200"/>
              <a:ext cx="95251" cy="38101"/>
            </a:xfrm>
            <a:custGeom>
              <a:avLst/>
              <a:gdLst/>
              <a:ahLst/>
              <a:cxnLst/>
              <a:rect l="0" t="0" r="0" b="0"/>
              <a:pathLst>
                <a:path w="95251" h="38101">
                  <a:moveTo>
                    <a:pt x="0" y="38100"/>
                  </a:moveTo>
                  <a:lnTo>
                    <a:pt x="0" y="38100"/>
                  </a:lnTo>
                  <a:lnTo>
                    <a:pt x="12209" y="25891"/>
                  </a:lnTo>
                  <a:lnTo>
                    <a:pt x="43898" y="13043"/>
                  </a:lnTo>
                  <a:lnTo>
                    <a:pt x="75422" y="2867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2" name="SMARTInkShape-3146"/>
            <p:cNvSpPr/>
            <p:nvPr>
              <p:custDataLst>
                <p:tags r:id="rId163"/>
              </p:custDataLst>
            </p:nvPr>
          </p:nvSpPr>
          <p:spPr>
            <a:xfrm>
              <a:off x="1504950" y="3149600"/>
              <a:ext cx="76201" cy="19051"/>
            </a:xfrm>
            <a:custGeom>
              <a:avLst/>
              <a:gdLst/>
              <a:ahLst/>
              <a:cxnLst/>
              <a:rect l="0" t="0" r="0" b="0"/>
              <a:pathLst>
                <a:path w="76201" h="19051">
                  <a:moveTo>
                    <a:pt x="0" y="19050"/>
                  </a:moveTo>
                  <a:lnTo>
                    <a:pt x="0" y="19050"/>
                  </a:lnTo>
                  <a:lnTo>
                    <a:pt x="15209" y="10322"/>
                  </a:lnTo>
                  <a:lnTo>
                    <a:pt x="44781" y="6873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3" name="SMARTInkShape-3147"/>
            <p:cNvSpPr/>
            <p:nvPr>
              <p:custDataLst>
                <p:tags r:id="rId164"/>
              </p:custDataLst>
            </p:nvPr>
          </p:nvSpPr>
          <p:spPr>
            <a:xfrm>
              <a:off x="1758950" y="3098800"/>
              <a:ext cx="44451" cy="82551"/>
            </a:xfrm>
            <a:custGeom>
              <a:avLst/>
              <a:gdLst/>
              <a:ahLst/>
              <a:cxnLst/>
              <a:rect l="0" t="0" r="0" b="0"/>
              <a:pathLst>
                <a:path w="44451" h="82551">
                  <a:moveTo>
                    <a:pt x="0" y="0"/>
                  </a:moveTo>
                  <a:lnTo>
                    <a:pt x="0" y="0"/>
                  </a:lnTo>
                  <a:lnTo>
                    <a:pt x="5070" y="5775"/>
                  </a:lnTo>
                  <a:lnTo>
                    <a:pt x="17712" y="32907"/>
                  </a:lnTo>
                  <a:lnTo>
                    <a:pt x="32994" y="60281"/>
                  </a:lnTo>
                  <a:lnTo>
                    <a:pt x="4445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4" name="SMARTInkShape-3148"/>
            <p:cNvSpPr/>
            <p:nvPr>
              <p:custDataLst>
                <p:tags r:id="rId165"/>
              </p:custDataLst>
            </p:nvPr>
          </p:nvSpPr>
          <p:spPr>
            <a:xfrm>
              <a:off x="1746250" y="3117850"/>
              <a:ext cx="82551" cy="44451"/>
            </a:xfrm>
            <a:custGeom>
              <a:avLst/>
              <a:gdLst/>
              <a:ahLst/>
              <a:cxnLst/>
              <a:rect l="0" t="0" r="0" b="0"/>
              <a:pathLst>
                <a:path w="82551" h="44451">
                  <a:moveTo>
                    <a:pt x="0" y="44450"/>
                  </a:moveTo>
                  <a:lnTo>
                    <a:pt x="0" y="44450"/>
                  </a:lnTo>
                  <a:lnTo>
                    <a:pt x="13815" y="35661"/>
                  </a:lnTo>
                  <a:lnTo>
                    <a:pt x="36595" y="20685"/>
                  </a:lnTo>
                  <a:lnTo>
                    <a:pt x="67771" y="6844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4" name="SMARTInkShape-Group687"/>
          <p:cNvGrpSpPr/>
          <p:nvPr/>
        </p:nvGrpSpPr>
        <p:grpSpPr>
          <a:xfrm>
            <a:off x="3511550" y="1492250"/>
            <a:ext cx="584201" cy="120651"/>
            <a:chOff x="3511550" y="1492250"/>
            <a:chExt cx="584201" cy="120651"/>
          </a:xfrm>
        </p:grpSpPr>
        <p:sp>
          <p:nvSpPr>
            <p:cNvPr id="456" name="SMARTInkShape-3149"/>
            <p:cNvSpPr/>
            <p:nvPr>
              <p:custDataLst>
                <p:tags r:id="rId148"/>
              </p:custDataLst>
            </p:nvPr>
          </p:nvSpPr>
          <p:spPr>
            <a:xfrm>
              <a:off x="3511550" y="1543050"/>
              <a:ext cx="88901" cy="69851"/>
            </a:xfrm>
            <a:custGeom>
              <a:avLst/>
              <a:gdLst/>
              <a:ahLst/>
              <a:cxnLst/>
              <a:rect l="0" t="0" r="0" b="0"/>
              <a:pathLst>
                <a:path w="88901" h="69851">
                  <a:moveTo>
                    <a:pt x="0" y="0"/>
                  </a:moveTo>
                  <a:lnTo>
                    <a:pt x="0" y="0"/>
                  </a:lnTo>
                  <a:lnTo>
                    <a:pt x="26732" y="16606"/>
                  </a:lnTo>
                  <a:lnTo>
                    <a:pt x="53954" y="41593"/>
                  </a:lnTo>
                  <a:lnTo>
                    <a:pt x="85095" y="67382"/>
                  </a:lnTo>
                  <a:lnTo>
                    <a:pt x="889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7" name="SMARTInkShape-3150"/>
            <p:cNvSpPr/>
            <p:nvPr>
              <p:custDataLst>
                <p:tags r:id="rId149"/>
              </p:custDataLst>
            </p:nvPr>
          </p:nvSpPr>
          <p:spPr>
            <a:xfrm>
              <a:off x="3524250" y="1549400"/>
              <a:ext cx="82551" cy="50801"/>
            </a:xfrm>
            <a:custGeom>
              <a:avLst/>
              <a:gdLst/>
              <a:ahLst/>
              <a:cxnLst/>
              <a:rect l="0" t="0" r="0" b="0"/>
              <a:pathLst>
                <a:path w="82551" h="50801">
                  <a:moveTo>
                    <a:pt x="0" y="50800"/>
                  </a:moveTo>
                  <a:lnTo>
                    <a:pt x="0" y="50800"/>
                  </a:lnTo>
                  <a:lnTo>
                    <a:pt x="0" y="47429"/>
                  </a:lnTo>
                  <a:lnTo>
                    <a:pt x="6742" y="38591"/>
                  </a:lnTo>
                  <a:lnTo>
                    <a:pt x="37664" y="23862"/>
                  </a:lnTo>
                  <a:lnTo>
                    <a:pt x="66785" y="8163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8" name="SMARTInkShape-3151"/>
            <p:cNvSpPr/>
            <p:nvPr>
              <p:custDataLst>
                <p:tags r:id="rId150"/>
              </p:custDataLst>
            </p:nvPr>
          </p:nvSpPr>
          <p:spPr>
            <a:xfrm>
              <a:off x="3740150" y="1517650"/>
              <a:ext cx="63501" cy="82551"/>
            </a:xfrm>
            <a:custGeom>
              <a:avLst/>
              <a:gdLst/>
              <a:ahLst/>
              <a:cxnLst/>
              <a:rect l="0" t="0" r="0" b="0"/>
              <a:pathLst>
                <a:path w="63501" h="825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3815" y="31706"/>
                  </a:lnTo>
                  <a:lnTo>
                    <a:pt x="22368" y="43725"/>
                  </a:lnTo>
                  <a:lnTo>
                    <a:pt x="51666" y="67353"/>
                  </a:lnTo>
                  <a:lnTo>
                    <a:pt x="6350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9" name="SMARTInkShape-3152"/>
            <p:cNvSpPr/>
            <p:nvPr>
              <p:custDataLst>
                <p:tags r:id="rId151"/>
              </p:custDataLst>
            </p:nvPr>
          </p:nvSpPr>
          <p:spPr>
            <a:xfrm>
              <a:off x="3721100" y="1536700"/>
              <a:ext cx="88901" cy="38101"/>
            </a:xfrm>
            <a:custGeom>
              <a:avLst/>
              <a:gdLst/>
              <a:ahLst/>
              <a:cxnLst/>
              <a:rect l="0" t="0" r="0" b="0"/>
              <a:pathLst>
                <a:path w="88901" h="38101">
                  <a:moveTo>
                    <a:pt x="0" y="38100"/>
                  </a:moveTo>
                  <a:lnTo>
                    <a:pt x="0" y="38100"/>
                  </a:lnTo>
                  <a:lnTo>
                    <a:pt x="8838" y="29262"/>
                  </a:lnTo>
                  <a:lnTo>
                    <a:pt x="39821" y="17119"/>
                  </a:lnTo>
                  <a:lnTo>
                    <a:pt x="64010" y="7659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0" name="SMARTInkShape-3153"/>
            <p:cNvSpPr/>
            <p:nvPr>
              <p:custDataLst>
                <p:tags r:id="rId152"/>
              </p:custDataLst>
            </p:nvPr>
          </p:nvSpPr>
          <p:spPr>
            <a:xfrm>
              <a:off x="3873500" y="1498600"/>
              <a:ext cx="44451" cy="95251"/>
            </a:xfrm>
            <a:custGeom>
              <a:avLst/>
              <a:gdLst/>
              <a:ahLst/>
              <a:cxnLst/>
              <a:rect l="0" t="0" r="0" b="0"/>
              <a:pathLst>
                <a:path w="44451" h="952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4747" y="28562"/>
                  </a:lnTo>
                  <a:lnTo>
                    <a:pt x="26667" y="56520"/>
                  </a:lnTo>
                  <a:lnTo>
                    <a:pt x="41133" y="85054"/>
                  </a:lnTo>
                  <a:lnTo>
                    <a:pt x="4445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1" name="SMARTInkShape-3154"/>
            <p:cNvSpPr/>
            <p:nvPr>
              <p:custDataLst>
                <p:tags r:id="rId153"/>
              </p:custDataLst>
            </p:nvPr>
          </p:nvSpPr>
          <p:spPr>
            <a:xfrm>
              <a:off x="3854450" y="1543050"/>
              <a:ext cx="82551" cy="25401"/>
            </a:xfrm>
            <a:custGeom>
              <a:avLst/>
              <a:gdLst/>
              <a:ahLst/>
              <a:cxnLst/>
              <a:rect l="0" t="0" r="0" b="0"/>
              <a:pathLst>
                <a:path w="82551" h="25401">
                  <a:moveTo>
                    <a:pt x="0" y="25400"/>
                  </a:moveTo>
                  <a:lnTo>
                    <a:pt x="0" y="25400"/>
                  </a:lnTo>
                  <a:lnTo>
                    <a:pt x="0" y="22029"/>
                  </a:lnTo>
                  <a:lnTo>
                    <a:pt x="10113" y="13191"/>
                  </a:lnTo>
                  <a:lnTo>
                    <a:pt x="20722" y="9390"/>
                  </a:lnTo>
                  <a:lnTo>
                    <a:pt x="48151" y="6951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2" name="SMARTInkShape-3155"/>
            <p:cNvSpPr/>
            <p:nvPr>
              <p:custDataLst>
                <p:tags r:id="rId154"/>
              </p:custDataLst>
            </p:nvPr>
          </p:nvSpPr>
          <p:spPr>
            <a:xfrm>
              <a:off x="4019550" y="1492250"/>
              <a:ext cx="25401" cy="114301"/>
            </a:xfrm>
            <a:custGeom>
              <a:avLst/>
              <a:gdLst/>
              <a:ahLst/>
              <a:cxnLst/>
              <a:rect l="0" t="0" r="0" b="0"/>
              <a:pathLst>
                <a:path w="25401" h="1143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838" y="15580"/>
                  </a:lnTo>
                  <a:lnTo>
                    <a:pt x="14927" y="42716"/>
                  </a:lnTo>
                  <a:lnTo>
                    <a:pt x="21199" y="70826"/>
                  </a:lnTo>
                  <a:lnTo>
                    <a:pt x="24570" y="99127"/>
                  </a:lnTo>
                  <a:lnTo>
                    <a:pt x="2540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3" name="SMARTInkShape-3156"/>
            <p:cNvSpPr/>
            <p:nvPr>
              <p:custDataLst>
                <p:tags r:id="rId155"/>
              </p:custDataLst>
            </p:nvPr>
          </p:nvSpPr>
          <p:spPr>
            <a:xfrm>
              <a:off x="3994150" y="1536700"/>
              <a:ext cx="101601" cy="38101"/>
            </a:xfrm>
            <a:custGeom>
              <a:avLst/>
              <a:gdLst/>
              <a:ahLst/>
              <a:cxnLst/>
              <a:rect l="0" t="0" r="0" b="0"/>
              <a:pathLst>
                <a:path w="101601" h="38101">
                  <a:moveTo>
                    <a:pt x="0" y="38100"/>
                  </a:moveTo>
                  <a:lnTo>
                    <a:pt x="0" y="38100"/>
                  </a:lnTo>
                  <a:lnTo>
                    <a:pt x="0" y="34729"/>
                  </a:lnTo>
                  <a:lnTo>
                    <a:pt x="6742" y="25891"/>
                  </a:lnTo>
                  <a:lnTo>
                    <a:pt x="27790" y="14335"/>
                  </a:lnTo>
                  <a:lnTo>
                    <a:pt x="56369" y="5345"/>
                  </a:lnTo>
                  <a:lnTo>
                    <a:pt x="83808" y="1584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65" name="SMARTInkShape-3157"/>
          <p:cNvSpPr/>
          <p:nvPr>
            <p:custDataLst>
              <p:tags r:id="rId5"/>
            </p:custDataLst>
          </p:nvPr>
        </p:nvSpPr>
        <p:spPr>
          <a:xfrm>
            <a:off x="1149350" y="1504951"/>
            <a:ext cx="3543301" cy="1663677"/>
          </a:xfrm>
          <a:custGeom>
            <a:avLst/>
            <a:gdLst/>
            <a:ahLst/>
            <a:cxnLst/>
            <a:rect l="0" t="0" r="0" b="0"/>
            <a:pathLst>
              <a:path w="3543301" h="1663677">
                <a:moveTo>
                  <a:pt x="0" y="1657349"/>
                </a:moveTo>
                <a:lnTo>
                  <a:pt x="0" y="1657349"/>
                </a:lnTo>
                <a:lnTo>
                  <a:pt x="5467" y="1657349"/>
                </a:lnTo>
                <a:lnTo>
                  <a:pt x="5762" y="1658054"/>
                </a:lnTo>
                <a:lnTo>
                  <a:pt x="6273" y="1662816"/>
                </a:lnTo>
                <a:lnTo>
                  <a:pt x="8197" y="1663306"/>
                </a:lnTo>
                <a:lnTo>
                  <a:pt x="24646" y="1663676"/>
                </a:lnTo>
                <a:lnTo>
                  <a:pt x="30474" y="1661807"/>
                </a:lnTo>
                <a:lnTo>
                  <a:pt x="35416" y="1659330"/>
                </a:lnTo>
                <a:lnTo>
                  <a:pt x="46219" y="1657740"/>
                </a:lnTo>
                <a:lnTo>
                  <a:pt x="70214" y="1658106"/>
                </a:lnTo>
                <a:lnTo>
                  <a:pt x="96274" y="1662823"/>
                </a:lnTo>
                <a:lnTo>
                  <a:pt x="127135" y="1658557"/>
                </a:lnTo>
                <a:lnTo>
                  <a:pt x="158768" y="1657508"/>
                </a:lnTo>
                <a:lnTo>
                  <a:pt x="190502" y="1657370"/>
                </a:lnTo>
                <a:lnTo>
                  <a:pt x="220970" y="1656647"/>
                </a:lnTo>
                <a:lnTo>
                  <a:pt x="245781" y="1652986"/>
                </a:lnTo>
                <a:lnTo>
                  <a:pt x="271007" y="1650882"/>
                </a:lnTo>
                <a:lnTo>
                  <a:pt x="296355" y="1646104"/>
                </a:lnTo>
                <a:lnTo>
                  <a:pt x="321740" y="1640925"/>
                </a:lnTo>
                <a:lnTo>
                  <a:pt x="346430" y="1639077"/>
                </a:lnTo>
                <a:lnTo>
                  <a:pt x="377856" y="1636571"/>
                </a:lnTo>
                <a:lnTo>
                  <a:pt x="405468" y="1633318"/>
                </a:lnTo>
                <a:lnTo>
                  <a:pt x="436712" y="1632220"/>
                </a:lnTo>
                <a:lnTo>
                  <a:pt x="468336" y="1627638"/>
                </a:lnTo>
                <a:lnTo>
                  <a:pt x="499878" y="1624120"/>
                </a:lnTo>
                <a:lnTo>
                  <a:pt x="530071" y="1620211"/>
                </a:lnTo>
                <a:lnTo>
                  <a:pt x="558848" y="1615075"/>
                </a:lnTo>
                <a:lnTo>
                  <a:pt x="589096" y="1613329"/>
                </a:lnTo>
                <a:lnTo>
                  <a:pt x="619034" y="1612984"/>
                </a:lnTo>
                <a:lnTo>
                  <a:pt x="647760" y="1608552"/>
                </a:lnTo>
                <a:lnTo>
                  <a:pt x="677999" y="1606945"/>
                </a:lnTo>
                <a:lnTo>
                  <a:pt x="704563" y="1603256"/>
                </a:lnTo>
                <a:lnTo>
                  <a:pt x="735263" y="1600097"/>
                </a:lnTo>
                <a:lnTo>
                  <a:pt x="766623" y="1593411"/>
                </a:lnTo>
                <a:lnTo>
                  <a:pt x="796780" y="1581925"/>
                </a:lnTo>
                <a:lnTo>
                  <a:pt x="821537" y="1573539"/>
                </a:lnTo>
                <a:lnTo>
                  <a:pt x="846747" y="1566586"/>
                </a:lnTo>
                <a:lnTo>
                  <a:pt x="872090" y="1556687"/>
                </a:lnTo>
                <a:lnTo>
                  <a:pt x="902280" y="1545063"/>
                </a:lnTo>
                <a:lnTo>
                  <a:pt x="929232" y="1533925"/>
                </a:lnTo>
                <a:lnTo>
                  <a:pt x="959898" y="1517519"/>
                </a:lnTo>
                <a:lnTo>
                  <a:pt x="989553" y="1500690"/>
                </a:lnTo>
                <a:lnTo>
                  <a:pt x="1015793" y="1483777"/>
                </a:lnTo>
                <a:lnTo>
                  <a:pt x="1041359" y="1466848"/>
                </a:lnTo>
                <a:lnTo>
                  <a:pt x="1068780" y="1445682"/>
                </a:lnTo>
                <a:lnTo>
                  <a:pt x="1098811" y="1424516"/>
                </a:lnTo>
                <a:lnTo>
                  <a:pt x="1125308" y="1398323"/>
                </a:lnTo>
                <a:lnTo>
                  <a:pt x="1151515" y="1371643"/>
                </a:lnTo>
                <a:lnTo>
                  <a:pt x="1178014" y="1345229"/>
                </a:lnTo>
                <a:lnTo>
                  <a:pt x="1206930" y="1314321"/>
                </a:lnTo>
                <a:lnTo>
                  <a:pt x="1238307" y="1282682"/>
                </a:lnTo>
                <a:lnTo>
                  <a:pt x="1261780" y="1255414"/>
                </a:lnTo>
                <a:lnTo>
                  <a:pt x="1279559" y="1233222"/>
                </a:lnTo>
                <a:lnTo>
                  <a:pt x="1307479" y="1206760"/>
                </a:lnTo>
                <a:lnTo>
                  <a:pt x="1332672" y="1176081"/>
                </a:lnTo>
                <a:lnTo>
                  <a:pt x="1353850" y="1144725"/>
                </a:lnTo>
                <a:lnTo>
                  <a:pt x="1374836" y="1114569"/>
                </a:lnTo>
                <a:lnTo>
                  <a:pt x="1391609" y="1089812"/>
                </a:lnTo>
                <a:lnTo>
                  <a:pt x="1406613" y="1064602"/>
                </a:lnTo>
                <a:lnTo>
                  <a:pt x="1423367" y="1039258"/>
                </a:lnTo>
                <a:lnTo>
                  <a:pt x="1442921" y="1009775"/>
                </a:lnTo>
                <a:lnTo>
                  <a:pt x="1456075" y="985776"/>
                </a:lnTo>
                <a:lnTo>
                  <a:pt x="1469616" y="960791"/>
                </a:lnTo>
                <a:lnTo>
                  <a:pt x="1486720" y="936219"/>
                </a:lnTo>
                <a:lnTo>
                  <a:pt x="1509581" y="906715"/>
                </a:lnTo>
                <a:lnTo>
                  <a:pt x="1525372" y="882254"/>
                </a:lnTo>
                <a:lnTo>
                  <a:pt x="1549671" y="852075"/>
                </a:lnTo>
                <a:lnTo>
                  <a:pt x="1570489" y="821367"/>
                </a:lnTo>
                <a:lnTo>
                  <a:pt x="1594253" y="792306"/>
                </a:lnTo>
                <a:lnTo>
                  <a:pt x="1614901" y="767921"/>
                </a:lnTo>
                <a:lnTo>
                  <a:pt x="1643791" y="737769"/>
                </a:lnTo>
                <a:lnTo>
                  <a:pt x="1670586" y="710724"/>
                </a:lnTo>
                <a:lnTo>
                  <a:pt x="1692708" y="687148"/>
                </a:lnTo>
                <a:lnTo>
                  <a:pt x="1717303" y="655779"/>
                </a:lnTo>
                <a:lnTo>
                  <a:pt x="1742179" y="628990"/>
                </a:lnTo>
                <a:lnTo>
                  <a:pt x="1761386" y="603316"/>
                </a:lnTo>
                <a:lnTo>
                  <a:pt x="1784831" y="575981"/>
                </a:lnTo>
                <a:lnTo>
                  <a:pt x="1806474" y="546984"/>
                </a:lnTo>
                <a:lnTo>
                  <a:pt x="1830529" y="519492"/>
                </a:lnTo>
                <a:lnTo>
                  <a:pt x="1856414" y="488790"/>
                </a:lnTo>
                <a:lnTo>
                  <a:pt x="1880037" y="461636"/>
                </a:lnTo>
                <a:lnTo>
                  <a:pt x="1905086" y="432675"/>
                </a:lnTo>
                <a:lnTo>
                  <a:pt x="1930417" y="406572"/>
                </a:lnTo>
                <a:lnTo>
                  <a:pt x="1955803" y="381033"/>
                </a:lnTo>
                <a:lnTo>
                  <a:pt x="1981201" y="355606"/>
                </a:lnTo>
                <a:lnTo>
                  <a:pt x="2010964" y="330200"/>
                </a:lnTo>
                <a:lnTo>
                  <a:pt x="2037958" y="304799"/>
                </a:lnTo>
                <a:lnTo>
                  <a:pt x="2063673" y="282770"/>
                </a:lnTo>
                <a:lnTo>
                  <a:pt x="2089840" y="260466"/>
                </a:lnTo>
                <a:lnTo>
                  <a:pt x="2119573" y="239859"/>
                </a:lnTo>
                <a:lnTo>
                  <a:pt x="2146038" y="218985"/>
                </a:lnTo>
                <a:lnTo>
                  <a:pt x="2172354" y="196910"/>
                </a:lnTo>
                <a:lnTo>
                  <a:pt x="2203997" y="178229"/>
                </a:lnTo>
                <a:lnTo>
                  <a:pt x="2234054" y="157579"/>
                </a:lnTo>
                <a:lnTo>
                  <a:pt x="2264738" y="138187"/>
                </a:lnTo>
                <a:lnTo>
                  <a:pt x="2293794" y="120769"/>
                </a:lnTo>
                <a:lnTo>
                  <a:pt x="2318178" y="107984"/>
                </a:lnTo>
                <a:lnTo>
                  <a:pt x="2343277" y="95259"/>
                </a:lnTo>
                <a:lnTo>
                  <a:pt x="2368588" y="84434"/>
                </a:lnTo>
                <a:lnTo>
                  <a:pt x="2393961" y="74876"/>
                </a:lnTo>
                <a:lnTo>
                  <a:pt x="2421235" y="63107"/>
                </a:lnTo>
                <a:lnTo>
                  <a:pt x="2451658" y="50683"/>
                </a:lnTo>
                <a:lnTo>
                  <a:pt x="2473220" y="42986"/>
                </a:lnTo>
                <a:lnTo>
                  <a:pt x="2496915" y="37214"/>
                </a:lnTo>
                <a:lnTo>
                  <a:pt x="2519675" y="32296"/>
                </a:lnTo>
                <a:lnTo>
                  <a:pt x="2542256" y="27053"/>
                </a:lnTo>
                <a:lnTo>
                  <a:pt x="2566403" y="20019"/>
                </a:lnTo>
                <a:lnTo>
                  <a:pt x="2589364" y="15952"/>
                </a:lnTo>
                <a:lnTo>
                  <a:pt x="2612034" y="13439"/>
                </a:lnTo>
                <a:lnTo>
                  <a:pt x="2636220" y="9971"/>
                </a:lnTo>
                <a:lnTo>
                  <a:pt x="2661081" y="6077"/>
                </a:lnTo>
                <a:lnTo>
                  <a:pt x="2685536" y="2700"/>
                </a:lnTo>
                <a:lnTo>
                  <a:pt x="2708164" y="1200"/>
                </a:lnTo>
                <a:lnTo>
                  <a:pt x="2729980" y="532"/>
                </a:lnTo>
                <a:lnTo>
                  <a:pt x="2752141" y="236"/>
                </a:lnTo>
                <a:lnTo>
                  <a:pt x="2776102" y="104"/>
                </a:lnTo>
                <a:lnTo>
                  <a:pt x="2800862" y="46"/>
                </a:lnTo>
                <a:lnTo>
                  <a:pt x="2825978" y="20"/>
                </a:lnTo>
                <a:lnTo>
                  <a:pt x="2851251" y="8"/>
                </a:lnTo>
                <a:lnTo>
                  <a:pt x="2876595" y="3"/>
                </a:lnTo>
                <a:lnTo>
                  <a:pt x="2901970" y="1"/>
                </a:lnTo>
                <a:lnTo>
                  <a:pt x="2927359" y="0"/>
                </a:lnTo>
                <a:lnTo>
                  <a:pt x="2952754" y="1881"/>
                </a:lnTo>
                <a:lnTo>
                  <a:pt x="2978152" y="4363"/>
                </a:lnTo>
                <a:lnTo>
                  <a:pt x="3003551" y="5466"/>
                </a:lnTo>
                <a:lnTo>
                  <a:pt x="3030832" y="7838"/>
                </a:lnTo>
                <a:lnTo>
                  <a:pt x="3059420" y="10539"/>
                </a:lnTo>
                <a:lnTo>
                  <a:pt x="3088588" y="11739"/>
                </a:lnTo>
                <a:lnTo>
                  <a:pt x="3118015" y="12272"/>
                </a:lnTo>
                <a:lnTo>
                  <a:pt x="3147557" y="12509"/>
                </a:lnTo>
                <a:lnTo>
                  <a:pt x="3177149" y="12615"/>
                </a:lnTo>
                <a:lnTo>
                  <a:pt x="3206764" y="12662"/>
                </a:lnTo>
                <a:lnTo>
                  <a:pt x="3236390" y="13388"/>
                </a:lnTo>
                <a:lnTo>
                  <a:pt x="3266019" y="16063"/>
                </a:lnTo>
                <a:lnTo>
                  <a:pt x="3295652" y="17722"/>
                </a:lnTo>
                <a:lnTo>
                  <a:pt x="3325284" y="18459"/>
                </a:lnTo>
                <a:lnTo>
                  <a:pt x="3354917" y="18787"/>
                </a:lnTo>
                <a:lnTo>
                  <a:pt x="3382669" y="18933"/>
                </a:lnTo>
                <a:lnTo>
                  <a:pt x="3408408" y="18997"/>
                </a:lnTo>
                <a:lnTo>
                  <a:pt x="3431607" y="19026"/>
                </a:lnTo>
                <a:lnTo>
                  <a:pt x="3453677" y="19039"/>
                </a:lnTo>
                <a:lnTo>
                  <a:pt x="3475245" y="19045"/>
                </a:lnTo>
                <a:lnTo>
                  <a:pt x="3505810" y="19048"/>
                </a:lnTo>
                <a:lnTo>
                  <a:pt x="3535802" y="19049"/>
                </a:lnTo>
                <a:lnTo>
                  <a:pt x="3543300" y="1904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68" name="SMARTInkShape-Group689"/>
          <p:cNvGrpSpPr/>
          <p:nvPr/>
        </p:nvGrpSpPr>
        <p:grpSpPr>
          <a:xfrm>
            <a:off x="1327150" y="2400300"/>
            <a:ext cx="349251" cy="19051"/>
            <a:chOff x="1327150" y="2400300"/>
            <a:chExt cx="349251" cy="19051"/>
          </a:xfrm>
        </p:grpSpPr>
        <p:sp>
          <p:nvSpPr>
            <p:cNvPr id="466" name="SMARTInkShape-3158"/>
            <p:cNvSpPr/>
            <p:nvPr>
              <p:custDataLst>
                <p:tags r:id="rId146"/>
              </p:custDataLst>
            </p:nvPr>
          </p:nvSpPr>
          <p:spPr>
            <a:xfrm>
              <a:off x="1327150" y="2406911"/>
              <a:ext cx="107951" cy="9175"/>
            </a:xfrm>
            <a:custGeom>
              <a:avLst/>
              <a:gdLst/>
              <a:ahLst/>
              <a:cxnLst/>
              <a:rect l="0" t="0" r="0" b="0"/>
              <a:pathLst>
                <a:path w="107951" h="9175">
                  <a:moveTo>
                    <a:pt x="0" y="6089"/>
                  </a:moveTo>
                  <a:lnTo>
                    <a:pt x="0" y="6089"/>
                  </a:lnTo>
                  <a:lnTo>
                    <a:pt x="3371" y="2718"/>
                  </a:lnTo>
                  <a:lnTo>
                    <a:pt x="6908" y="1063"/>
                  </a:lnTo>
                  <a:lnTo>
                    <a:pt x="21669" y="0"/>
                  </a:lnTo>
                  <a:lnTo>
                    <a:pt x="48000" y="6681"/>
                  </a:lnTo>
                  <a:lnTo>
                    <a:pt x="64372" y="9174"/>
                  </a:lnTo>
                  <a:lnTo>
                    <a:pt x="93157" y="7317"/>
                  </a:lnTo>
                  <a:lnTo>
                    <a:pt x="107950" y="6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7" name="SMARTInkShape-3159"/>
            <p:cNvSpPr/>
            <p:nvPr>
              <p:custDataLst>
                <p:tags r:id="rId147"/>
              </p:custDataLst>
            </p:nvPr>
          </p:nvSpPr>
          <p:spPr>
            <a:xfrm>
              <a:off x="1587500" y="2400300"/>
              <a:ext cx="88901" cy="19051"/>
            </a:xfrm>
            <a:custGeom>
              <a:avLst/>
              <a:gdLst/>
              <a:ahLst/>
              <a:cxnLst/>
              <a:rect l="0" t="0" r="0" b="0"/>
              <a:pathLst>
                <a:path w="88901" h="19051">
                  <a:moveTo>
                    <a:pt x="0" y="0"/>
                  </a:moveTo>
                  <a:lnTo>
                    <a:pt x="0" y="0"/>
                  </a:lnTo>
                  <a:lnTo>
                    <a:pt x="14503" y="705"/>
                  </a:lnTo>
                  <a:lnTo>
                    <a:pt x="46055" y="8838"/>
                  </a:lnTo>
                  <a:lnTo>
                    <a:pt x="77510" y="16301"/>
                  </a:lnTo>
                  <a:lnTo>
                    <a:pt x="889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69" name="SMARTInkShape-3160"/>
          <p:cNvSpPr/>
          <p:nvPr>
            <p:custDataLst>
              <p:tags r:id="rId6"/>
            </p:custDataLst>
          </p:nvPr>
        </p:nvSpPr>
        <p:spPr>
          <a:xfrm>
            <a:off x="1860550" y="2400300"/>
            <a:ext cx="114301" cy="6351"/>
          </a:xfrm>
          <a:custGeom>
            <a:avLst/>
            <a:gdLst/>
            <a:ahLst/>
            <a:cxnLst/>
            <a:rect l="0" t="0" r="0" b="0"/>
            <a:pathLst>
              <a:path w="114301" h="6351">
                <a:moveTo>
                  <a:pt x="0" y="6350"/>
                </a:moveTo>
                <a:lnTo>
                  <a:pt x="0" y="6350"/>
                </a:lnTo>
                <a:lnTo>
                  <a:pt x="25748" y="1324"/>
                </a:lnTo>
                <a:lnTo>
                  <a:pt x="54240" y="261"/>
                </a:lnTo>
                <a:lnTo>
                  <a:pt x="82681" y="52"/>
                </a:lnTo>
                <a:lnTo>
                  <a:pt x="11430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74" name="SMARTInkShape-Group691"/>
          <p:cNvGrpSpPr/>
          <p:nvPr/>
        </p:nvGrpSpPr>
        <p:grpSpPr>
          <a:xfrm>
            <a:off x="2203450" y="2357256"/>
            <a:ext cx="505017" cy="98576"/>
            <a:chOff x="2203450" y="2357256"/>
            <a:chExt cx="505017" cy="98576"/>
          </a:xfrm>
        </p:grpSpPr>
        <p:sp>
          <p:nvSpPr>
            <p:cNvPr id="470" name="SMARTInkShape-3161"/>
            <p:cNvSpPr/>
            <p:nvPr>
              <p:custDataLst>
                <p:tags r:id="rId142"/>
              </p:custDataLst>
            </p:nvPr>
          </p:nvSpPr>
          <p:spPr>
            <a:xfrm>
              <a:off x="2203450" y="2381250"/>
              <a:ext cx="19051" cy="6351"/>
            </a:xfrm>
            <a:custGeom>
              <a:avLst/>
              <a:gdLst/>
              <a:ahLst/>
              <a:cxnLst/>
              <a:rect l="0" t="0" r="0" b="0"/>
              <a:pathLst>
                <a:path w="19051" h="6351">
                  <a:moveTo>
                    <a:pt x="0" y="0"/>
                  </a:moveTo>
                  <a:lnTo>
                    <a:pt x="0" y="0"/>
                  </a:lnTo>
                  <a:lnTo>
                    <a:pt x="190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1" name="SMARTInkShape-3162"/>
            <p:cNvSpPr/>
            <p:nvPr>
              <p:custDataLst>
                <p:tags r:id="rId143"/>
              </p:custDataLst>
            </p:nvPr>
          </p:nvSpPr>
          <p:spPr>
            <a:xfrm>
              <a:off x="2463800" y="2406650"/>
              <a:ext cx="25401" cy="1"/>
            </a:xfrm>
            <a:custGeom>
              <a:avLst/>
              <a:gdLst/>
              <a:ahLst/>
              <a:cxnLst/>
              <a:rect l="0" t="0" r="0" b="0"/>
              <a:pathLst>
                <a:path w="25401" h="1">
                  <a:moveTo>
                    <a:pt x="0" y="0"/>
                  </a:moveTo>
                  <a:lnTo>
                    <a:pt x="0" y="0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2" name="SMARTInkShape-3163"/>
            <p:cNvSpPr/>
            <p:nvPr>
              <p:custDataLst>
                <p:tags r:id="rId144"/>
              </p:custDataLst>
            </p:nvPr>
          </p:nvSpPr>
          <p:spPr>
            <a:xfrm>
              <a:off x="2603500" y="2419350"/>
              <a:ext cx="25401" cy="1"/>
            </a:xfrm>
            <a:custGeom>
              <a:avLst/>
              <a:gdLst/>
              <a:ahLst/>
              <a:cxnLst/>
              <a:rect l="0" t="0" r="0" b="0"/>
              <a:pathLst>
                <a:path w="25401" h="1">
                  <a:moveTo>
                    <a:pt x="0" y="0"/>
                  </a:moveTo>
                  <a:lnTo>
                    <a:pt x="0" y="0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3" name="SMARTInkShape-3164"/>
            <p:cNvSpPr/>
            <p:nvPr>
              <p:custDataLst>
                <p:tags r:id="rId145"/>
              </p:custDataLst>
            </p:nvPr>
          </p:nvSpPr>
          <p:spPr>
            <a:xfrm>
              <a:off x="2612920" y="2357256"/>
              <a:ext cx="95547" cy="98576"/>
            </a:xfrm>
            <a:custGeom>
              <a:avLst/>
              <a:gdLst/>
              <a:ahLst/>
              <a:cxnLst/>
              <a:rect l="0" t="0" r="0" b="0"/>
              <a:pathLst>
                <a:path w="95547" h="98576">
                  <a:moveTo>
                    <a:pt x="92180" y="17644"/>
                  </a:moveTo>
                  <a:lnTo>
                    <a:pt x="92180" y="17644"/>
                  </a:lnTo>
                  <a:lnTo>
                    <a:pt x="88809" y="10902"/>
                  </a:lnTo>
                  <a:lnTo>
                    <a:pt x="83391" y="5711"/>
                  </a:lnTo>
                  <a:lnTo>
                    <a:pt x="79971" y="3338"/>
                  </a:lnTo>
                  <a:lnTo>
                    <a:pt x="65044" y="0"/>
                  </a:lnTo>
                  <a:lnTo>
                    <a:pt x="37103" y="9123"/>
                  </a:lnTo>
                  <a:lnTo>
                    <a:pt x="21605" y="21383"/>
                  </a:lnTo>
                  <a:lnTo>
                    <a:pt x="10719" y="36239"/>
                  </a:lnTo>
                  <a:lnTo>
                    <a:pt x="3529" y="52249"/>
                  </a:lnTo>
                  <a:lnTo>
                    <a:pt x="2740" y="59059"/>
                  </a:lnTo>
                  <a:lnTo>
                    <a:pt x="5628" y="70387"/>
                  </a:lnTo>
                  <a:lnTo>
                    <a:pt x="10489" y="74679"/>
                  </a:lnTo>
                  <a:lnTo>
                    <a:pt x="25299" y="81328"/>
                  </a:lnTo>
                  <a:lnTo>
                    <a:pt x="41759" y="80991"/>
                  </a:lnTo>
                  <a:lnTo>
                    <a:pt x="57776" y="75431"/>
                  </a:lnTo>
                  <a:lnTo>
                    <a:pt x="71951" y="65905"/>
                  </a:lnTo>
                  <a:lnTo>
                    <a:pt x="88460" y="45271"/>
                  </a:lnTo>
                  <a:lnTo>
                    <a:pt x="95546" y="24654"/>
                  </a:lnTo>
                  <a:lnTo>
                    <a:pt x="95129" y="18789"/>
                  </a:lnTo>
                  <a:lnTo>
                    <a:pt x="90904" y="8510"/>
                  </a:lnTo>
                  <a:lnTo>
                    <a:pt x="85685" y="5911"/>
                  </a:lnTo>
                  <a:lnTo>
                    <a:pt x="70478" y="4903"/>
                  </a:lnTo>
                  <a:lnTo>
                    <a:pt x="53842" y="10570"/>
                  </a:lnTo>
                  <a:lnTo>
                    <a:pt x="28610" y="27543"/>
                  </a:lnTo>
                  <a:lnTo>
                    <a:pt x="14538" y="41093"/>
                  </a:lnTo>
                  <a:lnTo>
                    <a:pt x="8283" y="51820"/>
                  </a:lnTo>
                  <a:lnTo>
                    <a:pt x="7321" y="55950"/>
                  </a:lnTo>
                  <a:lnTo>
                    <a:pt x="7385" y="59409"/>
                  </a:lnTo>
                  <a:lnTo>
                    <a:pt x="8133" y="62421"/>
                  </a:lnTo>
                  <a:lnTo>
                    <a:pt x="16491" y="67649"/>
                  </a:lnTo>
                  <a:lnTo>
                    <a:pt x="22671" y="70030"/>
                  </a:lnTo>
                  <a:lnTo>
                    <a:pt x="35181" y="70795"/>
                  </a:lnTo>
                  <a:lnTo>
                    <a:pt x="41481" y="70011"/>
                  </a:lnTo>
                  <a:lnTo>
                    <a:pt x="50362" y="65378"/>
                  </a:lnTo>
                  <a:lnTo>
                    <a:pt x="56661" y="57909"/>
                  </a:lnTo>
                  <a:lnTo>
                    <a:pt x="61812" y="47534"/>
                  </a:lnTo>
                  <a:lnTo>
                    <a:pt x="62691" y="35867"/>
                  </a:lnTo>
                  <a:lnTo>
                    <a:pt x="60729" y="25038"/>
                  </a:lnTo>
                  <a:lnTo>
                    <a:pt x="57506" y="17873"/>
                  </a:lnTo>
                  <a:lnTo>
                    <a:pt x="54247" y="16385"/>
                  </a:lnTo>
                  <a:lnTo>
                    <a:pt x="44982" y="16614"/>
                  </a:lnTo>
                  <a:lnTo>
                    <a:pt x="24495" y="24081"/>
                  </a:lnTo>
                  <a:lnTo>
                    <a:pt x="7293" y="38601"/>
                  </a:lnTo>
                  <a:lnTo>
                    <a:pt x="1536" y="48360"/>
                  </a:lnTo>
                  <a:lnTo>
                    <a:pt x="0" y="52938"/>
                  </a:lnTo>
                  <a:lnTo>
                    <a:pt x="176" y="61788"/>
                  </a:lnTo>
                  <a:lnTo>
                    <a:pt x="1211" y="66123"/>
                  </a:lnTo>
                  <a:lnTo>
                    <a:pt x="4723" y="69719"/>
                  </a:lnTo>
                  <a:lnTo>
                    <a:pt x="16151" y="75596"/>
                  </a:lnTo>
                  <a:lnTo>
                    <a:pt x="28756" y="76797"/>
                  </a:lnTo>
                  <a:lnTo>
                    <a:pt x="45871" y="73506"/>
                  </a:lnTo>
                  <a:lnTo>
                    <a:pt x="50724" y="71819"/>
                  </a:lnTo>
                  <a:lnTo>
                    <a:pt x="59879" y="64299"/>
                  </a:lnTo>
                  <a:lnTo>
                    <a:pt x="64296" y="59331"/>
                  </a:lnTo>
                  <a:lnTo>
                    <a:pt x="66535" y="53196"/>
                  </a:lnTo>
                  <a:lnTo>
                    <a:pt x="67142" y="38854"/>
                  </a:lnTo>
                  <a:lnTo>
                    <a:pt x="65610" y="33195"/>
                  </a:lnTo>
                  <a:lnTo>
                    <a:pt x="60145" y="25026"/>
                  </a:lnTo>
                  <a:lnTo>
                    <a:pt x="51131" y="20925"/>
                  </a:lnTo>
                  <a:lnTo>
                    <a:pt x="45764" y="19831"/>
                  </a:lnTo>
                  <a:lnTo>
                    <a:pt x="40070" y="21219"/>
                  </a:lnTo>
                  <a:lnTo>
                    <a:pt x="17603" y="36773"/>
                  </a:lnTo>
                  <a:lnTo>
                    <a:pt x="12828" y="40980"/>
                  </a:lnTo>
                  <a:lnTo>
                    <a:pt x="10351" y="45901"/>
                  </a:lnTo>
                  <a:lnTo>
                    <a:pt x="9480" y="57014"/>
                  </a:lnTo>
                  <a:lnTo>
                    <a:pt x="11445" y="65245"/>
                  </a:lnTo>
                  <a:lnTo>
                    <a:pt x="12957" y="68428"/>
                  </a:lnTo>
                  <a:lnTo>
                    <a:pt x="18399" y="73846"/>
                  </a:lnTo>
                  <a:lnTo>
                    <a:pt x="25522" y="77900"/>
                  </a:lnTo>
                  <a:lnTo>
                    <a:pt x="33391" y="79702"/>
                  </a:lnTo>
                  <a:lnTo>
                    <a:pt x="41593" y="78622"/>
                  </a:lnTo>
                  <a:lnTo>
                    <a:pt x="45755" y="77346"/>
                  </a:lnTo>
                  <a:lnTo>
                    <a:pt x="52262" y="72165"/>
                  </a:lnTo>
                  <a:lnTo>
                    <a:pt x="57505" y="64453"/>
                  </a:lnTo>
                  <a:lnTo>
                    <a:pt x="62188" y="53970"/>
                  </a:lnTo>
                  <a:lnTo>
                    <a:pt x="63013" y="49623"/>
                  </a:lnTo>
                  <a:lnTo>
                    <a:pt x="62049" y="42910"/>
                  </a:lnTo>
                  <a:lnTo>
                    <a:pt x="59392" y="40838"/>
                  </a:lnTo>
                  <a:lnTo>
                    <a:pt x="50797" y="38536"/>
                  </a:lnTo>
                  <a:lnTo>
                    <a:pt x="30686" y="43982"/>
                  </a:lnTo>
                  <a:lnTo>
                    <a:pt x="18753" y="52633"/>
                  </a:lnTo>
                  <a:lnTo>
                    <a:pt x="13595" y="57903"/>
                  </a:lnTo>
                  <a:lnTo>
                    <a:pt x="10862" y="62828"/>
                  </a:lnTo>
                  <a:lnTo>
                    <a:pt x="9746" y="67522"/>
                  </a:lnTo>
                  <a:lnTo>
                    <a:pt x="9708" y="72063"/>
                  </a:lnTo>
                  <a:lnTo>
                    <a:pt x="13427" y="80871"/>
                  </a:lnTo>
                  <a:lnTo>
                    <a:pt x="16395" y="85195"/>
                  </a:lnTo>
                  <a:lnTo>
                    <a:pt x="25337" y="91882"/>
                  </a:lnTo>
                  <a:lnTo>
                    <a:pt x="40389" y="97731"/>
                  </a:lnTo>
                  <a:lnTo>
                    <a:pt x="49406" y="98394"/>
                  </a:lnTo>
                  <a:lnTo>
                    <a:pt x="58118" y="96336"/>
                  </a:lnTo>
                  <a:lnTo>
                    <a:pt x="61711" y="93389"/>
                  </a:lnTo>
                  <a:lnTo>
                    <a:pt x="70139" y="79128"/>
                  </a:lnTo>
                  <a:lnTo>
                    <a:pt x="74858" y="67548"/>
                  </a:lnTo>
                  <a:lnTo>
                    <a:pt x="75544" y="57227"/>
                  </a:lnTo>
                  <a:lnTo>
                    <a:pt x="74740" y="52499"/>
                  </a:lnTo>
                  <a:lnTo>
                    <a:pt x="72086" y="49347"/>
                  </a:lnTo>
                  <a:lnTo>
                    <a:pt x="63494" y="45845"/>
                  </a:lnTo>
                  <a:lnTo>
                    <a:pt x="52620" y="48052"/>
                  </a:lnTo>
                  <a:lnTo>
                    <a:pt x="28391" y="60967"/>
                  </a:lnTo>
                  <a:lnTo>
                    <a:pt x="16287" y="72970"/>
                  </a:lnTo>
                  <a:lnTo>
                    <a:pt x="14773" y="77106"/>
                  </a:lnTo>
                  <a:lnTo>
                    <a:pt x="14973" y="85464"/>
                  </a:lnTo>
                  <a:lnTo>
                    <a:pt x="17426" y="88963"/>
                  </a:lnTo>
                  <a:lnTo>
                    <a:pt x="25795" y="94732"/>
                  </a:lnTo>
                  <a:lnTo>
                    <a:pt x="42407" y="98575"/>
                  </a:lnTo>
                  <a:lnTo>
                    <a:pt x="60734" y="96343"/>
                  </a:lnTo>
                  <a:lnTo>
                    <a:pt x="76199" y="87842"/>
                  </a:lnTo>
                  <a:lnTo>
                    <a:pt x="79409" y="82788"/>
                  </a:lnTo>
                  <a:lnTo>
                    <a:pt x="82976" y="69645"/>
                  </a:lnTo>
                  <a:lnTo>
                    <a:pt x="81614" y="49750"/>
                  </a:lnTo>
                  <a:lnTo>
                    <a:pt x="78080" y="44692"/>
                  </a:lnTo>
                  <a:lnTo>
                    <a:pt x="66628" y="37191"/>
                  </a:lnTo>
                  <a:lnTo>
                    <a:pt x="52131" y="35269"/>
                  </a:lnTo>
                  <a:lnTo>
                    <a:pt x="44314" y="35744"/>
                  </a:lnTo>
                  <a:lnTo>
                    <a:pt x="31866" y="41916"/>
                  </a:lnTo>
                  <a:lnTo>
                    <a:pt x="26571" y="46525"/>
                  </a:lnTo>
                  <a:lnTo>
                    <a:pt x="23746" y="51715"/>
                  </a:lnTo>
                  <a:lnTo>
                    <a:pt x="22330" y="747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81" name="SMARTInkShape-Group692"/>
          <p:cNvGrpSpPr/>
          <p:nvPr/>
        </p:nvGrpSpPr>
        <p:grpSpPr>
          <a:xfrm>
            <a:off x="5348726" y="1239350"/>
            <a:ext cx="886975" cy="367612"/>
            <a:chOff x="5348726" y="1239350"/>
            <a:chExt cx="886975" cy="367612"/>
          </a:xfrm>
        </p:grpSpPr>
        <p:sp>
          <p:nvSpPr>
            <p:cNvPr id="475" name="SMARTInkShape-3165"/>
            <p:cNvSpPr/>
            <p:nvPr>
              <p:custDataLst>
                <p:tags r:id="rId136"/>
              </p:custDataLst>
            </p:nvPr>
          </p:nvSpPr>
          <p:spPr>
            <a:xfrm>
              <a:off x="5348726" y="1239350"/>
              <a:ext cx="312728" cy="267254"/>
            </a:xfrm>
            <a:custGeom>
              <a:avLst/>
              <a:gdLst/>
              <a:ahLst/>
              <a:cxnLst/>
              <a:rect l="0" t="0" r="0" b="0"/>
              <a:pathLst>
                <a:path w="312728" h="267254">
                  <a:moveTo>
                    <a:pt x="17024" y="151300"/>
                  </a:moveTo>
                  <a:lnTo>
                    <a:pt x="17024" y="151300"/>
                  </a:lnTo>
                  <a:lnTo>
                    <a:pt x="17024" y="140365"/>
                  </a:lnTo>
                  <a:lnTo>
                    <a:pt x="16319" y="139777"/>
                  </a:lnTo>
                  <a:lnTo>
                    <a:pt x="13653" y="139123"/>
                  </a:lnTo>
                  <a:lnTo>
                    <a:pt x="8235" y="144477"/>
                  </a:lnTo>
                  <a:lnTo>
                    <a:pt x="4815" y="148868"/>
                  </a:lnTo>
                  <a:lnTo>
                    <a:pt x="0" y="175274"/>
                  </a:lnTo>
                  <a:lnTo>
                    <a:pt x="5316" y="206538"/>
                  </a:lnTo>
                  <a:lnTo>
                    <a:pt x="15829" y="234773"/>
                  </a:lnTo>
                  <a:lnTo>
                    <a:pt x="27880" y="254271"/>
                  </a:lnTo>
                  <a:lnTo>
                    <a:pt x="38077" y="262446"/>
                  </a:lnTo>
                  <a:lnTo>
                    <a:pt x="43760" y="265614"/>
                  </a:lnTo>
                  <a:lnTo>
                    <a:pt x="55717" y="267253"/>
                  </a:lnTo>
                  <a:lnTo>
                    <a:pt x="61869" y="266702"/>
                  </a:lnTo>
                  <a:lnTo>
                    <a:pt x="66677" y="264923"/>
                  </a:lnTo>
                  <a:lnTo>
                    <a:pt x="73900" y="259184"/>
                  </a:lnTo>
                  <a:lnTo>
                    <a:pt x="77580" y="250049"/>
                  </a:lnTo>
                  <a:lnTo>
                    <a:pt x="78510" y="238933"/>
                  </a:lnTo>
                  <a:lnTo>
                    <a:pt x="73358" y="212668"/>
                  </a:lnTo>
                  <a:lnTo>
                    <a:pt x="63284" y="181391"/>
                  </a:lnTo>
                  <a:lnTo>
                    <a:pt x="62681" y="179827"/>
                  </a:lnTo>
                  <a:lnTo>
                    <a:pt x="61573" y="178785"/>
                  </a:lnTo>
                  <a:lnTo>
                    <a:pt x="58054" y="177318"/>
                  </a:lnTo>
                  <a:lnTo>
                    <a:pt x="58489" y="177112"/>
                  </a:lnTo>
                  <a:lnTo>
                    <a:pt x="59483" y="176974"/>
                  </a:lnTo>
                  <a:lnTo>
                    <a:pt x="62471" y="178703"/>
                  </a:lnTo>
                  <a:lnTo>
                    <a:pt x="64254" y="180152"/>
                  </a:lnTo>
                  <a:lnTo>
                    <a:pt x="80251" y="182191"/>
                  </a:lnTo>
                  <a:lnTo>
                    <a:pt x="110940" y="178516"/>
                  </a:lnTo>
                  <a:lnTo>
                    <a:pt x="135083" y="175827"/>
                  </a:lnTo>
                  <a:lnTo>
                    <a:pt x="149223" y="170197"/>
                  </a:lnTo>
                  <a:lnTo>
                    <a:pt x="158799" y="162991"/>
                  </a:lnTo>
                  <a:lnTo>
                    <a:pt x="170696" y="146867"/>
                  </a:lnTo>
                  <a:lnTo>
                    <a:pt x="174269" y="134308"/>
                  </a:lnTo>
                  <a:lnTo>
                    <a:pt x="175329" y="125020"/>
                  </a:lnTo>
                  <a:lnTo>
                    <a:pt x="174066" y="123902"/>
                  </a:lnTo>
                  <a:lnTo>
                    <a:pt x="171813" y="123863"/>
                  </a:lnTo>
                  <a:lnTo>
                    <a:pt x="168900" y="124542"/>
                  </a:lnTo>
                  <a:lnTo>
                    <a:pt x="154086" y="135771"/>
                  </a:lnTo>
                  <a:lnTo>
                    <a:pt x="142458" y="148188"/>
                  </a:lnTo>
                  <a:lnTo>
                    <a:pt x="134936" y="164959"/>
                  </a:lnTo>
                  <a:lnTo>
                    <a:pt x="132929" y="177126"/>
                  </a:lnTo>
                  <a:lnTo>
                    <a:pt x="135171" y="195876"/>
                  </a:lnTo>
                  <a:lnTo>
                    <a:pt x="138122" y="200773"/>
                  </a:lnTo>
                  <a:lnTo>
                    <a:pt x="147045" y="208095"/>
                  </a:lnTo>
                  <a:lnTo>
                    <a:pt x="163969" y="216184"/>
                  </a:lnTo>
                  <a:lnTo>
                    <a:pt x="179935" y="215180"/>
                  </a:lnTo>
                  <a:lnTo>
                    <a:pt x="197379" y="209325"/>
                  </a:lnTo>
                  <a:lnTo>
                    <a:pt x="212187" y="199666"/>
                  </a:lnTo>
                  <a:lnTo>
                    <a:pt x="235795" y="172216"/>
                  </a:lnTo>
                  <a:lnTo>
                    <a:pt x="254191" y="145544"/>
                  </a:lnTo>
                  <a:lnTo>
                    <a:pt x="264035" y="130529"/>
                  </a:lnTo>
                  <a:lnTo>
                    <a:pt x="272715" y="113464"/>
                  </a:lnTo>
                  <a:lnTo>
                    <a:pt x="280618" y="95032"/>
                  </a:lnTo>
                  <a:lnTo>
                    <a:pt x="288003" y="75688"/>
                  </a:lnTo>
                  <a:lnTo>
                    <a:pt x="299972" y="44787"/>
                  </a:lnTo>
                  <a:lnTo>
                    <a:pt x="310881" y="13202"/>
                  </a:lnTo>
                  <a:lnTo>
                    <a:pt x="312727" y="2434"/>
                  </a:lnTo>
                  <a:lnTo>
                    <a:pt x="312232" y="550"/>
                  </a:lnTo>
                  <a:lnTo>
                    <a:pt x="311195" y="0"/>
                  </a:lnTo>
                  <a:lnTo>
                    <a:pt x="288550" y="25876"/>
                  </a:lnTo>
                  <a:lnTo>
                    <a:pt x="270581" y="49930"/>
                  </a:lnTo>
                  <a:lnTo>
                    <a:pt x="262263" y="65376"/>
                  </a:lnTo>
                  <a:lnTo>
                    <a:pt x="254600" y="82728"/>
                  </a:lnTo>
                  <a:lnTo>
                    <a:pt x="247374" y="101352"/>
                  </a:lnTo>
                  <a:lnTo>
                    <a:pt x="243264" y="120118"/>
                  </a:lnTo>
                  <a:lnTo>
                    <a:pt x="241228" y="138979"/>
                  </a:lnTo>
                  <a:lnTo>
                    <a:pt x="240576" y="157902"/>
                  </a:lnTo>
                  <a:lnTo>
                    <a:pt x="242259" y="174752"/>
                  </a:lnTo>
                  <a:lnTo>
                    <a:pt x="249773" y="204762"/>
                  </a:lnTo>
                  <a:lnTo>
                    <a:pt x="262049" y="224685"/>
                  </a:lnTo>
                  <a:lnTo>
                    <a:pt x="283724" y="246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6" name="SMARTInkShape-3166"/>
            <p:cNvSpPr/>
            <p:nvPr>
              <p:custDataLst>
                <p:tags r:id="rId137"/>
              </p:custDataLst>
            </p:nvPr>
          </p:nvSpPr>
          <p:spPr>
            <a:xfrm>
              <a:off x="5632726" y="1383462"/>
              <a:ext cx="167645" cy="223500"/>
            </a:xfrm>
            <a:custGeom>
              <a:avLst/>
              <a:gdLst/>
              <a:ahLst/>
              <a:cxnLst/>
              <a:rect l="0" t="0" r="0" b="0"/>
              <a:pathLst>
                <a:path w="167645" h="223500">
                  <a:moveTo>
                    <a:pt x="69574" y="7188"/>
                  </a:moveTo>
                  <a:lnTo>
                    <a:pt x="69574" y="7188"/>
                  </a:lnTo>
                  <a:lnTo>
                    <a:pt x="66203" y="7188"/>
                  </a:lnTo>
                  <a:lnTo>
                    <a:pt x="50622" y="13930"/>
                  </a:lnTo>
                  <a:lnTo>
                    <a:pt x="34874" y="28236"/>
                  </a:lnTo>
                  <a:lnTo>
                    <a:pt x="29457" y="39826"/>
                  </a:lnTo>
                  <a:lnTo>
                    <a:pt x="27755" y="51327"/>
                  </a:lnTo>
                  <a:lnTo>
                    <a:pt x="29351" y="61142"/>
                  </a:lnTo>
                  <a:lnTo>
                    <a:pt x="31469" y="64324"/>
                  </a:lnTo>
                  <a:lnTo>
                    <a:pt x="34292" y="66445"/>
                  </a:lnTo>
                  <a:lnTo>
                    <a:pt x="41899" y="68802"/>
                  </a:lnTo>
                  <a:lnTo>
                    <a:pt x="52335" y="69850"/>
                  </a:lnTo>
                  <a:lnTo>
                    <a:pt x="62148" y="66553"/>
                  </a:lnTo>
                  <a:lnTo>
                    <a:pt x="66740" y="63698"/>
                  </a:lnTo>
                  <a:lnTo>
                    <a:pt x="73724" y="53000"/>
                  </a:lnTo>
                  <a:lnTo>
                    <a:pt x="87327" y="23136"/>
                  </a:lnTo>
                  <a:lnTo>
                    <a:pt x="92707" y="11913"/>
                  </a:lnTo>
                  <a:lnTo>
                    <a:pt x="92758" y="11044"/>
                  </a:lnTo>
                  <a:lnTo>
                    <a:pt x="92086" y="11170"/>
                  </a:lnTo>
                  <a:lnTo>
                    <a:pt x="90932" y="11959"/>
                  </a:lnTo>
                  <a:lnTo>
                    <a:pt x="82566" y="33296"/>
                  </a:lnTo>
                  <a:lnTo>
                    <a:pt x="75113" y="56656"/>
                  </a:lnTo>
                  <a:lnTo>
                    <a:pt x="67097" y="82796"/>
                  </a:lnTo>
                  <a:lnTo>
                    <a:pt x="58830" y="108525"/>
                  </a:lnTo>
                  <a:lnTo>
                    <a:pt x="52334" y="135953"/>
                  </a:lnTo>
                  <a:lnTo>
                    <a:pt x="46389" y="163194"/>
                  </a:lnTo>
                  <a:lnTo>
                    <a:pt x="39044" y="187061"/>
                  </a:lnTo>
                  <a:lnTo>
                    <a:pt x="29194" y="203784"/>
                  </a:lnTo>
                  <a:lnTo>
                    <a:pt x="12365" y="222646"/>
                  </a:lnTo>
                  <a:lnTo>
                    <a:pt x="8858" y="223499"/>
                  </a:lnTo>
                  <a:lnTo>
                    <a:pt x="5107" y="222656"/>
                  </a:lnTo>
                  <a:lnTo>
                    <a:pt x="1196" y="220683"/>
                  </a:lnTo>
                  <a:lnTo>
                    <a:pt x="0" y="215841"/>
                  </a:lnTo>
                  <a:lnTo>
                    <a:pt x="5059" y="192170"/>
                  </a:lnTo>
                  <a:lnTo>
                    <a:pt x="15494" y="163519"/>
                  </a:lnTo>
                  <a:lnTo>
                    <a:pt x="23431" y="145578"/>
                  </a:lnTo>
                  <a:lnTo>
                    <a:pt x="37306" y="130078"/>
                  </a:lnTo>
                  <a:lnTo>
                    <a:pt x="64953" y="107570"/>
                  </a:lnTo>
                  <a:lnTo>
                    <a:pt x="95486" y="83027"/>
                  </a:lnTo>
                  <a:lnTo>
                    <a:pt x="124994" y="59763"/>
                  </a:lnTo>
                  <a:lnTo>
                    <a:pt x="149730" y="37582"/>
                  </a:lnTo>
                  <a:lnTo>
                    <a:pt x="161643" y="22813"/>
                  </a:lnTo>
                  <a:lnTo>
                    <a:pt x="166938" y="11545"/>
                  </a:lnTo>
                  <a:lnTo>
                    <a:pt x="167644" y="7271"/>
                  </a:lnTo>
                  <a:lnTo>
                    <a:pt x="166548" y="640"/>
                  </a:lnTo>
                  <a:lnTo>
                    <a:pt x="163857" y="0"/>
                  </a:lnTo>
                  <a:lnTo>
                    <a:pt x="155222" y="3053"/>
                  </a:lnTo>
                  <a:lnTo>
                    <a:pt x="138460" y="19447"/>
                  </a:lnTo>
                  <a:lnTo>
                    <a:pt x="131940" y="34273"/>
                  </a:lnTo>
                  <a:lnTo>
                    <a:pt x="129748" y="49565"/>
                  </a:lnTo>
                  <a:lnTo>
                    <a:pt x="131126" y="63417"/>
                  </a:lnTo>
                  <a:lnTo>
                    <a:pt x="134597" y="69368"/>
                  </a:lnTo>
                  <a:lnTo>
                    <a:pt x="158474" y="897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7" name="SMARTInkShape-3167"/>
            <p:cNvSpPr/>
            <p:nvPr>
              <p:custDataLst>
                <p:tags r:id="rId138"/>
              </p:custDataLst>
            </p:nvPr>
          </p:nvSpPr>
          <p:spPr>
            <a:xfrm>
              <a:off x="5936723" y="1384760"/>
              <a:ext cx="173824" cy="94917"/>
            </a:xfrm>
            <a:custGeom>
              <a:avLst/>
              <a:gdLst/>
              <a:ahLst/>
              <a:cxnLst/>
              <a:rect l="0" t="0" r="0" b="0"/>
              <a:pathLst>
                <a:path w="173824" h="94917">
                  <a:moveTo>
                    <a:pt x="32277" y="12240"/>
                  </a:moveTo>
                  <a:lnTo>
                    <a:pt x="32277" y="12240"/>
                  </a:lnTo>
                  <a:lnTo>
                    <a:pt x="16696" y="40029"/>
                  </a:lnTo>
                  <a:lnTo>
                    <a:pt x="3045" y="65238"/>
                  </a:lnTo>
                  <a:lnTo>
                    <a:pt x="0" y="78363"/>
                  </a:lnTo>
                  <a:lnTo>
                    <a:pt x="176" y="83839"/>
                  </a:lnTo>
                  <a:lnTo>
                    <a:pt x="2409" y="88195"/>
                  </a:lnTo>
                  <a:lnTo>
                    <a:pt x="10536" y="94916"/>
                  </a:lnTo>
                  <a:lnTo>
                    <a:pt x="24966" y="94611"/>
                  </a:lnTo>
                  <a:lnTo>
                    <a:pt x="41022" y="89066"/>
                  </a:lnTo>
                  <a:lnTo>
                    <a:pt x="52861" y="79546"/>
                  </a:lnTo>
                  <a:lnTo>
                    <a:pt x="74490" y="48742"/>
                  </a:lnTo>
                  <a:lnTo>
                    <a:pt x="79260" y="43280"/>
                  </a:lnTo>
                  <a:lnTo>
                    <a:pt x="80532" y="42811"/>
                  </a:lnTo>
                  <a:lnTo>
                    <a:pt x="81381" y="43204"/>
                  </a:lnTo>
                  <a:lnTo>
                    <a:pt x="95138" y="67065"/>
                  </a:lnTo>
                  <a:lnTo>
                    <a:pt x="106798" y="79911"/>
                  </a:lnTo>
                  <a:lnTo>
                    <a:pt x="125932" y="89284"/>
                  </a:lnTo>
                  <a:lnTo>
                    <a:pt x="139519" y="90461"/>
                  </a:lnTo>
                  <a:lnTo>
                    <a:pt x="151907" y="87927"/>
                  </a:lnTo>
                  <a:lnTo>
                    <a:pt x="162116" y="82097"/>
                  </a:lnTo>
                  <a:lnTo>
                    <a:pt x="169476" y="72921"/>
                  </a:lnTo>
                  <a:lnTo>
                    <a:pt x="172426" y="67511"/>
                  </a:lnTo>
                  <a:lnTo>
                    <a:pt x="173823" y="52092"/>
                  </a:lnTo>
                  <a:lnTo>
                    <a:pt x="171386" y="34185"/>
                  </a:lnTo>
                  <a:lnTo>
                    <a:pt x="162081" y="10354"/>
                  </a:lnTo>
                  <a:lnTo>
                    <a:pt x="154408" y="1289"/>
                  </a:lnTo>
                  <a:lnTo>
                    <a:pt x="150387" y="0"/>
                  </a:lnTo>
                  <a:lnTo>
                    <a:pt x="146295" y="552"/>
                  </a:lnTo>
                  <a:lnTo>
                    <a:pt x="133877" y="58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8" name="SMARTInkShape-3168"/>
            <p:cNvSpPr/>
            <p:nvPr>
              <p:custDataLst>
                <p:tags r:id="rId139"/>
              </p:custDataLst>
            </p:nvPr>
          </p:nvSpPr>
          <p:spPr>
            <a:xfrm>
              <a:off x="6173376" y="1447800"/>
              <a:ext cx="13197" cy="88901"/>
            </a:xfrm>
            <a:custGeom>
              <a:avLst/>
              <a:gdLst/>
              <a:ahLst/>
              <a:cxnLst/>
              <a:rect l="0" t="0" r="0" b="0"/>
              <a:pathLst>
                <a:path w="13197" h="88901">
                  <a:moveTo>
                    <a:pt x="5174" y="0"/>
                  </a:moveTo>
                  <a:lnTo>
                    <a:pt x="5174" y="0"/>
                  </a:lnTo>
                  <a:lnTo>
                    <a:pt x="11915" y="3371"/>
                  </a:lnTo>
                  <a:lnTo>
                    <a:pt x="13196" y="6481"/>
                  </a:lnTo>
                  <a:lnTo>
                    <a:pt x="12738" y="15580"/>
                  </a:lnTo>
                  <a:lnTo>
                    <a:pt x="4776" y="46711"/>
                  </a:lnTo>
                  <a:lnTo>
                    <a:pt x="0" y="68650"/>
                  </a:lnTo>
                  <a:lnTo>
                    <a:pt x="1228" y="76608"/>
                  </a:lnTo>
                  <a:lnTo>
                    <a:pt x="5174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9" name="SMARTInkShape-3169"/>
            <p:cNvSpPr/>
            <p:nvPr>
              <p:custDataLst>
                <p:tags r:id="rId140"/>
              </p:custDataLst>
            </p:nvPr>
          </p:nvSpPr>
          <p:spPr>
            <a:xfrm>
              <a:off x="6146800" y="1431729"/>
              <a:ext cx="88901" cy="9722"/>
            </a:xfrm>
            <a:custGeom>
              <a:avLst/>
              <a:gdLst/>
              <a:ahLst/>
              <a:cxnLst/>
              <a:rect l="0" t="0" r="0" b="0"/>
              <a:pathLst>
                <a:path w="88901" h="9722">
                  <a:moveTo>
                    <a:pt x="0" y="3371"/>
                  </a:moveTo>
                  <a:lnTo>
                    <a:pt x="0" y="3371"/>
                  </a:lnTo>
                  <a:lnTo>
                    <a:pt x="24418" y="0"/>
                  </a:lnTo>
                  <a:lnTo>
                    <a:pt x="50902" y="1275"/>
                  </a:lnTo>
                  <a:lnTo>
                    <a:pt x="88900" y="9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0" name="SMARTInkShape-3170"/>
            <p:cNvSpPr/>
            <p:nvPr>
              <p:custDataLst>
                <p:tags r:id="rId141"/>
              </p:custDataLst>
            </p:nvPr>
          </p:nvSpPr>
          <p:spPr>
            <a:xfrm>
              <a:off x="6140450" y="14795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31095" y="1986"/>
                  </a:lnTo>
                  <a:lnTo>
                    <a:pt x="57021" y="392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82" name="SMARTInkShape-3171"/>
          <p:cNvSpPr/>
          <p:nvPr>
            <p:custDataLst>
              <p:tags r:id="rId7"/>
            </p:custDataLst>
          </p:nvPr>
        </p:nvSpPr>
        <p:spPr>
          <a:xfrm>
            <a:off x="6438900" y="1314975"/>
            <a:ext cx="288207" cy="94726"/>
          </a:xfrm>
          <a:custGeom>
            <a:avLst/>
            <a:gdLst/>
            <a:ahLst/>
            <a:cxnLst/>
            <a:rect l="0" t="0" r="0" b="0"/>
            <a:pathLst>
              <a:path w="288207" h="94726">
                <a:moveTo>
                  <a:pt x="0" y="43925"/>
                </a:moveTo>
                <a:lnTo>
                  <a:pt x="0" y="43925"/>
                </a:lnTo>
                <a:lnTo>
                  <a:pt x="6742" y="33812"/>
                </a:lnTo>
                <a:lnTo>
                  <a:pt x="15697" y="26965"/>
                </a:lnTo>
                <a:lnTo>
                  <a:pt x="21048" y="24152"/>
                </a:lnTo>
                <a:lnTo>
                  <a:pt x="30755" y="22907"/>
                </a:lnTo>
                <a:lnTo>
                  <a:pt x="58600" y="31228"/>
                </a:lnTo>
                <a:lnTo>
                  <a:pt x="87840" y="42437"/>
                </a:lnTo>
                <a:lnTo>
                  <a:pt x="118847" y="54694"/>
                </a:lnTo>
                <a:lnTo>
                  <a:pt x="141721" y="61176"/>
                </a:lnTo>
                <a:lnTo>
                  <a:pt x="170873" y="68792"/>
                </a:lnTo>
                <a:lnTo>
                  <a:pt x="181777" y="73321"/>
                </a:lnTo>
                <a:lnTo>
                  <a:pt x="189351" y="80740"/>
                </a:lnTo>
                <a:lnTo>
                  <a:pt x="174759" y="66283"/>
                </a:lnTo>
                <a:lnTo>
                  <a:pt x="172921" y="62564"/>
                </a:lnTo>
                <a:lnTo>
                  <a:pt x="172431" y="60584"/>
                </a:lnTo>
                <a:lnTo>
                  <a:pt x="177003" y="32554"/>
                </a:lnTo>
                <a:lnTo>
                  <a:pt x="177779" y="1246"/>
                </a:lnTo>
                <a:lnTo>
                  <a:pt x="177794" y="0"/>
                </a:lnTo>
                <a:lnTo>
                  <a:pt x="208960" y="8359"/>
                </a:lnTo>
                <a:lnTo>
                  <a:pt x="236265" y="14415"/>
                </a:lnTo>
                <a:lnTo>
                  <a:pt x="265705" y="23488"/>
                </a:lnTo>
                <a:lnTo>
                  <a:pt x="283339" y="33480"/>
                </a:lnTo>
                <a:lnTo>
                  <a:pt x="288206" y="38812"/>
                </a:lnTo>
                <a:lnTo>
                  <a:pt x="288092" y="42633"/>
                </a:lnTo>
                <a:lnTo>
                  <a:pt x="284204" y="52523"/>
                </a:lnTo>
                <a:lnTo>
                  <a:pt x="265140" y="75414"/>
                </a:lnTo>
                <a:lnTo>
                  <a:pt x="244755" y="90492"/>
                </a:lnTo>
                <a:lnTo>
                  <a:pt x="234950" y="9472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93" name="SMARTInkShape-Group694"/>
          <p:cNvGrpSpPr/>
          <p:nvPr/>
        </p:nvGrpSpPr>
        <p:grpSpPr>
          <a:xfrm>
            <a:off x="6941317" y="1187450"/>
            <a:ext cx="538984" cy="336551"/>
            <a:chOff x="6941317" y="1187450"/>
            <a:chExt cx="538984" cy="336551"/>
          </a:xfrm>
        </p:grpSpPr>
        <p:sp>
          <p:nvSpPr>
            <p:cNvPr id="483" name="SMARTInkShape-3172"/>
            <p:cNvSpPr/>
            <p:nvPr>
              <p:custDataLst>
                <p:tags r:id="rId126"/>
              </p:custDataLst>
            </p:nvPr>
          </p:nvSpPr>
          <p:spPr>
            <a:xfrm>
              <a:off x="6981378" y="1291742"/>
              <a:ext cx="105546" cy="112886"/>
            </a:xfrm>
            <a:custGeom>
              <a:avLst/>
              <a:gdLst/>
              <a:ahLst/>
              <a:cxnLst/>
              <a:rect l="0" t="0" r="0" b="0"/>
              <a:pathLst>
                <a:path w="105546" h="112886">
                  <a:moveTo>
                    <a:pt x="48072" y="3658"/>
                  </a:moveTo>
                  <a:lnTo>
                    <a:pt x="48072" y="3658"/>
                  </a:lnTo>
                  <a:lnTo>
                    <a:pt x="44701" y="287"/>
                  </a:lnTo>
                  <a:lnTo>
                    <a:pt x="42297" y="0"/>
                  </a:lnTo>
                  <a:lnTo>
                    <a:pt x="35862" y="1562"/>
                  </a:lnTo>
                  <a:lnTo>
                    <a:pt x="20936" y="19892"/>
                  </a:lnTo>
                  <a:lnTo>
                    <a:pt x="6478" y="47665"/>
                  </a:lnTo>
                  <a:lnTo>
                    <a:pt x="0" y="74866"/>
                  </a:lnTo>
                  <a:lnTo>
                    <a:pt x="4129" y="90340"/>
                  </a:lnTo>
                  <a:lnTo>
                    <a:pt x="8194" y="97429"/>
                  </a:lnTo>
                  <a:lnTo>
                    <a:pt x="20235" y="107188"/>
                  </a:lnTo>
                  <a:lnTo>
                    <a:pt x="27397" y="110778"/>
                  </a:lnTo>
                  <a:lnTo>
                    <a:pt x="44762" y="112885"/>
                  </a:lnTo>
                  <a:lnTo>
                    <a:pt x="54332" y="112459"/>
                  </a:lnTo>
                  <a:lnTo>
                    <a:pt x="70609" y="106342"/>
                  </a:lnTo>
                  <a:lnTo>
                    <a:pt x="89793" y="90998"/>
                  </a:lnTo>
                  <a:lnTo>
                    <a:pt x="94936" y="85168"/>
                  </a:lnTo>
                  <a:lnTo>
                    <a:pt x="105545" y="56737"/>
                  </a:lnTo>
                  <a:lnTo>
                    <a:pt x="105131" y="37361"/>
                  </a:lnTo>
                  <a:lnTo>
                    <a:pt x="99537" y="20754"/>
                  </a:lnTo>
                  <a:lnTo>
                    <a:pt x="89995" y="8669"/>
                  </a:lnTo>
                  <a:lnTo>
                    <a:pt x="83782" y="5588"/>
                  </a:lnTo>
                  <a:lnTo>
                    <a:pt x="69352" y="4045"/>
                  </a:lnTo>
                  <a:lnTo>
                    <a:pt x="57295" y="7593"/>
                  </a:lnTo>
                  <a:lnTo>
                    <a:pt x="41722" y="163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4" name="SMARTInkShape-3173"/>
            <p:cNvSpPr/>
            <p:nvPr>
              <p:custDataLst>
                <p:tags r:id="rId127"/>
              </p:custDataLst>
            </p:nvPr>
          </p:nvSpPr>
          <p:spPr>
            <a:xfrm>
              <a:off x="6991350" y="1187450"/>
              <a:ext cx="63501" cy="336551"/>
            </a:xfrm>
            <a:custGeom>
              <a:avLst/>
              <a:gdLst/>
              <a:ahLst/>
              <a:cxnLst/>
              <a:rect l="0" t="0" r="0" b="0"/>
              <a:pathLst>
                <a:path w="63501" h="336551">
                  <a:moveTo>
                    <a:pt x="63500" y="0"/>
                  </a:moveTo>
                  <a:lnTo>
                    <a:pt x="63500" y="0"/>
                  </a:lnTo>
                  <a:lnTo>
                    <a:pt x="52656" y="12961"/>
                  </a:lnTo>
                  <a:lnTo>
                    <a:pt x="36768" y="44057"/>
                  </a:lnTo>
                  <a:lnTo>
                    <a:pt x="24808" y="75320"/>
                  </a:lnTo>
                  <a:lnTo>
                    <a:pt x="20066" y="93252"/>
                  </a:lnTo>
                  <a:lnTo>
                    <a:pt x="16200" y="112262"/>
                  </a:lnTo>
                  <a:lnTo>
                    <a:pt x="12916" y="131992"/>
                  </a:lnTo>
                  <a:lnTo>
                    <a:pt x="10022" y="152906"/>
                  </a:lnTo>
                  <a:lnTo>
                    <a:pt x="7387" y="174609"/>
                  </a:lnTo>
                  <a:lnTo>
                    <a:pt x="4925" y="196840"/>
                  </a:lnTo>
                  <a:lnTo>
                    <a:pt x="3283" y="217304"/>
                  </a:lnTo>
                  <a:lnTo>
                    <a:pt x="2189" y="236592"/>
                  </a:lnTo>
                  <a:lnTo>
                    <a:pt x="1459" y="255094"/>
                  </a:lnTo>
                  <a:lnTo>
                    <a:pt x="648" y="285060"/>
                  </a:lnTo>
                  <a:lnTo>
                    <a:pt x="192" y="316120"/>
                  </a:lnTo>
                  <a:lnTo>
                    <a:pt x="0" y="336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5" name="SMARTInkShape-3174"/>
            <p:cNvSpPr/>
            <p:nvPr>
              <p:custDataLst>
                <p:tags r:id="rId128"/>
              </p:custDataLst>
            </p:nvPr>
          </p:nvSpPr>
          <p:spPr>
            <a:xfrm>
              <a:off x="6941317" y="1277233"/>
              <a:ext cx="88134" cy="111541"/>
            </a:xfrm>
            <a:custGeom>
              <a:avLst/>
              <a:gdLst/>
              <a:ahLst/>
              <a:cxnLst/>
              <a:rect l="0" t="0" r="0" b="0"/>
              <a:pathLst>
                <a:path w="88134" h="111541">
                  <a:moveTo>
                    <a:pt x="81783" y="5467"/>
                  </a:moveTo>
                  <a:lnTo>
                    <a:pt x="81783" y="5467"/>
                  </a:lnTo>
                  <a:lnTo>
                    <a:pt x="78411" y="2096"/>
                  </a:lnTo>
                  <a:lnTo>
                    <a:pt x="66203" y="0"/>
                  </a:lnTo>
                  <a:lnTo>
                    <a:pt x="47478" y="4361"/>
                  </a:lnTo>
                  <a:lnTo>
                    <a:pt x="36197" y="8033"/>
                  </a:lnTo>
                  <a:lnTo>
                    <a:pt x="26010" y="15780"/>
                  </a:lnTo>
                  <a:lnTo>
                    <a:pt x="7972" y="38000"/>
                  </a:lnTo>
                  <a:lnTo>
                    <a:pt x="3116" y="52146"/>
                  </a:lnTo>
                  <a:lnTo>
                    <a:pt x="0" y="80853"/>
                  </a:lnTo>
                  <a:lnTo>
                    <a:pt x="3337" y="92124"/>
                  </a:lnTo>
                  <a:lnTo>
                    <a:pt x="6202" y="97105"/>
                  </a:lnTo>
                  <a:lnTo>
                    <a:pt x="16912" y="104521"/>
                  </a:lnTo>
                  <a:lnTo>
                    <a:pt x="31079" y="109463"/>
                  </a:lnTo>
                  <a:lnTo>
                    <a:pt x="54922" y="111540"/>
                  </a:lnTo>
                  <a:lnTo>
                    <a:pt x="88133" y="107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6" name="SMARTInkShape-3175"/>
            <p:cNvSpPr/>
            <p:nvPr>
              <p:custDataLst>
                <p:tags r:id="rId129"/>
              </p:custDataLst>
            </p:nvPr>
          </p:nvSpPr>
          <p:spPr>
            <a:xfrm>
              <a:off x="7254740" y="1231900"/>
              <a:ext cx="16011" cy="76201"/>
            </a:xfrm>
            <a:custGeom>
              <a:avLst/>
              <a:gdLst/>
              <a:ahLst/>
              <a:cxnLst/>
              <a:rect l="0" t="0" r="0" b="0"/>
              <a:pathLst>
                <a:path w="16011" h="76201">
                  <a:moveTo>
                    <a:pt x="16010" y="0"/>
                  </a:moveTo>
                  <a:lnTo>
                    <a:pt x="16010" y="0"/>
                  </a:lnTo>
                  <a:lnTo>
                    <a:pt x="16010" y="10113"/>
                  </a:lnTo>
                  <a:lnTo>
                    <a:pt x="7282" y="36857"/>
                  </a:lnTo>
                  <a:lnTo>
                    <a:pt x="462" y="66315"/>
                  </a:lnTo>
                  <a:lnTo>
                    <a:pt x="0" y="69610"/>
                  </a:lnTo>
                  <a:lnTo>
                    <a:pt x="398" y="71807"/>
                  </a:lnTo>
                  <a:lnTo>
                    <a:pt x="331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7" name="SMARTInkShape-3176"/>
            <p:cNvSpPr/>
            <p:nvPr>
              <p:custDataLst>
                <p:tags r:id="rId130"/>
              </p:custDataLst>
            </p:nvPr>
          </p:nvSpPr>
          <p:spPr>
            <a:xfrm>
              <a:off x="7290682" y="1219200"/>
              <a:ext cx="88019" cy="74163"/>
            </a:xfrm>
            <a:custGeom>
              <a:avLst/>
              <a:gdLst/>
              <a:ahLst/>
              <a:cxnLst/>
              <a:rect l="0" t="0" r="0" b="0"/>
              <a:pathLst>
                <a:path w="88019" h="74163">
                  <a:moveTo>
                    <a:pt x="5468" y="0"/>
                  </a:moveTo>
                  <a:lnTo>
                    <a:pt x="5468" y="0"/>
                  </a:lnTo>
                  <a:lnTo>
                    <a:pt x="3586" y="12552"/>
                  </a:lnTo>
                  <a:lnTo>
                    <a:pt x="0" y="38071"/>
                  </a:lnTo>
                  <a:lnTo>
                    <a:pt x="5155" y="50787"/>
                  </a:lnTo>
                  <a:lnTo>
                    <a:pt x="9493" y="57141"/>
                  </a:lnTo>
                  <a:lnTo>
                    <a:pt x="21838" y="66083"/>
                  </a:lnTo>
                  <a:lnTo>
                    <a:pt x="40892" y="73202"/>
                  </a:lnTo>
                  <a:lnTo>
                    <a:pt x="51551" y="74162"/>
                  </a:lnTo>
                  <a:lnTo>
                    <a:pt x="63344" y="72237"/>
                  </a:lnTo>
                  <a:lnTo>
                    <a:pt x="88018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8" name="SMARTInkShape-3177"/>
            <p:cNvSpPr/>
            <p:nvPr>
              <p:custDataLst>
                <p:tags r:id="rId131"/>
              </p:custDataLst>
            </p:nvPr>
          </p:nvSpPr>
          <p:spPr>
            <a:xfrm>
              <a:off x="7213600" y="1200150"/>
              <a:ext cx="190501" cy="6089"/>
            </a:xfrm>
            <a:custGeom>
              <a:avLst/>
              <a:gdLst/>
              <a:ahLst/>
              <a:cxnLst/>
              <a:rect l="0" t="0" r="0" b="0"/>
              <a:pathLst>
                <a:path w="190501" h="6089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4531" y="5467"/>
                  </a:lnTo>
                  <a:lnTo>
                    <a:pt x="64030" y="5958"/>
                  </a:lnTo>
                  <a:lnTo>
                    <a:pt x="80787" y="6088"/>
                  </a:lnTo>
                  <a:lnTo>
                    <a:pt x="110694" y="4352"/>
                  </a:lnTo>
                  <a:lnTo>
                    <a:pt x="136686" y="1934"/>
                  </a:lnTo>
                  <a:lnTo>
                    <a:pt x="165774" y="573"/>
                  </a:lnTo>
                  <a:lnTo>
                    <a:pt x="190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9" name="SMARTInkShape-3178"/>
            <p:cNvSpPr/>
            <p:nvPr>
              <p:custDataLst>
                <p:tags r:id="rId132"/>
              </p:custDataLst>
            </p:nvPr>
          </p:nvSpPr>
          <p:spPr>
            <a:xfrm>
              <a:off x="7283450" y="1253660"/>
              <a:ext cx="190501" cy="124291"/>
            </a:xfrm>
            <a:custGeom>
              <a:avLst/>
              <a:gdLst/>
              <a:ahLst/>
              <a:cxnLst/>
              <a:rect l="0" t="0" r="0" b="0"/>
              <a:pathLst>
                <a:path w="190501" h="124291">
                  <a:moveTo>
                    <a:pt x="0" y="124290"/>
                  </a:moveTo>
                  <a:lnTo>
                    <a:pt x="0" y="124290"/>
                  </a:lnTo>
                  <a:lnTo>
                    <a:pt x="24485" y="106712"/>
                  </a:lnTo>
                  <a:lnTo>
                    <a:pt x="56173" y="82863"/>
                  </a:lnTo>
                  <a:lnTo>
                    <a:pt x="82821" y="64250"/>
                  </a:lnTo>
                  <a:lnTo>
                    <a:pt x="111128" y="46571"/>
                  </a:lnTo>
                  <a:lnTo>
                    <a:pt x="134527" y="31187"/>
                  </a:lnTo>
                  <a:lnTo>
                    <a:pt x="163568" y="12507"/>
                  </a:lnTo>
                  <a:lnTo>
                    <a:pt x="185179" y="296"/>
                  </a:lnTo>
                  <a:lnTo>
                    <a:pt x="186953" y="0"/>
                  </a:lnTo>
                  <a:lnTo>
                    <a:pt x="188135" y="507"/>
                  </a:lnTo>
                  <a:lnTo>
                    <a:pt x="190500" y="36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0" name="SMARTInkShape-3179"/>
            <p:cNvSpPr/>
            <p:nvPr>
              <p:custDataLst>
                <p:tags r:id="rId133"/>
              </p:custDataLst>
            </p:nvPr>
          </p:nvSpPr>
          <p:spPr>
            <a:xfrm>
              <a:off x="7408572" y="1347606"/>
              <a:ext cx="71729" cy="106545"/>
            </a:xfrm>
            <a:custGeom>
              <a:avLst/>
              <a:gdLst/>
              <a:ahLst/>
              <a:cxnLst/>
              <a:rect l="0" t="0" r="0" b="0"/>
              <a:pathLst>
                <a:path w="71729" h="106545">
                  <a:moveTo>
                    <a:pt x="8228" y="17644"/>
                  </a:moveTo>
                  <a:lnTo>
                    <a:pt x="8228" y="17644"/>
                  </a:lnTo>
                  <a:lnTo>
                    <a:pt x="31288" y="1757"/>
                  </a:lnTo>
                  <a:lnTo>
                    <a:pt x="38702" y="0"/>
                  </a:lnTo>
                  <a:lnTo>
                    <a:pt x="44820" y="1100"/>
                  </a:lnTo>
                  <a:lnTo>
                    <a:pt x="52232" y="5687"/>
                  </a:lnTo>
                  <a:lnTo>
                    <a:pt x="54496" y="7556"/>
                  </a:lnTo>
                  <a:lnTo>
                    <a:pt x="57014" y="15277"/>
                  </a:lnTo>
                  <a:lnTo>
                    <a:pt x="57685" y="20299"/>
                  </a:lnTo>
                  <a:lnTo>
                    <a:pt x="55310" y="25764"/>
                  </a:lnTo>
                  <a:lnTo>
                    <a:pt x="33102" y="51625"/>
                  </a:lnTo>
                  <a:lnTo>
                    <a:pt x="11495" y="80330"/>
                  </a:lnTo>
                  <a:lnTo>
                    <a:pt x="1356" y="93211"/>
                  </a:lnTo>
                  <a:lnTo>
                    <a:pt x="119" y="96244"/>
                  </a:lnTo>
                  <a:lnTo>
                    <a:pt x="0" y="98972"/>
                  </a:lnTo>
                  <a:lnTo>
                    <a:pt x="625" y="101496"/>
                  </a:lnTo>
                  <a:lnTo>
                    <a:pt x="2454" y="103179"/>
                  </a:lnTo>
                  <a:lnTo>
                    <a:pt x="8249" y="105048"/>
                  </a:lnTo>
                  <a:lnTo>
                    <a:pt x="34467" y="106347"/>
                  </a:lnTo>
                  <a:lnTo>
                    <a:pt x="65918" y="106532"/>
                  </a:lnTo>
                  <a:lnTo>
                    <a:pt x="71728" y="1065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1" name="SMARTInkShape-3180"/>
            <p:cNvSpPr/>
            <p:nvPr>
              <p:custDataLst>
                <p:tags r:id="rId134"/>
              </p:custDataLst>
            </p:nvPr>
          </p:nvSpPr>
          <p:spPr>
            <a:xfrm>
              <a:off x="7162800" y="133985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28129" y="706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2" name="SMARTInkShape-3181"/>
            <p:cNvSpPr/>
            <p:nvPr>
              <p:custDataLst>
                <p:tags r:id="rId135"/>
              </p:custDataLst>
            </p:nvPr>
          </p:nvSpPr>
          <p:spPr>
            <a:xfrm>
              <a:off x="7156450" y="137795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30507" y="2979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00" name="SMARTInkShape-Group695"/>
          <p:cNvGrpSpPr/>
          <p:nvPr/>
        </p:nvGrpSpPr>
        <p:grpSpPr>
          <a:xfrm>
            <a:off x="5152541" y="1882579"/>
            <a:ext cx="420251" cy="263722"/>
            <a:chOff x="5152541" y="1882579"/>
            <a:chExt cx="420251" cy="263722"/>
          </a:xfrm>
        </p:grpSpPr>
        <p:sp>
          <p:nvSpPr>
            <p:cNvPr id="494" name="SMARTInkShape-3182"/>
            <p:cNvSpPr/>
            <p:nvPr>
              <p:custDataLst>
                <p:tags r:id="rId120"/>
              </p:custDataLst>
            </p:nvPr>
          </p:nvSpPr>
          <p:spPr>
            <a:xfrm>
              <a:off x="5169782" y="1993900"/>
              <a:ext cx="132469" cy="142293"/>
            </a:xfrm>
            <a:custGeom>
              <a:avLst/>
              <a:gdLst/>
              <a:ahLst/>
              <a:cxnLst/>
              <a:rect l="0" t="0" r="0" b="0"/>
              <a:pathLst>
                <a:path w="132469" h="142293">
                  <a:moveTo>
                    <a:pt x="5468" y="0"/>
                  </a:moveTo>
                  <a:lnTo>
                    <a:pt x="5468" y="0"/>
                  </a:lnTo>
                  <a:lnTo>
                    <a:pt x="0" y="0"/>
                  </a:lnTo>
                  <a:lnTo>
                    <a:pt x="8023" y="26367"/>
                  </a:lnTo>
                  <a:lnTo>
                    <a:pt x="14364" y="47702"/>
                  </a:lnTo>
                  <a:lnTo>
                    <a:pt x="19535" y="71295"/>
                  </a:lnTo>
                  <a:lnTo>
                    <a:pt x="27948" y="94011"/>
                  </a:lnTo>
                  <a:lnTo>
                    <a:pt x="39448" y="114455"/>
                  </a:lnTo>
                  <a:lnTo>
                    <a:pt x="53967" y="130596"/>
                  </a:lnTo>
                  <a:lnTo>
                    <a:pt x="69827" y="139182"/>
                  </a:lnTo>
                  <a:lnTo>
                    <a:pt x="85577" y="142292"/>
                  </a:lnTo>
                  <a:lnTo>
                    <a:pt x="105639" y="140076"/>
                  </a:lnTo>
                  <a:lnTo>
                    <a:pt x="116076" y="136810"/>
                  </a:lnTo>
                  <a:lnTo>
                    <a:pt x="123536" y="131125"/>
                  </a:lnTo>
                  <a:lnTo>
                    <a:pt x="132468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5" name="SMARTInkShape-3183"/>
            <p:cNvSpPr/>
            <p:nvPr>
              <p:custDataLst>
                <p:tags r:id="rId121"/>
              </p:custDataLst>
            </p:nvPr>
          </p:nvSpPr>
          <p:spPr>
            <a:xfrm>
              <a:off x="5152541" y="2025650"/>
              <a:ext cx="130660" cy="120651"/>
            </a:xfrm>
            <a:custGeom>
              <a:avLst/>
              <a:gdLst/>
              <a:ahLst/>
              <a:cxnLst/>
              <a:rect l="0" t="0" r="0" b="0"/>
              <a:pathLst>
                <a:path w="130660" h="120651">
                  <a:moveTo>
                    <a:pt x="3659" y="120650"/>
                  </a:moveTo>
                  <a:lnTo>
                    <a:pt x="3659" y="120650"/>
                  </a:lnTo>
                  <a:lnTo>
                    <a:pt x="288" y="120650"/>
                  </a:lnTo>
                  <a:lnTo>
                    <a:pt x="0" y="119944"/>
                  </a:lnTo>
                  <a:lnTo>
                    <a:pt x="1562" y="117279"/>
                  </a:lnTo>
                  <a:lnTo>
                    <a:pt x="24934" y="98974"/>
                  </a:lnTo>
                  <a:lnTo>
                    <a:pt x="56294" y="76912"/>
                  </a:lnTo>
                  <a:lnTo>
                    <a:pt x="86831" y="53206"/>
                  </a:lnTo>
                  <a:lnTo>
                    <a:pt x="116813" y="22738"/>
                  </a:lnTo>
                  <a:lnTo>
                    <a:pt x="1306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6" name="SMARTInkShape-3184"/>
            <p:cNvSpPr/>
            <p:nvPr>
              <p:custDataLst>
                <p:tags r:id="rId122"/>
              </p:custDataLst>
            </p:nvPr>
          </p:nvSpPr>
          <p:spPr>
            <a:xfrm>
              <a:off x="5342688" y="1882579"/>
              <a:ext cx="86563" cy="244672"/>
            </a:xfrm>
            <a:custGeom>
              <a:avLst/>
              <a:gdLst/>
              <a:ahLst/>
              <a:cxnLst/>
              <a:rect l="0" t="0" r="0" b="0"/>
              <a:pathLst>
                <a:path w="86563" h="244672">
                  <a:moveTo>
                    <a:pt x="86562" y="3371"/>
                  </a:moveTo>
                  <a:lnTo>
                    <a:pt x="86562" y="3371"/>
                  </a:lnTo>
                  <a:lnTo>
                    <a:pt x="83191" y="0"/>
                  </a:lnTo>
                  <a:lnTo>
                    <a:pt x="74010" y="3989"/>
                  </a:lnTo>
                  <a:lnTo>
                    <a:pt x="60523" y="14935"/>
                  </a:lnTo>
                  <a:lnTo>
                    <a:pt x="37062" y="45603"/>
                  </a:lnTo>
                  <a:lnTo>
                    <a:pt x="20582" y="71765"/>
                  </a:lnTo>
                  <a:lnTo>
                    <a:pt x="9495" y="101737"/>
                  </a:lnTo>
                  <a:lnTo>
                    <a:pt x="2921" y="132461"/>
                  </a:lnTo>
                  <a:lnTo>
                    <a:pt x="0" y="160228"/>
                  </a:lnTo>
                  <a:lnTo>
                    <a:pt x="583" y="184798"/>
                  </a:lnTo>
                  <a:lnTo>
                    <a:pt x="6759" y="214701"/>
                  </a:lnTo>
                  <a:lnTo>
                    <a:pt x="23062" y="244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7" name="SMARTInkShape-3185"/>
            <p:cNvSpPr/>
            <p:nvPr>
              <p:custDataLst>
                <p:tags r:id="rId123"/>
              </p:custDataLst>
            </p:nvPr>
          </p:nvSpPr>
          <p:spPr>
            <a:xfrm>
              <a:off x="5438590" y="1905883"/>
              <a:ext cx="54161" cy="208668"/>
            </a:xfrm>
            <a:custGeom>
              <a:avLst/>
              <a:gdLst/>
              <a:ahLst/>
              <a:cxnLst/>
              <a:rect l="0" t="0" r="0" b="0"/>
              <a:pathLst>
                <a:path w="54161" h="208668">
                  <a:moveTo>
                    <a:pt x="54160" y="5467"/>
                  </a:moveTo>
                  <a:lnTo>
                    <a:pt x="54160" y="5467"/>
                  </a:lnTo>
                  <a:lnTo>
                    <a:pt x="54160" y="2096"/>
                  </a:lnTo>
                  <a:lnTo>
                    <a:pt x="53455" y="1103"/>
                  </a:lnTo>
                  <a:lnTo>
                    <a:pt x="52278" y="441"/>
                  </a:lnTo>
                  <a:lnTo>
                    <a:pt x="50789" y="0"/>
                  </a:lnTo>
                  <a:lnTo>
                    <a:pt x="36848" y="30414"/>
                  </a:lnTo>
                  <a:lnTo>
                    <a:pt x="23653" y="55595"/>
                  </a:lnTo>
                  <a:lnTo>
                    <a:pt x="12144" y="83250"/>
                  </a:lnTo>
                  <a:lnTo>
                    <a:pt x="3736" y="112004"/>
                  </a:lnTo>
                  <a:lnTo>
                    <a:pt x="0" y="141246"/>
                  </a:lnTo>
                  <a:lnTo>
                    <a:pt x="220" y="165062"/>
                  </a:lnTo>
                  <a:lnTo>
                    <a:pt x="1267" y="175363"/>
                  </a:lnTo>
                  <a:lnTo>
                    <a:pt x="8074" y="190573"/>
                  </a:lnTo>
                  <a:lnTo>
                    <a:pt x="17450" y="200625"/>
                  </a:lnTo>
                  <a:lnTo>
                    <a:pt x="35110" y="208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8" name="SMARTInkShape-3186"/>
            <p:cNvSpPr/>
            <p:nvPr>
              <p:custDataLst>
                <p:tags r:id="rId124"/>
              </p:custDataLst>
            </p:nvPr>
          </p:nvSpPr>
          <p:spPr>
            <a:xfrm>
              <a:off x="5410200" y="2020183"/>
              <a:ext cx="63501" cy="5468"/>
            </a:xfrm>
            <a:custGeom>
              <a:avLst/>
              <a:gdLst/>
              <a:ahLst/>
              <a:cxnLst/>
              <a:rect l="0" t="0" r="0" b="0"/>
              <a:pathLst>
                <a:path w="63501" h="5468">
                  <a:moveTo>
                    <a:pt x="0" y="5467"/>
                  </a:moveTo>
                  <a:lnTo>
                    <a:pt x="0" y="5467"/>
                  </a:lnTo>
                  <a:lnTo>
                    <a:pt x="3371" y="2096"/>
                  </a:lnTo>
                  <a:lnTo>
                    <a:pt x="8789" y="441"/>
                  </a:lnTo>
                  <a:lnTo>
                    <a:pt x="12209" y="0"/>
                  </a:lnTo>
                  <a:lnTo>
                    <a:pt x="37609" y="4259"/>
                  </a:lnTo>
                  <a:lnTo>
                    <a:pt x="635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9" name="SMARTInkShape-3187"/>
            <p:cNvSpPr/>
            <p:nvPr>
              <p:custDataLst>
                <p:tags r:id="rId125"/>
              </p:custDataLst>
            </p:nvPr>
          </p:nvSpPr>
          <p:spPr>
            <a:xfrm>
              <a:off x="5530850" y="1905000"/>
              <a:ext cx="41942" cy="234951"/>
            </a:xfrm>
            <a:custGeom>
              <a:avLst/>
              <a:gdLst/>
              <a:ahLst/>
              <a:cxnLst/>
              <a:rect l="0" t="0" r="0" b="0"/>
              <a:pathLst>
                <a:path w="41942" h="234951">
                  <a:moveTo>
                    <a:pt x="0" y="0"/>
                  </a:moveTo>
                  <a:lnTo>
                    <a:pt x="0" y="0"/>
                  </a:lnTo>
                  <a:lnTo>
                    <a:pt x="6741" y="0"/>
                  </a:lnTo>
                  <a:lnTo>
                    <a:pt x="21048" y="10113"/>
                  </a:lnTo>
                  <a:lnTo>
                    <a:pt x="35321" y="36628"/>
                  </a:lnTo>
                  <a:lnTo>
                    <a:pt x="40392" y="61199"/>
                  </a:lnTo>
                  <a:lnTo>
                    <a:pt x="41941" y="89289"/>
                  </a:lnTo>
                  <a:lnTo>
                    <a:pt x="40277" y="120587"/>
                  </a:lnTo>
                  <a:lnTo>
                    <a:pt x="37186" y="149550"/>
                  </a:lnTo>
                  <a:lnTo>
                    <a:pt x="32049" y="175122"/>
                  </a:lnTo>
                  <a:lnTo>
                    <a:pt x="19374" y="204680"/>
                  </a:lnTo>
                  <a:lnTo>
                    <a:pt x="1270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13" name="SMARTInkShape-Group696"/>
          <p:cNvGrpSpPr/>
          <p:nvPr/>
        </p:nvGrpSpPr>
        <p:grpSpPr>
          <a:xfrm>
            <a:off x="5753181" y="1847850"/>
            <a:ext cx="1371520" cy="279401"/>
            <a:chOff x="5753181" y="1847850"/>
            <a:chExt cx="1371520" cy="279401"/>
          </a:xfrm>
        </p:grpSpPr>
        <p:sp>
          <p:nvSpPr>
            <p:cNvPr id="501" name="SMARTInkShape-3188"/>
            <p:cNvSpPr/>
            <p:nvPr>
              <p:custDataLst>
                <p:tags r:id="rId108"/>
              </p:custDataLst>
            </p:nvPr>
          </p:nvSpPr>
          <p:spPr>
            <a:xfrm>
              <a:off x="7061571" y="1847850"/>
              <a:ext cx="63130" cy="212163"/>
            </a:xfrm>
            <a:custGeom>
              <a:avLst/>
              <a:gdLst/>
              <a:ahLst/>
              <a:cxnLst/>
              <a:rect l="0" t="0" r="0" b="0"/>
              <a:pathLst>
                <a:path w="63130" h="212163">
                  <a:moveTo>
                    <a:pt x="31379" y="0"/>
                  </a:moveTo>
                  <a:lnTo>
                    <a:pt x="31379" y="0"/>
                  </a:lnTo>
                  <a:lnTo>
                    <a:pt x="22541" y="24419"/>
                  </a:lnTo>
                  <a:lnTo>
                    <a:pt x="16452" y="50901"/>
                  </a:lnTo>
                  <a:lnTo>
                    <a:pt x="10180" y="81090"/>
                  </a:lnTo>
                  <a:lnTo>
                    <a:pt x="5964" y="103774"/>
                  </a:lnTo>
                  <a:lnTo>
                    <a:pt x="2445" y="127966"/>
                  </a:lnTo>
                  <a:lnTo>
                    <a:pt x="880" y="152829"/>
                  </a:lnTo>
                  <a:lnTo>
                    <a:pt x="0" y="180514"/>
                  </a:lnTo>
                  <a:lnTo>
                    <a:pt x="1675" y="191471"/>
                  </a:lnTo>
                  <a:lnTo>
                    <a:pt x="6585" y="201606"/>
                  </a:lnTo>
                  <a:lnTo>
                    <a:pt x="11187" y="206725"/>
                  </a:lnTo>
                  <a:lnTo>
                    <a:pt x="17936" y="211352"/>
                  </a:lnTo>
                  <a:lnTo>
                    <a:pt x="21711" y="212162"/>
                  </a:lnTo>
                  <a:lnTo>
                    <a:pt x="46276" y="209167"/>
                  </a:lnTo>
                  <a:lnTo>
                    <a:pt x="63129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2" name="SMARTInkShape-3189"/>
            <p:cNvSpPr/>
            <p:nvPr>
              <p:custDataLst>
                <p:tags r:id="rId109"/>
              </p:custDataLst>
            </p:nvPr>
          </p:nvSpPr>
          <p:spPr>
            <a:xfrm>
              <a:off x="5753181" y="1945792"/>
              <a:ext cx="114220" cy="162409"/>
            </a:xfrm>
            <a:custGeom>
              <a:avLst/>
              <a:gdLst/>
              <a:ahLst/>
              <a:cxnLst/>
              <a:rect l="0" t="0" r="0" b="0"/>
              <a:pathLst>
                <a:path w="114220" h="162409">
                  <a:moveTo>
                    <a:pt x="114219" y="3658"/>
                  </a:moveTo>
                  <a:lnTo>
                    <a:pt x="114219" y="3658"/>
                  </a:lnTo>
                  <a:lnTo>
                    <a:pt x="110848" y="287"/>
                  </a:lnTo>
                  <a:lnTo>
                    <a:pt x="109150" y="0"/>
                  </a:lnTo>
                  <a:lnTo>
                    <a:pt x="107311" y="513"/>
                  </a:lnTo>
                  <a:lnTo>
                    <a:pt x="105381" y="1562"/>
                  </a:lnTo>
                  <a:lnTo>
                    <a:pt x="85808" y="23263"/>
                  </a:lnTo>
                  <a:lnTo>
                    <a:pt x="71253" y="44827"/>
                  </a:lnTo>
                  <a:lnTo>
                    <a:pt x="57023" y="68522"/>
                  </a:lnTo>
                  <a:lnTo>
                    <a:pt x="41292" y="93164"/>
                  </a:lnTo>
                  <a:lnTo>
                    <a:pt x="19939" y="124096"/>
                  </a:lnTo>
                  <a:lnTo>
                    <a:pt x="2001" y="147134"/>
                  </a:lnTo>
                  <a:lnTo>
                    <a:pt x="1307" y="147287"/>
                  </a:lnTo>
                  <a:lnTo>
                    <a:pt x="845" y="146683"/>
                  </a:lnTo>
                  <a:lnTo>
                    <a:pt x="330" y="142719"/>
                  </a:lnTo>
                  <a:lnTo>
                    <a:pt x="0" y="119164"/>
                  </a:lnTo>
                  <a:lnTo>
                    <a:pt x="1825" y="91034"/>
                  </a:lnTo>
                  <a:lnTo>
                    <a:pt x="5392" y="60037"/>
                  </a:lnTo>
                  <a:lnTo>
                    <a:pt x="6390" y="56060"/>
                  </a:lnTo>
                  <a:lnTo>
                    <a:pt x="7760" y="53410"/>
                  </a:lnTo>
                  <a:lnTo>
                    <a:pt x="9380" y="51642"/>
                  </a:lnTo>
                  <a:lnTo>
                    <a:pt x="11165" y="52581"/>
                  </a:lnTo>
                  <a:lnTo>
                    <a:pt x="24544" y="78304"/>
                  </a:lnTo>
                  <a:lnTo>
                    <a:pt x="45470" y="105657"/>
                  </a:lnTo>
                  <a:lnTo>
                    <a:pt x="68105" y="133742"/>
                  </a:lnTo>
                  <a:lnTo>
                    <a:pt x="95169" y="1624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3" name="SMARTInkShape-3190"/>
            <p:cNvSpPr/>
            <p:nvPr>
              <p:custDataLst>
                <p:tags r:id="rId110"/>
              </p:custDataLst>
            </p:nvPr>
          </p:nvSpPr>
          <p:spPr>
            <a:xfrm>
              <a:off x="6064397" y="1996879"/>
              <a:ext cx="88754" cy="126733"/>
            </a:xfrm>
            <a:custGeom>
              <a:avLst/>
              <a:gdLst/>
              <a:ahLst/>
              <a:cxnLst/>
              <a:rect l="0" t="0" r="0" b="0"/>
              <a:pathLst>
                <a:path w="88754" h="126733">
                  <a:moveTo>
                    <a:pt x="82403" y="3371"/>
                  </a:moveTo>
                  <a:lnTo>
                    <a:pt x="82403" y="3371"/>
                  </a:lnTo>
                  <a:lnTo>
                    <a:pt x="75662" y="0"/>
                  </a:lnTo>
                  <a:lnTo>
                    <a:pt x="66707" y="226"/>
                  </a:lnTo>
                  <a:lnTo>
                    <a:pt x="61355" y="1275"/>
                  </a:lnTo>
                  <a:lnTo>
                    <a:pt x="49765" y="9965"/>
                  </a:lnTo>
                  <a:lnTo>
                    <a:pt x="29458" y="32606"/>
                  </a:lnTo>
                  <a:lnTo>
                    <a:pt x="9331" y="61657"/>
                  </a:lnTo>
                  <a:lnTo>
                    <a:pt x="1243" y="81487"/>
                  </a:lnTo>
                  <a:lnTo>
                    <a:pt x="0" y="99708"/>
                  </a:lnTo>
                  <a:lnTo>
                    <a:pt x="2068" y="107107"/>
                  </a:lnTo>
                  <a:lnTo>
                    <a:pt x="10010" y="119090"/>
                  </a:lnTo>
                  <a:lnTo>
                    <a:pt x="26239" y="125357"/>
                  </a:lnTo>
                  <a:lnTo>
                    <a:pt x="46858" y="126732"/>
                  </a:lnTo>
                  <a:lnTo>
                    <a:pt x="74772" y="120983"/>
                  </a:lnTo>
                  <a:lnTo>
                    <a:pt x="88753" y="117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4" name="SMARTInkShape-3191"/>
            <p:cNvSpPr/>
            <p:nvPr>
              <p:custDataLst>
                <p:tags r:id="rId111"/>
              </p:custDataLst>
            </p:nvPr>
          </p:nvSpPr>
          <p:spPr>
            <a:xfrm>
              <a:off x="6183888" y="1988149"/>
              <a:ext cx="107341" cy="99196"/>
            </a:xfrm>
            <a:custGeom>
              <a:avLst/>
              <a:gdLst/>
              <a:ahLst/>
              <a:cxnLst/>
              <a:rect l="0" t="0" r="0" b="0"/>
              <a:pathLst>
                <a:path w="107341" h="99196">
                  <a:moveTo>
                    <a:pt x="51812" y="18451"/>
                  </a:moveTo>
                  <a:lnTo>
                    <a:pt x="51812" y="18451"/>
                  </a:lnTo>
                  <a:lnTo>
                    <a:pt x="48441" y="15080"/>
                  </a:lnTo>
                  <a:lnTo>
                    <a:pt x="46742" y="14793"/>
                  </a:lnTo>
                  <a:lnTo>
                    <a:pt x="44905" y="15306"/>
                  </a:lnTo>
                  <a:lnTo>
                    <a:pt x="26772" y="27943"/>
                  </a:lnTo>
                  <a:lnTo>
                    <a:pt x="10840" y="44782"/>
                  </a:lnTo>
                  <a:lnTo>
                    <a:pt x="553" y="66548"/>
                  </a:lnTo>
                  <a:lnTo>
                    <a:pt x="0" y="73093"/>
                  </a:lnTo>
                  <a:lnTo>
                    <a:pt x="3149" y="84129"/>
                  </a:lnTo>
                  <a:lnTo>
                    <a:pt x="7376" y="88342"/>
                  </a:lnTo>
                  <a:lnTo>
                    <a:pt x="19597" y="94904"/>
                  </a:lnTo>
                  <a:lnTo>
                    <a:pt x="49087" y="99195"/>
                  </a:lnTo>
                  <a:lnTo>
                    <a:pt x="77894" y="93724"/>
                  </a:lnTo>
                  <a:lnTo>
                    <a:pt x="89979" y="85067"/>
                  </a:lnTo>
                  <a:lnTo>
                    <a:pt x="100751" y="68293"/>
                  </a:lnTo>
                  <a:lnTo>
                    <a:pt x="105313" y="54714"/>
                  </a:lnTo>
                  <a:lnTo>
                    <a:pt x="107340" y="36920"/>
                  </a:lnTo>
                  <a:lnTo>
                    <a:pt x="104478" y="21015"/>
                  </a:lnTo>
                  <a:lnTo>
                    <a:pt x="101739" y="13810"/>
                  </a:lnTo>
                  <a:lnTo>
                    <a:pt x="93051" y="3923"/>
                  </a:lnTo>
                  <a:lnTo>
                    <a:pt x="87772" y="299"/>
                  </a:lnTo>
                  <a:lnTo>
                    <a:pt x="82135" y="0"/>
                  </a:lnTo>
                  <a:lnTo>
                    <a:pt x="70228" y="5311"/>
                  </a:lnTo>
                  <a:lnTo>
                    <a:pt x="61643" y="16609"/>
                  </a:lnTo>
                  <a:lnTo>
                    <a:pt x="51812" y="375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5" name="SMARTInkShape-3192"/>
            <p:cNvSpPr/>
            <p:nvPr>
              <p:custDataLst>
                <p:tags r:id="rId112"/>
              </p:custDataLst>
            </p:nvPr>
          </p:nvSpPr>
          <p:spPr>
            <a:xfrm>
              <a:off x="6311900" y="1969906"/>
              <a:ext cx="54697" cy="123859"/>
            </a:xfrm>
            <a:custGeom>
              <a:avLst/>
              <a:gdLst/>
              <a:ahLst/>
              <a:cxnLst/>
              <a:rect l="0" t="0" r="0" b="0"/>
              <a:pathLst>
                <a:path w="54697" h="123859">
                  <a:moveTo>
                    <a:pt x="44450" y="17644"/>
                  </a:moveTo>
                  <a:lnTo>
                    <a:pt x="44450" y="17644"/>
                  </a:lnTo>
                  <a:lnTo>
                    <a:pt x="47821" y="10902"/>
                  </a:lnTo>
                  <a:lnTo>
                    <a:pt x="48108" y="8210"/>
                  </a:lnTo>
                  <a:lnTo>
                    <a:pt x="46546" y="3338"/>
                  </a:lnTo>
                  <a:lnTo>
                    <a:pt x="44436" y="1757"/>
                  </a:lnTo>
                  <a:lnTo>
                    <a:pt x="38329" y="0"/>
                  </a:lnTo>
                  <a:lnTo>
                    <a:pt x="34725" y="942"/>
                  </a:lnTo>
                  <a:lnTo>
                    <a:pt x="26958" y="5752"/>
                  </a:lnTo>
                  <a:lnTo>
                    <a:pt x="20682" y="14476"/>
                  </a:lnTo>
                  <a:lnTo>
                    <a:pt x="18022" y="19765"/>
                  </a:lnTo>
                  <a:lnTo>
                    <a:pt x="16947" y="31287"/>
                  </a:lnTo>
                  <a:lnTo>
                    <a:pt x="19526" y="43463"/>
                  </a:lnTo>
                  <a:lnTo>
                    <a:pt x="36603" y="74849"/>
                  </a:lnTo>
                  <a:lnTo>
                    <a:pt x="51628" y="99499"/>
                  </a:lnTo>
                  <a:lnTo>
                    <a:pt x="54696" y="109528"/>
                  </a:lnTo>
                  <a:lnTo>
                    <a:pt x="54103" y="113472"/>
                  </a:lnTo>
                  <a:lnTo>
                    <a:pt x="52296" y="116807"/>
                  </a:lnTo>
                  <a:lnTo>
                    <a:pt x="47232" y="121689"/>
                  </a:lnTo>
                  <a:lnTo>
                    <a:pt x="42629" y="123858"/>
                  </a:lnTo>
                  <a:lnTo>
                    <a:pt x="29328" y="121709"/>
                  </a:lnTo>
                  <a:lnTo>
                    <a:pt x="0" y="1128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6" name="SMARTInkShape-3193"/>
            <p:cNvSpPr/>
            <p:nvPr>
              <p:custDataLst>
                <p:tags r:id="rId113"/>
              </p:custDataLst>
            </p:nvPr>
          </p:nvSpPr>
          <p:spPr>
            <a:xfrm>
              <a:off x="6489264" y="1873250"/>
              <a:ext cx="82987" cy="247651"/>
            </a:xfrm>
            <a:custGeom>
              <a:avLst/>
              <a:gdLst/>
              <a:ahLst/>
              <a:cxnLst/>
              <a:rect l="0" t="0" r="0" b="0"/>
              <a:pathLst>
                <a:path w="82987" h="247651">
                  <a:moveTo>
                    <a:pt x="82986" y="0"/>
                  </a:moveTo>
                  <a:lnTo>
                    <a:pt x="82986" y="0"/>
                  </a:lnTo>
                  <a:lnTo>
                    <a:pt x="76505" y="706"/>
                  </a:lnTo>
                  <a:lnTo>
                    <a:pt x="67406" y="3371"/>
                  </a:lnTo>
                  <a:lnTo>
                    <a:pt x="47011" y="22322"/>
                  </a:lnTo>
                  <a:lnTo>
                    <a:pt x="26465" y="53651"/>
                  </a:lnTo>
                  <a:lnTo>
                    <a:pt x="15297" y="77467"/>
                  </a:lnTo>
                  <a:lnTo>
                    <a:pt x="6336" y="102869"/>
                  </a:lnTo>
                  <a:lnTo>
                    <a:pt x="0" y="130621"/>
                  </a:lnTo>
                  <a:lnTo>
                    <a:pt x="477" y="155656"/>
                  </a:lnTo>
                  <a:lnTo>
                    <a:pt x="5393" y="178541"/>
                  </a:lnTo>
                  <a:lnTo>
                    <a:pt x="16094" y="209848"/>
                  </a:lnTo>
                  <a:lnTo>
                    <a:pt x="24093" y="225910"/>
                  </a:lnTo>
                  <a:lnTo>
                    <a:pt x="34234" y="236342"/>
                  </a:lnTo>
                  <a:lnTo>
                    <a:pt x="51236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7" name="SMARTInkShape-3194"/>
            <p:cNvSpPr/>
            <p:nvPr>
              <p:custDataLst>
                <p:tags r:id="rId114"/>
              </p:custDataLst>
            </p:nvPr>
          </p:nvSpPr>
          <p:spPr>
            <a:xfrm>
              <a:off x="6632649" y="1962150"/>
              <a:ext cx="160044" cy="127755"/>
            </a:xfrm>
            <a:custGeom>
              <a:avLst/>
              <a:gdLst/>
              <a:ahLst/>
              <a:cxnLst/>
              <a:rect l="0" t="0" r="0" b="0"/>
              <a:pathLst>
                <a:path w="160044" h="127755">
                  <a:moveTo>
                    <a:pt x="34851" y="25400"/>
                  </a:moveTo>
                  <a:lnTo>
                    <a:pt x="34851" y="25400"/>
                  </a:lnTo>
                  <a:lnTo>
                    <a:pt x="29076" y="32586"/>
                  </a:lnTo>
                  <a:lnTo>
                    <a:pt x="13197" y="60869"/>
                  </a:lnTo>
                  <a:lnTo>
                    <a:pt x="4060" y="79264"/>
                  </a:lnTo>
                  <a:lnTo>
                    <a:pt x="0" y="96847"/>
                  </a:lnTo>
                  <a:lnTo>
                    <a:pt x="1958" y="110306"/>
                  </a:lnTo>
                  <a:lnTo>
                    <a:pt x="4456" y="115871"/>
                  </a:lnTo>
                  <a:lnTo>
                    <a:pt x="14756" y="123935"/>
                  </a:lnTo>
                  <a:lnTo>
                    <a:pt x="21455" y="127073"/>
                  </a:lnTo>
                  <a:lnTo>
                    <a:pt x="28037" y="127754"/>
                  </a:lnTo>
                  <a:lnTo>
                    <a:pt x="40995" y="124748"/>
                  </a:lnTo>
                  <a:lnTo>
                    <a:pt x="60190" y="115122"/>
                  </a:lnTo>
                  <a:lnTo>
                    <a:pt x="69161" y="105493"/>
                  </a:lnTo>
                  <a:lnTo>
                    <a:pt x="74794" y="94158"/>
                  </a:lnTo>
                  <a:lnTo>
                    <a:pt x="78906" y="72968"/>
                  </a:lnTo>
                  <a:lnTo>
                    <a:pt x="79037" y="73340"/>
                  </a:lnTo>
                  <a:lnTo>
                    <a:pt x="79125" y="74293"/>
                  </a:lnTo>
                  <a:lnTo>
                    <a:pt x="88124" y="93709"/>
                  </a:lnTo>
                  <a:lnTo>
                    <a:pt x="95922" y="99975"/>
                  </a:lnTo>
                  <a:lnTo>
                    <a:pt x="118175" y="109745"/>
                  </a:lnTo>
                  <a:lnTo>
                    <a:pt x="128564" y="110394"/>
                  </a:lnTo>
                  <a:lnTo>
                    <a:pt x="133309" y="109580"/>
                  </a:lnTo>
                  <a:lnTo>
                    <a:pt x="142345" y="104911"/>
                  </a:lnTo>
                  <a:lnTo>
                    <a:pt x="146731" y="101691"/>
                  </a:lnTo>
                  <a:lnTo>
                    <a:pt x="153484" y="92468"/>
                  </a:lnTo>
                  <a:lnTo>
                    <a:pt x="158133" y="79902"/>
                  </a:lnTo>
                  <a:lnTo>
                    <a:pt x="160043" y="52994"/>
                  </a:lnTo>
                  <a:lnTo>
                    <a:pt x="155749" y="24796"/>
                  </a:lnTo>
                  <a:lnTo>
                    <a:pt x="14280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8" name="SMARTInkShape-3195"/>
            <p:cNvSpPr/>
            <p:nvPr>
              <p:custDataLst>
                <p:tags r:id="rId115"/>
              </p:custDataLst>
            </p:nvPr>
          </p:nvSpPr>
          <p:spPr>
            <a:xfrm>
              <a:off x="6859643" y="2019300"/>
              <a:ext cx="17408" cy="107951"/>
            </a:xfrm>
            <a:custGeom>
              <a:avLst/>
              <a:gdLst/>
              <a:ahLst/>
              <a:cxnLst/>
              <a:rect l="0" t="0" r="0" b="0"/>
              <a:pathLst>
                <a:path w="17408" h="107951">
                  <a:moveTo>
                    <a:pt x="17407" y="0"/>
                  </a:moveTo>
                  <a:lnTo>
                    <a:pt x="17407" y="0"/>
                  </a:lnTo>
                  <a:lnTo>
                    <a:pt x="17407" y="6742"/>
                  </a:lnTo>
                  <a:lnTo>
                    <a:pt x="7973" y="32507"/>
                  </a:lnTo>
                  <a:lnTo>
                    <a:pt x="1520" y="60040"/>
                  </a:lnTo>
                  <a:lnTo>
                    <a:pt x="0" y="84974"/>
                  </a:lnTo>
                  <a:lnTo>
                    <a:pt x="4707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9" name="SMARTInkShape-3196"/>
            <p:cNvSpPr/>
            <p:nvPr>
              <p:custDataLst>
                <p:tags r:id="rId116"/>
              </p:custDataLst>
            </p:nvPr>
          </p:nvSpPr>
          <p:spPr>
            <a:xfrm>
              <a:off x="6819900" y="2019561"/>
              <a:ext cx="95251" cy="6090"/>
            </a:xfrm>
            <a:custGeom>
              <a:avLst/>
              <a:gdLst/>
              <a:ahLst/>
              <a:cxnLst/>
              <a:rect l="0" t="0" r="0" b="0"/>
              <a:pathLst>
                <a:path w="95251" h="6090">
                  <a:moveTo>
                    <a:pt x="0" y="6089"/>
                  </a:moveTo>
                  <a:lnTo>
                    <a:pt x="0" y="6089"/>
                  </a:lnTo>
                  <a:lnTo>
                    <a:pt x="11933" y="1063"/>
                  </a:lnTo>
                  <a:lnTo>
                    <a:pt x="27757" y="0"/>
                  </a:lnTo>
                  <a:lnTo>
                    <a:pt x="55630" y="4155"/>
                  </a:lnTo>
                  <a:lnTo>
                    <a:pt x="85328" y="5834"/>
                  </a:lnTo>
                  <a:lnTo>
                    <a:pt x="95250" y="6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0" name="SMARTInkShape-3197"/>
            <p:cNvSpPr/>
            <p:nvPr>
              <p:custDataLst>
                <p:tags r:id="rId117"/>
              </p:custDataLst>
            </p:nvPr>
          </p:nvSpPr>
          <p:spPr>
            <a:xfrm>
              <a:off x="6826250" y="206375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12700"/>
                  </a:moveTo>
                  <a:lnTo>
                    <a:pt x="0" y="12700"/>
                  </a:lnTo>
                  <a:lnTo>
                    <a:pt x="21048" y="3862"/>
                  </a:lnTo>
                  <a:lnTo>
                    <a:pt x="49208" y="763"/>
                  </a:lnTo>
                  <a:lnTo>
                    <a:pt x="78969" y="10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1" name="SMARTInkShape-3198"/>
            <p:cNvSpPr/>
            <p:nvPr>
              <p:custDataLst>
                <p:tags r:id="rId118"/>
              </p:custDataLst>
            </p:nvPr>
          </p:nvSpPr>
          <p:spPr>
            <a:xfrm>
              <a:off x="7016750" y="1956683"/>
              <a:ext cx="76201" cy="5468"/>
            </a:xfrm>
            <a:custGeom>
              <a:avLst/>
              <a:gdLst/>
              <a:ahLst/>
              <a:cxnLst/>
              <a:rect l="0" t="0" r="0" b="0"/>
              <a:pathLst>
                <a:path w="76201" h="546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705" y="1103"/>
                  </a:lnTo>
                  <a:lnTo>
                    <a:pt x="1881" y="441"/>
                  </a:lnTo>
                  <a:lnTo>
                    <a:pt x="3371" y="0"/>
                  </a:lnTo>
                  <a:lnTo>
                    <a:pt x="30507" y="4662"/>
                  </a:lnTo>
                  <a:lnTo>
                    <a:pt x="61455" y="5361"/>
                  </a:lnTo>
                  <a:lnTo>
                    <a:pt x="762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2" name="SMARTInkShape-3199"/>
            <p:cNvSpPr/>
            <p:nvPr>
              <p:custDataLst>
                <p:tags r:id="rId119"/>
              </p:custDataLst>
            </p:nvPr>
          </p:nvSpPr>
          <p:spPr>
            <a:xfrm>
              <a:off x="7048500" y="1917700"/>
              <a:ext cx="5027" cy="88901"/>
            </a:xfrm>
            <a:custGeom>
              <a:avLst/>
              <a:gdLst/>
              <a:ahLst/>
              <a:cxnLst/>
              <a:rect l="0" t="0" r="0" b="0"/>
              <a:pathLst>
                <a:path w="5027" h="88901">
                  <a:moveTo>
                    <a:pt x="0" y="0"/>
                  </a:moveTo>
                  <a:lnTo>
                    <a:pt x="0" y="0"/>
                  </a:lnTo>
                  <a:lnTo>
                    <a:pt x="5026" y="22604"/>
                  </a:lnTo>
                  <a:lnTo>
                    <a:pt x="4076" y="43622"/>
                  </a:lnTo>
                  <a:lnTo>
                    <a:pt x="536" y="74680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19" name="SMARTInkShape-Group697"/>
          <p:cNvGrpSpPr/>
          <p:nvPr/>
        </p:nvGrpSpPr>
        <p:grpSpPr>
          <a:xfrm>
            <a:off x="7289800" y="1771650"/>
            <a:ext cx="486671" cy="336551"/>
            <a:chOff x="7289800" y="1771650"/>
            <a:chExt cx="486671" cy="336551"/>
          </a:xfrm>
        </p:grpSpPr>
        <p:sp>
          <p:nvSpPr>
            <p:cNvPr id="514" name="SMARTInkShape-3200"/>
            <p:cNvSpPr/>
            <p:nvPr>
              <p:custDataLst>
                <p:tags r:id="rId103"/>
              </p:custDataLst>
            </p:nvPr>
          </p:nvSpPr>
          <p:spPr>
            <a:xfrm>
              <a:off x="7708900" y="1771650"/>
              <a:ext cx="67571" cy="317501"/>
            </a:xfrm>
            <a:custGeom>
              <a:avLst/>
              <a:gdLst/>
              <a:ahLst/>
              <a:cxnLst/>
              <a:rect l="0" t="0" r="0" b="0"/>
              <a:pathLst>
                <a:path w="67571" h="317501">
                  <a:moveTo>
                    <a:pt x="0" y="0"/>
                  </a:moveTo>
                  <a:lnTo>
                    <a:pt x="0" y="0"/>
                  </a:lnTo>
                  <a:lnTo>
                    <a:pt x="18841" y="29511"/>
                  </a:lnTo>
                  <a:lnTo>
                    <a:pt x="28835" y="49805"/>
                  </a:lnTo>
                  <a:lnTo>
                    <a:pt x="42684" y="75287"/>
                  </a:lnTo>
                  <a:lnTo>
                    <a:pt x="52602" y="103076"/>
                  </a:lnTo>
                  <a:lnTo>
                    <a:pt x="59362" y="132595"/>
                  </a:lnTo>
                  <a:lnTo>
                    <a:pt x="62153" y="148369"/>
                  </a:lnTo>
                  <a:lnTo>
                    <a:pt x="64718" y="164529"/>
                  </a:lnTo>
                  <a:lnTo>
                    <a:pt x="67570" y="195655"/>
                  </a:lnTo>
                  <a:lnTo>
                    <a:pt x="66720" y="225247"/>
                  </a:lnTo>
                  <a:lnTo>
                    <a:pt x="59286" y="252510"/>
                  </a:lnTo>
                  <a:lnTo>
                    <a:pt x="48927" y="274975"/>
                  </a:lnTo>
                  <a:lnTo>
                    <a:pt x="28401" y="305651"/>
                  </a:lnTo>
                  <a:lnTo>
                    <a:pt x="19050" y="317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5" name="SMARTInkShape-3201"/>
            <p:cNvSpPr/>
            <p:nvPr>
              <p:custDataLst>
                <p:tags r:id="rId104"/>
              </p:custDataLst>
            </p:nvPr>
          </p:nvSpPr>
          <p:spPr>
            <a:xfrm>
              <a:off x="7556500" y="1835150"/>
              <a:ext cx="63501" cy="273051"/>
            </a:xfrm>
            <a:custGeom>
              <a:avLst/>
              <a:gdLst/>
              <a:ahLst/>
              <a:cxnLst/>
              <a:rect l="0" t="0" r="0" b="0"/>
              <a:pathLst>
                <a:path w="63501" h="273051">
                  <a:moveTo>
                    <a:pt x="63500" y="0"/>
                  </a:moveTo>
                  <a:lnTo>
                    <a:pt x="63500" y="0"/>
                  </a:lnTo>
                  <a:lnTo>
                    <a:pt x="52656" y="31123"/>
                  </a:lnTo>
                  <a:lnTo>
                    <a:pt x="42452" y="56401"/>
                  </a:lnTo>
                  <a:lnTo>
                    <a:pt x="34625" y="87861"/>
                  </a:lnTo>
                  <a:lnTo>
                    <a:pt x="31550" y="105141"/>
                  </a:lnTo>
                  <a:lnTo>
                    <a:pt x="27384" y="123011"/>
                  </a:lnTo>
                  <a:lnTo>
                    <a:pt x="22489" y="141274"/>
                  </a:lnTo>
                  <a:lnTo>
                    <a:pt x="17109" y="159799"/>
                  </a:lnTo>
                  <a:lnTo>
                    <a:pt x="12817" y="176383"/>
                  </a:lnTo>
                  <a:lnTo>
                    <a:pt x="6167" y="206098"/>
                  </a:lnTo>
                  <a:lnTo>
                    <a:pt x="2741" y="229653"/>
                  </a:lnTo>
                  <a:lnTo>
                    <a:pt x="542" y="261028"/>
                  </a:lnTo>
                  <a:lnTo>
                    <a:pt x="0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6" name="SMARTInkShape-3202"/>
            <p:cNvSpPr/>
            <p:nvPr>
              <p:custDataLst>
                <p:tags r:id="rId105"/>
              </p:custDataLst>
            </p:nvPr>
          </p:nvSpPr>
          <p:spPr>
            <a:xfrm>
              <a:off x="7530074" y="1909529"/>
              <a:ext cx="110682" cy="106467"/>
            </a:xfrm>
            <a:custGeom>
              <a:avLst/>
              <a:gdLst/>
              <a:ahLst/>
              <a:cxnLst/>
              <a:rect l="0" t="0" r="0" b="0"/>
              <a:pathLst>
                <a:path w="110682" h="106467">
                  <a:moveTo>
                    <a:pt x="58176" y="8171"/>
                  </a:moveTo>
                  <a:lnTo>
                    <a:pt x="58176" y="8171"/>
                  </a:lnTo>
                  <a:lnTo>
                    <a:pt x="54805" y="1429"/>
                  </a:lnTo>
                  <a:lnTo>
                    <a:pt x="52401" y="148"/>
                  </a:lnTo>
                  <a:lnTo>
                    <a:pt x="49387" y="0"/>
                  </a:lnTo>
                  <a:lnTo>
                    <a:pt x="41569" y="2423"/>
                  </a:lnTo>
                  <a:lnTo>
                    <a:pt x="31040" y="8203"/>
                  </a:lnTo>
                  <a:lnTo>
                    <a:pt x="13211" y="26133"/>
                  </a:lnTo>
                  <a:lnTo>
                    <a:pt x="1265" y="52690"/>
                  </a:lnTo>
                  <a:lnTo>
                    <a:pt x="0" y="79531"/>
                  </a:lnTo>
                  <a:lnTo>
                    <a:pt x="3869" y="86789"/>
                  </a:lnTo>
                  <a:lnTo>
                    <a:pt x="17576" y="98616"/>
                  </a:lnTo>
                  <a:lnTo>
                    <a:pt x="33546" y="104813"/>
                  </a:lnTo>
                  <a:lnTo>
                    <a:pt x="41757" y="106466"/>
                  </a:lnTo>
                  <a:lnTo>
                    <a:pt x="62167" y="102657"/>
                  </a:lnTo>
                  <a:lnTo>
                    <a:pt x="91813" y="88613"/>
                  </a:lnTo>
                  <a:lnTo>
                    <a:pt x="104876" y="77084"/>
                  </a:lnTo>
                  <a:lnTo>
                    <a:pt x="110681" y="64905"/>
                  </a:lnTo>
                  <a:lnTo>
                    <a:pt x="109498" y="48673"/>
                  </a:lnTo>
                  <a:lnTo>
                    <a:pt x="100899" y="23464"/>
                  </a:lnTo>
                  <a:lnTo>
                    <a:pt x="89926" y="18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7" name="SMARTInkShape-3203"/>
            <p:cNvSpPr/>
            <p:nvPr>
              <p:custDataLst>
                <p:tags r:id="rId106"/>
              </p:custDataLst>
            </p:nvPr>
          </p:nvSpPr>
          <p:spPr>
            <a:xfrm>
              <a:off x="7334250" y="1917700"/>
              <a:ext cx="6351" cy="101601"/>
            </a:xfrm>
            <a:custGeom>
              <a:avLst/>
              <a:gdLst/>
              <a:ahLst/>
              <a:cxnLst/>
              <a:rect l="0" t="0" r="0" b="0"/>
              <a:pathLst>
                <a:path w="6351" h="1016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1411"/>
                  </a:lnTo>
                  <a:lnTo>
                    <a:pt x="5762" y="10845"/>
                  </a:lnTo>
                  <a:lnTo>
                    <a:pt x="6272" y="42063"/>
                  </a:lnTo>
                  <a:lnTo>
                    <a:pt x="6334" y="68673"/>
                  </a:lnTo>
                  <a:lnTo>
                    <a:pt x="635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8" name="SMARTInkShape-3204"/>
            <p:cNvSpPr/>
            <p:nvPr>
              <p:custDataLst>
                <p:tags r:id="rId107"/>
              </p:custDataLst>
            </p:nvPr>
          </p:nvSpPr>
          <p:spPr>
            <a:xfrm>
              <a:off x="7289800" y="1955823"/>
              <a:ext cx="107951" cy="6328"/>
            </a:xfrm>
            <a:custGeom>
              <a:avLst/>
              <a:gdLst/>
              <a:ahLst/>
              <a:cxnLst/>
              <a:rect l="0" t="0" r="0" b="0"/>
              <a:pathLst>
                <a:path w="107951" h="6328">
                  <a:moveTo>
                    <a:pt x="0" y="6327"/>
                  </a:moveTo>
                  <a:lnTo>
                    <a:pt x="0" y="6327"/>
                  </a:lnTo>
                  <a:lnTo>
                    <a:pt x="0" y="2956"/>
                  </a:lnTo>
                  <a:lnTo>
                    <a:pt x="705" y="1963"/>
                  </a:lnTo>
                  <a:lnTo>
                    <a:pt x="1882" y="1301"/>
                  </a:lnTo>
                  <a:lnTo>
                    <a:pt x="6481" y="565"/>
                  </a:lnTo>
                  <a:lnTo>
                    <a:pt x="35975" y="55"/>
                  </a:lnTo>
                  <a:lnTo>
                    <a:pt x="63262" y="0"/>
                  </a:lnTo>
                  <a:lnTo>
                    <a:pt x="88879" y="687"/>
                  </a:lnTo>
                  <a:lnTo>
                    <a:pt x="107950" y="63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33" name="SMARTInkShape-Group698"/>
          <p:cNvGrpSpPr/>
          <p:nvPr/>
        </p:nvGrpSpPr>
        <p:grpSpPr>
          <a:xfrm>
            <a:off x="6140710" y="2241550"/>
            <a:ext cx="1375383" cy="298451"/>
            <a:chOff x="6140710" y="2241550"/>
            <a:chExt cx="1375383" cy="298451"/>
          </a:xfrm>
        </p:grpSpPr>
        <p:sp>
          <p:nvSpPr>
            <p:cNvPr id="520" name="SMARTInkShape-3205"/>
            <p:cNvSpPr/>
            <p:nvPr>
              <p:custDataLst>
                <p:tags r:id="rId90"/>
              </p:custDataLst>
            </p:nvPr>
          </p:nvSpPr>
          <p:spPr>
            <a:xfrm>
              <a:off x="7442200" y="2241550"/>
              <a:ext cx="73893" cy="234951"/>
            </a:xfrm>
            <a:custGeom>
              <a:avLst/>
              <a:gdLst/>
              <a:ahLst/>
              <a:cxnLst/>
              <a:rect l="0" t="0" r="0" b="0"/>
              <a:pathLst>
                <a:path w="73893" h="234951">
                  <a:moveTo>
                    <a:pt x="0" y="0"/>
                  </a:moveTo>
                  <a:lnTo>
                    <a:pt x="0" y="0"/>
                  </a:lnTo>
                  <a:lnTo>
                    <a:pt x="15914" y="12256"/>
                  </a:lnTo>
                  <a:lnTo>
                    <a:pt x="37563" y="38282"/>
                  </a:lnTo>
                  <a:lnTo>
                    <a:pt x="53618" y="63110"/>
                  </a:lnTo>
                  <a:lnTo>
                    <a:pt x="64517" y="88727"/>
                  </a:lnTo>
                  <a:lnTo>
                    <a:pt x="71008" y="114929"/>
                  </a:lnTo>
                  <a:lnTo>
                    <a:pt x="73892" y="143037"/>
                  </a:lnTo>
                  <a:lnTo>
                    <a:pt x="69529" y="170111"/>
                  </a:lnTo>
                  <a:lnTo>
                    <a:pt x="61241" y="194138"/>
                  </a:lnTo>
                  <a:lnTo>
                    <a:pt x="46303" y="223047"/>
                  </a:lnTo>
                  <a:lnTo>
                    <a:pt x="3810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1" name="SMARTInkShape-3206"/>
            <p:cNvSpPr/>
            <p:nvPr>
              <p:custDataLst>
                <p:tags r:id="rId91"/>
              </p:custDataLst>
            </p:nvPr>
          </p:nvSpPr>
          <p:spPr>
            <a:xfrm>
              <a:off x="7270750" y="234950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0"/>
                  </a:moveTo>
                  <a:lnTo>
                    <a:pt x="0" y="0"/>
                  </a:lnTo>
                  <a:lnTo>
                    <a:pt x="31161" y="0"/>
                  </a:lnTo>
                  <a:lnTo>
                    <a:pt x="58465" y="3371"/>
                  </a:lnTo>
                  <a:lnTo>
                    <a:pt x="87800" y="5467"/>
                  </a:lnTo>
                  <a:lnTo>
                    <a:pt x="1079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2" name="SMARTInkShape-3207"/>
            <p:cNvSpPr/>
            <p:nvPr>
              <p:custDataLst>
                <p:tags r:id="rId92"/>
              </p:custDataLst>
            </p:nvPr>
          </p:nvSpPr>
          <p:spPr>
            <a:xfrm>
              <a:off x="7290524" y="2279650"/>
              <a:ext cx="81827" cy="157827"/>
            </a:xfrm>
            <a:custGeom>
              <a:avLst/>
              <a:gdLst/>
              <a:ahLst/>
              <a:cxnLst/>
              <a:rect l="0" t="0" r="0" b="0"/>
              <a:pathLst>
                <a:path w="81827" h="157827">
                  <a:moveTo>
                    <a:pt x="56426" y="0"/>
                  </a:moveTo>
                  <a:lnTo>
                    <a:pt x="56426" y="0"/>
                  </a:lnTo>
                  <a:lnTo>
                    <a:pt x="40729" y="29511"/>
                  </a:lnTo>
                  <a:lnTo>
                    <a:pt x="21907" y="60250"/>
                  </a:lnTo>
                  <a:lnTo>
                    <a:pt x="8629" y="83222"/>
                  </a:lnTo>
                  <a:lnTo>
                    <a:pt x="375" y="105191"/>
                  </a:lnTo>
                  <a:lnTo>
                    <a:pt x="0" y="122952"/>
                  </a:lnTo>
                  <a:lnTo>
                    <a:pt x="1875" y="130651"/>
                  </a:lnTo>
                  <a:lnTo>
                    <a:pt x="11485" y="142969"/>
                  </a:lnTo>
                  <a:lnTo>
                    <a:pt x="17999" y="148229"/>
                  </a:lnTo>
                  <a:lnTo>
                    <a:pt x="34644" y="154074"/>
                  </a:lnTo>
                  <a:lnTo>
                    <a:pt x="63960" y="157826"/>
                  </a:lnTo>
                  <a:lnTo>
                    <a:pt x="72239" y="156458"/>
                  </a:lnTo>
                  <a:lnTo>
                    <a:pt x="81826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3" name="SMARTInkShape-3208"/>
            <p:cNvSpPr/>
            <p:nvPr>
              <p:custDataLst>
                <p:tags r:id="rId93"/>
              </p:custDataLst>
            </p:nvPr>
          </p:nvSpPr>
          <p:spPr>
            <a:xfrm>
              <a:off x="7080250" y="24765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10844" y="5644"/>
                  </a:lnTo>
                  <a:lnTo>
                    <a:pt x="38692" y="883"/>
                  </a:lnTo>
                  <a:lnTo>
                    <a:pt x="68047" y="116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4" name="SMARTInkShape-3209"/>
            <p:cNvSpPr/>
            <p:nvPr>
              <p:custDataLst>
                <p:tags r:id="rId94"/>
              </p:custDataLst>
            </p:nvPr>
          </p:nvSpPr>
          <p:spPr>
            <a:xfrm>
              <a:off x="7099300" y="2406911"/>
              <a:ext cx="88901" cy="12440"/>
            </a:xfrm>
            <a:custGeom>
              <a:avLst/>
              <a:gdLst/>
              <a:ahLst/>
              <a:cxnLst/>
              <a:rect l="0" t="0" r="0" b="0"/>
              <a:pathLst>
                <a:path w="88901" h="12440">
                  <a:moveTo>
                    <a:pt x="0" y="6089"/>
                  </a:moveTo>
                  <a:lnTo>
                    <a:pt x="0" y="6089"/>
                  </a:lnTo>
                  <a:lnTo>
                    <a:pt x="0" y="2718"/>
                  </a:lnTo>
                  <a:lnTo>
                    <a:pt x="2116" y="1725"/>
                  </a:lnTo>
                  <a:lnTo>
                    <a:pt x="29886" y="0"/>
                  </a:lnTo>
                  <a:lnTo>
                    <a:pt x="56782" y="4860"/>
                  </a:lnTo>
                  <a:lnTo>
                    <a:pt x="88900" y="124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5" name="SMARTInkShape-3210"/>
            <p:cNvSpPr/>
            <p:nvPr>
              <p:custDataLst>
                <p:tags r:id="rId95"/>
              </p:custDataLst>
            </p:nvPr>
          </p:nvSpPr>
          <p:spPr>
            <a:xfrm>
              <a:off x="7131412" y="2413000"/>
              <a:ext cx="18689" cy="127001"/>
            </a:xfrm>
            <a:custGeom>
              <a:avLst/>
              <a:gdLst/>
              <a:ahLst/>
              <a:cxnLst/>
              <a:rect l="0" t="0" r="0" b="0"/>
              <a:pathLst>
                <a:path w="18689" h="127001">
                  <a:moveTo>
                    <a:pt x="18688" y="0"/>
                  </a:moveTo>
                  <a:lnTo>
                    <a:pt x="18688" y="0"/>
                  </a:lnTo>
                  <a:lnTo>
                    <a:pt x="9850" y="24418"/>
                  </a:lnTo>
                  <a:lnTo>
                    <a:pt x="3761" y="50901"/>
                  </a:lnTo>
                  <a:lnTo>
                    <a:pt x="860" y="77719"/>
                  </a:lnTo>
                  <a:lnTo>
                    <a:pt x="0" y="100169"/>
                  </a:lnTo>
                  <a:lnTo>
                    <a:pt x="1291" y="105585"/>
                  </a:lnTo>
                  <a:lnTo>
                    <a:pt x="12338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6" name="SMARTInkShape-3211"/>
            <p:cNvSpPr/>
            <p:nvPr>
              <p:custDataLst>
                <p:tags r:id="rId96"/>
              </p:custDataLst>
            </p:nvPr>
          </p:nvSpPr>
          <p:spPr>
            <a:xfrm>
              <a:off x="6917516" y="2355850"/>
              <a:ext cx="136414" cy="113778"/>
            </a:xfrm>
            <a:custGeom>
              <a:avLst/>
              <a:gdLst/>
              <a:ahLst/>
              <a:cxnLst/>
              <a:rect l="0" t="0" r="0" b="0"/>
              <a:pathLst>
                <a:path w="136414" h="113778">
                  <a:moveTo>
                    <a:pt x="29384" y="25400"/>
                  </a:moveTo>
                  <a:lnTo>
                    <a:pt x="29384" y="25400"/>
                  </a:lnTo>
                  <a:lnTo>
                    <a:pt x="29384" y="22029"/>
                  </a:lnTo>
                  <a:lnTo>
                    <a:pt x="28679" y="21742"/>
                  </a:lnTo>
                  <a:lnTo>
                    <a:pt x="26012" y="23304"/>
                  </a:lnTo>
                  <a:lnTo>
                    <a:pt x="13483" y="50334"/>
                  </a:lnTo>
                  <a:lnTo>
                    <a:pt x="2957" y="78022"/>
                  </a:lnTo>
                  <a:lnTo>
                    <a:pt x="0" y="93237"/>
                  </a:lnTo>
                  <a:lnTo>
                    <a:pt x="622" y="98847"/>
                  </a:lnTo>
                  <a:lnTo>
                    <a:pt x="2449" y="103293"/>
                  </a:lnTo>
                  <a:lnTo>
                    <a:pt x="5077" y="106962"/>
                  </a:lnTo>
                  <a:lnTo>
                    <a:pt x="8946" y="109408"/>
                  </a:lnTo>
                  <a:lnTo>
                    <a:pt x="18889" y="112126"/>
                  </a:lnTo>
                  <a:lnTo>
                    <a:pt x="32245" y="107689"/>
                  </a:lnTo>
                  <a:lnTo>
                    <a:pt x="60445" y="87594"/>
                  </a:lnTo>
                  <a:lnTo>
                    <a:pt x="73237" y="69463"/>
                  </a:lnTo>
                  <a:lnTo>
                    <a:pt x="78812" y="55924"/>
                  </a:lnTo>
                  <a:lnTo>
                    <a:pt x="79269" y="55627"/>
                  </a:lnTo>
                  <a:lnTo>
                    <a:pt x="79574" y="56135"/>
                  </a:lnTo>
                  <a:lnTo>
                    <a:pt x="81560" y="87481"/>
                  </a:lnTo>
                  <a:lnTo>
                    <a:pt x="86910" y="97912"/>
                  </a:lnTo>
                  <a:lnTo>
                    <a:pt x="95873" y="105370"/>
                  </a:lnTo>
                  <a:lnTo>
                    <a:pt x="106207" y="110331"/>
                  </a:lnTo>
                  <a:lnTo>
                    <a:pt x="125299" y="113777"/>
                  </a:lnTo>
                  <a:lnTo>
                    <a:pt x="127900" y="111835"/>
                  </a:lnTo>
                  <a:lnTo>
                    <a:pt x="132671" y="104032"/>
                  </a:lnTo>
                  <a:lnTo>
                    <a:pt x="136413" y="76707"/>
                  </a:lnTo>
                  <a:lnTo>
                    <a:pt x="136356" y="51734"/>
                  </a:lnTo>
                  <a:lnTo>
                    <a:pt x="131479" y="24422"/>
                  </a:lnTo>
                  <a:lnTo>
                    <a:pt x="11828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7" name="SMARTInkShape-3212"/>
            <p:cNvSpPr/>
            <p:nvPr>
              <p:custDataLst>
                <p:tags r:id="rId97"/>
              </p:custDataLst>
            </p:nvPr>
          </p:nvSpPr>
          <p:spPr>
            <a:xfrm>
              <a:off x="6811367" y="2269929"/>
              <a:ext cx="91084" cy="225622"/>
            </a:xfrm>
            <a:custGeom>
              <a:avLst/>
              <a:gdLst/>
              <a:ahLst/>
              <a:cxnLst/>
              <a:rect l="0" t="0" r="0" b="0"/>
              <a:pathLst>
                <a:path w="91084" h="225622">
                  <a:moveTo>
                    <a:pt x="91083" y="3371"/>
                  </a:moveTo>
                  <a:lnTo>
                    <a:pt x="91083" y="3371"/>
                  </a:lnTo>
                  <a:lnTo>
                    <a:pt x="87712" y="0"/>
                  </a:lnTo>
                  <a:lnTo>
                    <a:pt x="85308" y="418"/>
                  </a:lnTo>
                  <a:lnTo>
                    <a:pt x="73065" y="9865"/>
                  </a:lnTo>
                  <a:lnTo>
                    <a:pt x="48742" y="36888"/>
                  </a:lnTo>
                  <a:lnTo>
                    <a:pt x="31813" y="66951"/>
                  </a:lnTo>
                  <a:lnTo>
                    <a:pt x="24053" y="83152"/>
                  </a:lnTo>
                  <a:lnTo>
                    <a:pt x="16764" y="99597"/>
                  </a:lnTo>
                  <a:lnTo>
                    <a:pt x="9786" y="116205"/>
                  </a:lnTo>
                  <a:lnTo>
                    <a:pt x="2034" y="145947"/>
                  </a:lnTo>
                  <a:lnTo>
                    <a:pt x="0" y="171866"/>
                  </a:lnTo>
                  <a:lnTo>
                    <a:pt x="3800" y="192793"/>
                  </a:lnTo>
                  <a:lnTo>
                    <a:pt x="12074" y="207738"/>
                  </a:lnTo>
                  <a:lnTo>
                    <a:pt x="27583" y="2256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8" name="SMARTInkShape-3213"/>
            <p:cNvSpPr/>
            <p:nvPr>
              <p:custDataLst>
                <p:tags r:id="rId98"/>
              </p:custDataLst>
            </p:nvPr>
          </p:nvSpPr>
          <p:spPr>
            <a:xfrm>
              <a:off x="6578600" y="2273300"/>
              <a:ext cx="12701" cy="25401"/>
            </a:xfrm>
            <a:custGeom>
              <a:avLst/>
              <a:gdLst/>
              <a:ahLst/>
              <a:cxnLst/>
              <a:rect l="0" t="0" r="0" b="0"/>
              <a:pathLst>
                <a:path w="12701" h="25401">
                  <a:moveTo>
                    <a:pt x="12700" y="25400"/>
                  </a:moveTo>
                  <a:lnTo>
                    <a:pt x="12700" y="25400"/>
                  </a:lnTo>
                  <a:lnTo>
                    <a:pt x="3862" y="16562"/>
                  </a:lnTo>
                  <a:lnTo>
                    <a:pt x="1716" y="10653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9" name="SMARTInkShape-3214"/>
            <p:cNvSpPr/>
            <p:nvPr>
              <p:custDataLst>
                <p:tags r:id="rId99"/>
              </p:custDataLst>
            </p:nvPr>
          </p:nvSpPr>
          <p:spPr>
            <a:xfrm>
              <a:off x="6541644" y="2400300"/>
              <a:ext cx="170307" cy="80094"/>
            </a:xfrm>
            <a:custGeom>
              <a:avLst/>
              <a:gdLst/>
              <a:ahLst/>
              <a:cxnLst/>
              <a:rect l="0" t="0" r="0" b="0"/>
              <a:pathLst>
                <a:path w="170307" h="80094">
                  <a:moveTo>
                    <a:pt x="11556" y="0"/>
                  </a:moveTo>
                  <a:lnTo>
                    <a:pt x="11556" y="0"/>
                  </a:lnTo>
                  <a:lnTo>
                    <a:pt x="2718" y="24419"/>
                  </a:lnTo>
                  <a:lnTo>
                    <a:pt x="0" y="44159"/>
                  </a:lnTo>
                  <a:lnTo>
                    <a:pt x="3127" y="55139"/>
                  </a:lnTo>
                  <a:lnTo>
                    <a:pt x="16633" y="73686"/>
                  </a:lnTo>
                  <a:lnTo>
                    <a:pt x="22749" y="78610"/>
                  </a:lnTo>
                  <a:lnTo>
                    <a:pt x="25368" y="79924"/>
                  </a:lnTo>
                  <a:lnTo>
                    <a:pt x="27820" y="80093"/>
                  </a:lnTo>
                  <a:lnTo>
                    <a:pt x="32425" y="78401"/>
                  </a:lnTo>
                  <a:lnTo>
                    <a:pt x="42356" y="66739"/>
                  </a:lnTo>
                  <a:lnTo>
                    <a:pt x="56942" y="39471"/>
                  </a:lnTo>
                  <a:lnTo>
                    <a:pt x="63168" y="16734"/>
                  </a:lnTo>
                  <a:lnTo>
                    <a:pt x="65014" y="13272"/>
                  </a:lnTo>
                  <a:lnTo>
                    <a:pt x="66950" y="11671"/>
                  </a:lnTo>
                  <a:lnTo>
                    <a:pt x="68946" y="11308"/>
                  </a:lnTo>
                  <a:lnTo>
                    <a:pt x="70983" y="11772"/>
                  </a:lnTo>
                  <a:lnTo>
                    <a:pt x="72341" y="12787"/>
                  </a:lnTo>
                  <a:lnTo>
                    <a:pt x="73246" y="14169"/>
                  </a:lnTo>
                  <a:lnTo>
                    <a:pt x="79181" y="33616"/>
                  </a:lnTo>
                  <a:lnTo>
                    <a:pt x="82848" y="53755"/>
                  </a:lnTo>
                  <a:lnTo>
                    <a:pt x="92936" y="68397"/>
                  </a:lnTo>
                  <a:lnTo>
                    <a:pt x="104014" y="54354"/>
                  </a:lnTo>
                  <a:lnTo>
                    <a:pt x="128805" y="23169"/>
                  </a:lnTo>
                  <a:lnTo>
                    <a:pt x="144368" y="8511"/>
                  </a:lnTo>
                  <a:lnTo>
                    <a:pt x="148076" y="7085"/>
                  </a:lnTo>
                  <a:lnTo>
                    <a:pt x="151252" y="6840"/>
                  </a:lnTo>
                  <a:lnTo>
                    <a:pt x="154076" y="8088"/>
                  </a:lnTo>
                  <a:lnTo>
                    <a:pt x="159094" y="13237"/>
                  </a:lnTo>
                  <a:lnTo>
                    <a:pt x="161795" y="20229"/>
                  </a:lnTo>
                  <a:lnTo>
                    <a:pt x="168792" y="49580"/>
                  </a:lnTo>
                  <a:lnTo>
                    <a:pt x="170306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0" name="SMARTInkShape-3215"/>
            <p:cNvSpPr/>
            <p:nvPr>
              <p:custDataLst>
                <p:tags r:id="rId100"/>
              </p:custDataLst>
            </p:nvPr>
          </p:nvSpPr>
          <p:spPr>
            <a:xfrm>
              <a:off x="6413500" y="2377592"/>
              <a:ext cx="65140" cy="129001"/>
            </a:xfrm>
            <a:custGeom>
              <a:avLst/>
              <a:gdLst/>
              <a:ahLst/>
              <a:cxnLst/>
              <a:rect l="0" t="0" r="0" b="0"/>
              <a:pathLst>
                <a:path w="65140" h="129001">
                  <a:moveTo>
                    <a:pt x="50800" y="3658"/>
                  </a:moveTo>
                  <a:lnTo>
                    <a:pt x="50800" y="3658"/>
                  </a:lnTo>
                  <a:lnTo>
                    <a:pt x="47429" y="287"/>
                  </a:lnTo>
                  <a:lnTo>
                    <a:pt x="45025" y="0"/>
                  </a:lnTo>
                  <a:lnTo>
                    <a:pt x="23664" y="6408"/>
                  </a:lnTo>
                  <a:lnTo>
                    <a:pt x="15691" y="12171"/>
                  </a:lnTo>
                  <a:lnTo>
                    <a:pt x="12578" y="15683"/>
                  </a:lnTo>
                  <a:lnTo>
                    <a:pt x="9118" y="25230"/>
                  </a:lnTo>
                  <a:lnTo>
                    <a:pt x="8195" y="30739"/>
                  </a:lnTo>
                  <a:lnTo>
                    <a:pt x="9697" y="36529"/>
                  </a:lnTo>
                  <a:lnTo>
                    <a:pt x="17010" y="48606"/>
                  </a:lnTo>
                  <a:lnTo>
                    <a:pt x="48163" y="79924"/>
                  </a:lnTo>
                  <a:lnTo>
                    <a:pt x="63841" y="101900"/>
                  </a:lnTo>
                  <a:lnTo>
                    <a:pt x="65139" y="106547"/>
                  </a:lnTo>
                  <a:lnTo>
                    <a:pt x="64698" y="115474"/>
                  </a:lnTo>
                  <a:lnTo>
                    <a:pt x="61477" y="119124"/>
                  </a:lnTo>
                  <a:lnTo>
                    <a:pt x="50371" y="125061"/>
                  </a:lnTo>
                  <a:lnTo>
                    <a:pt x="31623" y="129000"/>
                  </a:lnTo>
                  <a:lnTo>
                    <a:pt x="20875" y="126158"/>
                  </a:lnTo>
                  <a:lnTo>
                    <a:pt x="12100" y="120191"/>
                  </a:lnTo>
                  <a:lnTo>
                    <a:pt x="0" y="1052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1" name="SMARTInkShape-3216"/>
            <p:cNvSpPr/>
            <p:nvPr>
              <p:custDataLst>
                <p:tags r:id="rId101"/>
              </p:custDataLst>
            </p:nvPr>
          </p:nvSpPr>
          <p:spPr>
            <a:xfrm>
              <a:off x="6146800" y="247015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12700"/>
                  </a:moveTo>
                  <a:lnTo>
                    <a:pt x="0" y="12700"/>
                  </a:lnTo>
                  <a:lnTo>
                    <a:pt x="12552" y="10818"/>
                  </a:lnTo>
                  <a:lnTo>
                    <a:pt x="35469" y="5792"/>
                  </a:lnTo>
                  <a:lnTo>
                    <a:pt x="62720" y="1716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2" name="SMARTInkShape-3217"/>
            <p:cNvSpPr/>
            <p:nvPr>
              <p:custDataLst>
                <p:tags r:id="rId102"/>
              </p:custDataLst>
            </p:nvPr>
          </p:nvSpPr>
          <p:spPr>
            <a:xfrm>
              <a:off x="6140710" y="2438400"/>
              <a:ext cx="101341" cy="6351"/>
            </a:xfrm>
            <a:custGeom>
              <a:avLst/>
              <a:gdLst/>
              <a:ahLst/>
              <a:cxnLst/>
              <a:rect l="0" t="0" r="0" b="0"/>
              <a:pathLst>
                <a:path w="101341" h="6351">
                  <a:moveTo>
                    <a:pt x="6090" y="0"/>
                  </a:moveTo>
                  <a:lnTo>
                    <a:pt x="6090" y="0"/>
                  </a:lnTo>
                  <a:lnTo>
                    <a:pt x="0" y="0"/>
                  </a:lnTo>
                  <a:lnTo>
                    <a:pt x="29286" y="5026"/>
                  </a:lnTo>
                  <a:lnTo>
                    <a:pt x="56237" y="5958"/>
                  </a:lnTo>
                  <a:lnTo>
                    <a:pt x="87256" y="6272"/>
                  </a:lnTo>
                  <a:lnTo>
                    <a:pt x="10134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42" name="SMARTInkShape-Group699"/>
          <p:cNvGrpSpPr/>
          <p:nvPr/>
        </p:nvGrpSpPr>
        <p:grpSpPr>
          <a:xfrm>
            <a:off x="5159071" y="2995453"/>
            <a:ext cx="371780" cy="475751"/>
            <a:chOff x="5159071" y="2995453"/>
            <a:chExt cx="371780" cy="475751"/>
          </a:xfrm>
        </p:grpSpPr>
        <p:sp>
          <p:nvSpPr>
            <p:cNvPr id="534" name="SMARTInkShape-3218"/>
            <p:cNvSpPr/>
            <p:nvPr>
              <p:custDataLst>
                <p:tags r:id="rId82"/>
              </p:custDataLst>
            </p:nvPr>
          </p:nvSpPr>
          <p:spPr>
            <a:xfrm>
              <a:off x="5342017" y="3390900"/>
              <a:ext cx="106284" cy="6351"/>
            </a:xfrm>
            <a:custGeom>
              <a:avLst/>
              <a:gdLst/>
              <a:ahLst/>
              <a:cxnLst/>
              <a:rect l="0" t="0" r="0" b="0"/>
              <a:pathLst>
                <a:path w="106284" h="6351">
                  <a:moveTo>
                    <a:pt x="23733" y="6350"/>
                  </a:moveTo>
                  <a:lnTo>
                    <a:pt x="23733" y="6350"/>
                  </a:lnTo>
                  <a:lnTo>
                    <a:pt x="0" y="262"/>
                  </a:lnTo>
                  <a:lnTo>
                    <a:pt x="13871" y="757"/>
                  </a:lnTo>
                  <a:lnTo>
                    <a:pt x="32335" y="3673"/>
                  </a:lnTo>
                  <a:lnTo>
                    <a:pt x="58110" y="1402"/>
                  </a:lnTo>
                  <a:lnTo>
                    <a:pt x="86497" y="277"/>
                  </a:lnTo>
                  <a:lnTo>
                    <a:pt x="10628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5" name="SMARTInkShape-3219"/>
            <p:cNvSpPr/>
            <p:nvPr>
              <p:custDataLst>
                <p:tags r:id="rId83"/>
              </p:custDataLst>
            </p:nvPr>
          </p:nvSpPr>
          <p:spPr>
            <a:xfrm>
              <a:off x="5351958" y="3282950"/>
              <a:ext cx="58243" cy="188254"/>
            </a:xfrm>
            <a:custGeom>
              <a:avLst/>
              <a:gdLst/>
              <a:ahLst/>
              <a:cxnLst/>
              <a:rect l="0" t="0" r="0" b="0"/>
              <a:pathLst>
                <a:path w="58243" h="188254">
                  <a:moveTo>
                    <a:pt x="58242" y="0"/>
                  </a:moveTo>
                  <a:lnTo>
                    <a:pt x="58242" y="0"/>
                  </a:lnTo>
                  <a:lnTo>
                    <a:pt x="40665" y="26367"/>
                  </a:lnTo>
                  <a:lnTo>
                    <a:pt x="27145" y="47702"/>
                  </a:lnTo>
                  <a:lnTo>
                    <a:pt x="14083" y="71295"/>
                  </a:lnTo>
                  <a:lnTo>
                    <a:pt x="4984" y="95892"/>
                  </a:lnTo>
                  <a:lnTo>
                    <a:pt x="0" y="120230"/>
                  </a:lnTo>
                  <a:lnTo>
                    <a:pt x="135" y="142806"/>
                  </a:lnTo>
                  <a:lnTo>
                    <a:pt x="4179" y="168608"/>
                  </a:lnTo>
                  <a:lnTo>
                    <a:pt x="8088" y="174494"/>
                  </a:lnTo>
                  <a:lnTo>
                    <a:pt x="19959" y="182916"/>
                  </a:lnTo>
                  <a:lnTo>
                    <a:pt x="35767" y="188253"/>
                  </a:lnTo>
                  <a:lnTo>
                    <a:pt x="39731" y="187591"/>
                  </a:lnTo>
                  <a:lnTo>
                    <a:pt x="43079" y="185738"/>
                  </a:lnTo>
                  <a:lnTo>
                    <a:pt x="46016" y="183092"/>
                  </a:lnTo>
                  <a:lnTo>
                    <a:pt x="49281" y="174507"/>
                  </a:lnTo>
                  <a:lnTo>
                    <a:pt x="51892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6" name="SMARTInkShape-3220"/>
            <p:cNvSpPr/>
            <p:nvPr>
              <p:custDataLst>
                <p:tags r:id="rId84"/>
              </p:custDataLst>
            </p:nvPr>
          </p:nvSpPr>
          <p:spPr>
            <a:xfrm>
              <a:off x="5201950" y="3315967"/>
              <a:ext cx="125701" cy="154140"/>
            </a:xfrm>
            <a:custGeom>
              <a:avLst/>
              <a:gdLst/>
              <a:ahLst/>
              <a:cxnLst/>
              <a:rect l="0" t="0" r="0" b="0"/>
              <a:pathLst>
                <a:path w="125701" h="154140">
                  <a:moveTo>
                    <a:pt x="106650" y="74933"/>
                  </a:moveTo>
                  <a:lnTo>
                    <a:pt x="106650" y="74933"/>
                  </a:lnTo>
                  <a:lnTo>
                    <a:pt x="104769" y="54210"/>
                  </a:lnTo>
                  <a:lnTo>
                    <a:pt x="100874" y="43145"/>
                  </a:lnTo>
                  <a:lnTo>
                    <a:pt x="86256" y="23544"/>
                  </a:lnTo>
                  <a:lnTo>
                    <a:pt x="81765" y="23035"/>
                  </a:lnTo>
                  <a:lnTo>
                    <a:pt x="69249" y="26232"/>
                  </a:lnTo>
                  <a:lnTo>
                    <a:pt x="46336" y="42707"/>
                  </a:lnTo>
                  <a:lnTo>
                    <a:pt x="25044" y="68834"/>
                  </a:lnTo>
                  <a:lnTo>
                    <a:pt x="5330" y="98918"/>
                  </a:lnTo>
                  <a:lnTo>
                    <a:pt x="0" y="117813"/>
                  </a:lnTo>
                  <a:lnTo>
                    <a:pt x="689" y="134208"/>
                  </a:lnTo>
                  <a:lnTo>
                    <a:pt x="5698" y="146198"/>
                  </a:lnTo>
                  <a:lnTo>
                    <a:pt x="9010" y="149959"/>
                  </a:lnTo>
                  <a:lnTo>
                    <a:pt x="16453" y="154139"/>
                  </a:lnTo>
                  <a:lnTo>
                    <a:pt x="24465" y="154115"/>
                  </a:lnTo>
                  <a:lnTo>
                    <a:pt x="28576" y="153121"/>
                  </a:lnTo>
                  <a:lnTo>
                    <a:pt x="36908" y="146372"/>
                  </a:lnTo>
                  <a:lnTo>
                    <a:pt x="57126" y="118051"/>
                  </a:lnTo>
                  <a:lnTo>
                    <a:pt x="67235" y="95037"/>
                  </a:lnTo>
                  <a:lnTo>
                    <a:pt x="77138" y="68346"/>
                  </a:lnTo>
                  <a:lnTo>
                    <a:pt x="88595" y="40020"/>
                  </a:lnTo>
                  <a:lnTo>
                    <a:pt x="106716" y="8352"/>
                  </a:lnTo>
                  <a:lnTo>
                    <a:pt x="112173" y="0"/>
                  </a:lnTo>
                  <a:lnTo>
                    <a:pt x="99076" y="28411"/>
                  </a:lnTo>
                  <a:lnTo>
                    <a:pt x="89119" y="57150"/>
                  </a:lnTo>
                  <a:lnTo>
                    <a:pt x="81700" y="88008"/>
                  </a:lnTo>
                  <a:lnTo>
                    <a:pt x="78628" y="108261"/>
                  </a:lnTo>
                  <a:lnTo>
                    <a:pt x="80866" y="133413"/>
                  </a:lnTo>
                  <a:lnTo>
                    <a:pt x="84137" y="142787"/>
                  </a:lnTo>
                  <a:lnTo>
                    <a:pt x="87407" y="144863"/>
                  </a:lnTo>
                  <a:lnTo>
                    <a:pt x="96687" y="145289"/>
                  </a:lnTo>
                  <a:lnTo>
                    <a:pt x="107866" y="137482"/>
                  </a:lnTo>
                  <a:lnTo>
                    <a:pt x="125700" y="1193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7" name="SMARTInkShape-3221"/>
            <p:cNvSpPr/>
            <p:nvPr>
              <p:custDataLst>
                <p:tags r:id="rId85"/>
              </p:custDataLst>
            </p:nvPr>
          </p:nvSpPr>
          <p:spPr>
            <a:xfrm>
              <a:off x="5187950" y="3251200"/>
              <a:ext cx="266701" cy="15810"/>
            </a:xfrm>
            <a:custGeom>
              <a:avLst/>
              <a:gdLst/>
              <a:ahLst/>
              <a:cxnLst/>
              <a:rect l="0" t="0" r="0" b="0"/>
              <a:pathLst>
                <a:path w="266701" h="15810">
                  <a:moveTo>
                    <a:pt x="0" y="6350"/>
                  </a:moveTo>
                  <a:lnTo>
                    <a:pt x="0" y="6350"/>
                  </a:lnTo>
                  <a:lnTo>
                    <a:pt x="0" y="11817"/>
                  </a:lnTo>
                  <a:lnTo>
                    <a:pt x="10113" y="15809"/>
                  </a:lnTo>
                  <a:lnTo>
                    <a:pt x="33257" y="14718"/>
                  </a:lnTo>
                  <a:lnTo>
                    <a:pt x="59937" y="13597"/>
                  </a:lnTo>
                  <a:lnTo>
                    <a:pt x="75941" y="13298"/>
                  </a:lnTo>
                  <a:lnTo>
                    <a:pt x="93666" y="13099"/>
                  </a:lnTo>
                  <a:lnTo>
                    <a:pt x="112539" y="12966"/>
                  </a:lnTo>
                  <a:lnTo>
                    <a:pt x="132176" y="12877"/>
                  </a:lnTo>
                  <a:lnTo>
                    <a:pt x="151617" y="12112"/>
                  </a:lnTo>
                  <a:lnTo>
                    <a:pt x="170928" y="10897"/>
                  </a:lnTo>
                  <a:lnTo>
                    <a:pt x="190153" y="9382"/>
                  </a:lnTo>
                  <a:lnTo>
                    <a:pt x="220919" y="7697"/>
                  </a:lnTo>
                  <a:lnTo>
                    <a:pt x="250549" y="4868"/>
                  </a:lnTo>
                  <a:lnTo>
                    <a:pt x="266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8" name="SMARTInkShape-3222"/>
            <p:cNvSpPr/>
            <p:nvPr>
              <p:custDataLst>
                <p:tags r:id="rId86"/>
              </p:custDataLst>
            </p:nvPr>
          </p:nvSpPr>
          <p:spPr>
            <a:xfrm>
              <a:off x="5384800" y="3022600"/>
              <a:ext cx="146051" cy="12701"/>
            </a:xfrm>
            <a:custGeom>
              <a:avLst/>
              <a:gdLst/>
              <a:ahLst/>
              <a:cxnLst/>
              <a:rect l="0" t="0" r="0" b="0"/>
              <a:pathLst>
                <a:path w="14605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705" y="8336"/>
                  </a:lnTo>
                  <a:lnTo>
                    <a:pt x="1882" y="7674"/>
                  </a:lnTo>
                  <a:lnTo>
                    <a:pt x="6481" y="6938"/>
                  </a:lnTo>
                  <a:lnTo>
                    <a:pt x="30443" y="8348"/>
                  </a:lnTo>
                  <a:lnTo>
                    <a:pt x="58644" y="11411"/>
                  </a:lnTo>
                  <a:lnTo>
                    <a:pt x="89343" y="10436"/>
                  </a:lnTo>
                  <a:lnTo>
                    <a:pt x="118900" y="5679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9" name="SMARTInkShape-3223"/>
            <p:cNvSpPr/>
            <p:nvPr>
              <p:custDataLst>
                <p:tags r:id="rId87"/>
              </p:custDataLst>
            </p:nvPr>
          </p:nvSpPr>
          <p:spPr>
            <a:xfrm>
              <a:off x="5365750" y="3117850"/>
              <a:ext cx="95251" cy="12439"/>
            </a:xfrm>
            <a:custGeom>
              <a:avLst/>
              <a:gdLst/>
              <a:ahLst/>
              <a:cxnLst/>
              <a:rect l="0" t="0" r="0" b="0"/>
              <a:pathLst>
                <a:path w="95251" h="12439">
                  <a:moveTo>
                    <a:pt x="0" y="6350"/>
                  </a:moveTo>
                  <a:lnTo>
                    <a:pt x="0" y="6350"/>
                  </a:lnTo>
                  <a:lnTo>
                    <a:pt x="18510" y="8231"/>
                  </a:lnTo>
                  <a:lnTo>
                    <a:pt x="47714" y="11817"/>
                  </a:lnTo>
                  <a:lnTo>
                    <a:pt x="72306" y="12438"/>
                  </a:lnTo>
                  <a:lnTo>
                    <a:pt x="78542" y="11114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0" name="SMARTInkShape-3224"/>
            <p:cNvSpPr/>
            <p:nvPr>
              <p:custDataLst>
                <p:tags r:id="rId88"/>
              </p:custDataLst>
            </p:nvPr>
          </p:nvSpPr>
          <p:spPr>
            <a:xfrm>
              <a:off x="5353026" y="3016250"/>
              <a:ext cx="82575" cy="186937"/>
            </a:xfrm>
            <a:custGeom>
              <a:avLst/>
              <a:gdLst/>
              <a:ahLst/>
              <a:cxnLst/>
              <a:rect l="0" t="0" r="0" b="0"/>
              <a:pathLst>
                <a:path w="82575" h="186937">
                  <a:moveTo>
                    <a:pt x="50824" y="0"/>
                  </a:moveTo>
                  <a:lnTo>
                    <a:pt x="50824" y="0"/>
                  </a:lnTo>
                  <a:lnTo>
                    <a:pt x="40153" y="31393"/>
                  </a:lnTo>
                  <a:lnTo>
                    <a:pt x="29149" y="54169"/>
                  </a:lnTo>
                  <a:lnTo>
                    <a:pt x="14849" y="80755"/>
                  </a:lnTo>
                  <a:lnTo>
                    <a:pt x="4731" y="109033"/>
                  </a:lnTo>
                  <a:lnTo>
                    <a:pt x="0" y="135948"/>
                  </a:lnTo>
                  <a:lnTo>
                    <a:pt x="2600" y="157318"/>
                  </a:lnTo>
                  <a:lnTo>
                    <a:pt x="10341" y="172460"/>
                  </a:lnTo>
                  <a:lnTo>
                    <a:pt x="15369" y="178473"/>
                  </a:lnTo>
                  <a:lnTo>
                    <a:pt x="26600" y="185155"/>
                  </a:lnTo>
                  <a:lnTo>
                    <a:pt x="32558" y="186936"/>
                  </a:lnTo>
                  <a:lnTo>
                    <a:pt x="46704" y="185153"/>
                  </a:lnTo>
                  <a:lnTo>
                    <a:pt x="60987" y="178951"/>
                  </a:lnTo>
                  <a:lnTo>
                    <a:pt x="82574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1" name="SMARTInkShape-3225"/>
            <p:cNvSpPr/>
            <p:nvPr>
              <p:custDataLst>
                <p:tags r:id="rId89"/>
              </p:custDataLst>
            </p:nvPr>
          </p:nvSpPr>
          <p:spPr>
            <a:xfrm>
              <a:off x="5159071" y="2995453"/>
              <a:ext cx="187630" cy="226945"/>
            </a:xfrm>
            <a:custGeom>
              <a:avLst/>
              <a:gdLst/>
              <a:ahLst/>
              <a:cxnLst/>
              <a:rect l="0" t="0" r="0" b="0"/>
              <a:pathLst>
                <a:path w="187630" h="226945">
                  <a:moveTo>
                    <a:pt x="98729" y="135097"/>
                  </a:moveTo>
                  <a:lnTo>
                    <a:pt x="98729" y="135097"/>
                  </a:lnTo>
                  <a:lnTo>
                    <a:pt x="70599" y="114846"/>
                  </a:lnTo>
                  <a:lnTo>
                    <a:pt x="59416" y="111985"/>
                  </a:lnTo>
                  <a:lnTo>
                    <a:pt x="47389" y="114477"/>
                  </a:lnTo>
                  <a:lnTo>
                    <a:pt x="41219" y="117117"/>
                  </a:lnTo>
                  <a:lnTo>
                    <a:pt x="22423" y="137688"/>
                  </a:lnTo>
                  <a:lnTo>
                    <a:pt x="11663" y="158120"/>
                  </a:lnTo>
                  <a:lnTo>
                    <a:pt x="1436" y="189661"/>
                  </a:lnTo>
                  <a:lnTo>
                    <a:pt x="0" y="198990"/>
                  </a:lnTo>
                  <a:lnTo>
                    <a:pt x="1159" y="206620"/>
                  </a:lnTo>
                  <a:lnTo>
                    <a:pt x="8093" y="218861"/>
                  </a:lnTo>
                  <a:lnTo>
                    <a:pt x="13610" y="222690"/>
                  </a:lnTo>
                  <a:lnTo>
                    <a:pt x="27267" y="226944"/>
                  </a:lnTo>
                  <a:lnTo>
                    <a:pt x="44626" y="221308"/>
                  </a:lnTo>
                  <a:lnTo>
                    <a:pt x="63395" y="207985"/>
                  </a:lnTo>
                  <a:lnTo>
                    <a:pt x="81143" y="187953"/>
                  </a:lnTo>
                  <a:lnTo>
                    <a:pt x="98439" y="161176"/>
                  </a:lnTo>
                  <a:lnTo>
                    <a:pt x="107002" y="146133"/>
                  </a:lnTo>
                  <a:lnTo>
                    <a:pt x="114122" y="129049"/>
                  </a:lnTo>
                  <a:lnTo>
                    <a:pt x="120280" y="110604"/>
                  </a:lnTo>
                  <a:lnTo>
                    <a:pt x="125796" y="91251"/>
                  </a:lnTo>
                  <a:lnTo>
                    <a:pt x="130885" y="73411"/>
                  </a:lnTo>
                  <a:lnTo>
                    <a:pt x="135688" y="56579"/>
                  </a:lnTo>
                  <a:lnTo>
                    <a:pt x="144083" y="28233"/>
                  </a:lnTo>
                  <a:lnTo>
                    <a:pt x="150166" y="10932"/>
                  </a:lnTo>
                  <a:lnTo>
                    <a:pt x="150660" y="5753"/>
                  </a:lnTo>
                  <a:lnTo>
                    <a:pt x="149577" y="2301"/>
                  </a:lnTo>
                  <a:lnTo>
                    <a:pt x="147445" y="0"/>
                  </a:lnTo>
                  <a:lnTo>
                    <a:pt x="144611" y="582"/>
                  </a:lnTo>
                  <a:lnTo>
                    <a:pt x="137701" y="6874"/>
                  </a:lnTo>
                  <a:lnTo>
                    <a:pt x="128044" y="26133"/>
                  </a:lnTo>
                  <a:lnTo>
                    <a:pt x="116697" y="53507"/>
                  </a:lnTo>
                  <a:lnTo>
                    <a:pt x="104598" y="84489"/>
                  </a:lnTo>
                  <a:lnTo>
                    <a:pt x="99691" y="115191"/>
                  </a:lnTo>
                  <a:lnTo>
                    <a:pt x="100568" y="143183"/>
                  </a:lnTo>
                  <a:lnTo>
                    <a:pt x="105661" y="165032"/>
                  </a:lnTo>
                  <a:lnTo>
                    <a:pt x="110406" y="172692"/>
                  </a:lnTo>
                  <a:lnTo>
                    <a:pt x="123203" y="183086"/>
                  </a:lnTo>
                  <a:lnTo>
                    <a:pt x="131274" y="184728"/>
                  </a:lnTo>
                  <a:lnTo>
                    <a:pt x="149647" y="182790"/>
                  </a:lnTo>
                  <a:lnTo>
                    <a:pt x="165809" y="171581"/>
                  </a:lnTo>
                  <a:lnTo>
                    <a:pt x="187629" y="1477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43" name="SMARTInkShape-3226"/>
          <p:cNvSpPr/>
          <p:nvPr>
            <p:custDataLst>
              <p:tags r:id="rId8"/>
            </p:custDataLst>
          </p:nvPr>
        </p:nvSpPr>
        <p:spPr>
          <a:xfrm>
            <a:off x="5789706" y="3156833"/>
            <a:ext cx="141195" cy="170568"/>
          </a:xfrm>
          <a:custGeom>
            <a:avLst/>
            <a:gdLst/>
            <a:ahLst/>
            <a:cxnLst/>
            <a:rect l="0" t="0" r="0" b="0"/>
            <a:pathLst>
              <a:path w="141195" h="170568">
                <a:moveTo>
                  <a:pt x="141194" y="5467"/>
                </a:moveTo>
                <a:lnTo>
                  <a:pt x="141194" y="5467"/>
                </a:lnTo>
                <a:lnTo>
                  <a:pt x="141194" y="2096"/>
                </a:lnTo>
                <a:lnTo>
                  <a:pt x="139782" y="1103"/>
                </a:lnTo>
                <a:lnTo>
                  <a:pt x="134452" y="0"/>
                </a:lnTo>
                <a:lnTo>
                  <a:pt x="127379" y="3272"/>
                </a:lnTo>
                <a:lnTo>
                  <a:pt x="111700" y="18693"/>
                </a:lnTo>
                <a:lnTo>
                  <a:pt x="89181" y="47486"/>
                </a:lnTo>
                <a:lnTo>
                  <a:pt x="72921" y="70709"/>
                </a:lnTo>
                <a:lnTo>
                  <a:pt x="56288" y="95141"/>
                </a:lnTo>
                <a:lnTo>
                  <a:pt x="31057" y="119212"/>
                </a:lnTo>
                <a:lnTo>
                  <a:pt x="12448" y="131911"/>
                </a:lnTo>
                <a:lnTo>
                  <a:pt x="8090" y="132802"/>
                </a:lnTo>
                <a:lnTo>
                  <a:pt x="4481" y="131984"/>
                </a:lnTo>
                <a:lnTo>
                  <a:pt x="1368" y="130028"/>
                </a:lnTo>
                <a:lnTo>
                  <a:pt x="0" y="126608"/>
                </a:lnTo>
                <a:lnTo>
                  <a:pt x="989" y="100265"/>
                </a:lnTo>
                <a:lnTo>
                  <a:pt x="2681" y="80761"/>
                </a:lnTo>
                <a:lnTo>
                  <a:pt x="13383" y="54755"/>
                </a:lnTo>
                <a:lnTo>
                  <a:pt x="17361" y="49245"/>
                </a:lnTo>
                <a:lnTo>
                  <a:pt x="18422" y="48764"/>
                </a:lnTo>
                <a:lnTo>
                  <a:pt x="19129" y="49148"/>
                </a:lnTo>
                <a:lnTo>
                  <a:pt x="46935" y="79735"/>
                </a:lnTo>
                <a:lnTo>
                  <a:pt x="65287" y="103515"/>
                </a:lnTo>
                <a:lnTo>
                  <a:pt x="77389" y="128435"/>
                </a:lnTo>
                <a:lnTo>
                  <a:pt x="95101" y="159923"/>
                </a:lnTo>
                <a:lnTo>
                  <a:pt x="103094" y="17056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56" name="SMARTInkShape-Group701"/>
          <p:cNvGrpSpPr/>
          <p:nvPr/>
        </p:nvGrpSpPr>
        <p:grpSpPr>
          <a:xfrm>
            <a:off x="6155117" y="3014357"/>
            <a:ext cx="1189707" cy="301123"/>
            <a:chOff x="6155117" y="3014357"/>
            <a:chExt cx="1189707" cy="301123"/>
          </a:xfrm>
        </p:grpSpPr>
        <p:sp>
          <p:nvSpPr>
            <p:cNvPr id="544" name="SMARTInkShape-3227"/>
            <p:cNvSpPr/>
            <p:nvPr>
              <p:custDataLst>
                <p:tags r:id="rId70"/>
              </p:custDataLst>
            </p:nvPr>
          </p:nvSpPr>
          <p:spPr>
            <a:xfrm>
              <a:off x="7190428" y="3073400"/>
              <a:ext cx="73973" cy="148610"/>
            </a:xfrm>
            <a:custGeom>
              <a:avLst/>
              <a:gdLst/>
              <a:ahLst/>
              <a:cxnLst/>
              <a:rect l="0" t="0" r="0" b="0"/>
              <a:pathLst>
                <a:path w="73973" h="148610">
                  <a:moveTo>
                    <a:pt x="42222" y="0"/>
                  </a:moveTo>
                  <a:lnTo>
                    <a:pt x="42222" y="0"/>
                  </a:lnTo>
                  <a:lnTo>
                    <a:pt x="28407" y="24485"/>
                  </a:lnTo>
                  <a:lnTo>
                    <a:pt x="18372" y="52410"/>
                  </a:lnTo>
                  <a:lnTo>
                    <a:pt x="12573" y="73388"/>
                  </a:lnTo>
                  <a:lnTo>
                    <a:pt x="5290" y="96822"/>
                  </a:lnTo>
                  <a:lnTo>
                    <a:pt x="0" y="120332"/>
                  </a:lnTo>
                  <a:lnTo>
                    <a:pt x="1373" y="126788"/>
                  </a:lnTo>
                  <a:lnTo>
                    <a:pt x="8545" y="139606"/>
                  </a:lnTo>
                  <a:lnTo>
                    <a:pt x="14831" y="143870"/>
                  </a:lnTo>
                  <a:lnTo>
                    <a:pt x="31224" y="148609"/>
                  </a:lnTo>
                  <a:lnTo>
                    <a:pt x="58943" y="147287"/>
                  </a:lnTo>
                  <a:lnTo>
                    <a:pt x="66821" y="146600"/>
                  </a:lnTo>
                  <a:lnTo>
                    <a:pt x="69205" y="145005"/>
                  </a:lnTo>
                  <a:lnTo>
                    <a:pt x="70794" y="142531"/>
                  </a:lnTo>
                  <a:lnTo>
                    <a:pt x="73972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5" name="SMARTInkShape-3228"/>
            <p:cNvSpPr/>
            <p:nvPr>
              <p:custDataLst>
                <p:tags r:id="rId71"/>
              </p:custDataLst>
            </p:nvPr>
          </p:nvSpPr>
          <p:spPr>
            <a:xfrm>
              <a:off x="7010400" y="32258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2638" y="5957"/>
                  </a:lnTo>
                  <a:lnTo>
                    <a:pt x="60696" y="6272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6" name="SMARTInkShape-3229"/>
            <p:cNvSpPr/>
            <p:nvPr>
              <p:custDataLst>
                <p:tags r:id="rId72"/>
              </p:custDataLst>
            </p:nvPr>
          </p:nvSpPr>
          <p:spPr>
            <a:xfrm>
              <a:off x="6978650" y="3175000"/>
              <a:ext cx="127001" cy="19051"/>
            </a:xfrm>
            <a:custGeom>
              <a:avLst/>
              <a:gdLst/>
              <a:ahLst/>
              <a:cxnLst/>
              <a:rect l="0" t="0" r="0" b="0"/>
              <a:pathLst>
                <a:path w="127001" h="19051">
                  <a:moveTo>
                    <a:pt x="0" y="0"/>
                  </a:moveTo>
                  <a:lnTo>
                    <a:pt x="0" y="0"/>
                  </a:lnTo>
                  <a:lnTo>
                    <a:pt x="26367" y="1881"/>
                  </a:lnTo>
                  <a:lnTo>
                    <a:pt x="57437" y="6907"/>
                  </a:lnTo>
                  <a:lnTo>
                    <a:pt x="87103" y="10983"/>
                  </a:lnTo>
                  <a:lnTo>
                    <a:pt x="115670" y="15732"/>
                  </a:lnTo>
                  <a:lnTo>
                    <a:pt x="1270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7" name="SMARTInkShape-3230"/>
            <p:cNvSpPr/>
            <p:nvPr>
              <p:custDataLst>
                <p:tags r:id="rId73"/>
              </p:custDataLst>
            </p:nvPr>
          </p:nvSpPr>
          <p:spPr>
            <a:xfrm>
              <a:off x="7032889" y="3187700"/>
              <a:ext cx="14730" cy="114301"/>
            </a:xfrm>
            <a:custGeom>
              <a:avLst/>
              <a:gdLst/>
              <a:ahLst/>
              <a:cxnLst/>
              <a:rect l="0" t="0" r="0" b="0"/>
              <a:pathLst>
                <a:path w="14730" h="114301">
                  <a:moveTo>
                    <a:pt x="9261" y="0"/>
                  </a:moveTo>
                  <a:lnTo>
                    <a:pt x="9261" y="0"/>
                  </a:lnTo>
                  <a:lnTo>
                    <a:pt x="12632" y="3371"/>
                  </a:lnTo>
                  <a:lnTo>
                    <a:pt x="14729" y="18951"/>
                  </a:lnTo>
                  <a:lnTo>
                    <a:pt x="11979" y="44813"/>
                  </a:lnTo>
                  <a:lnTo>
                    <a:pt x="6695" y="71447"/>
                  </a:lnTo>
                  <a:lnTo>
                    <a:pt x="0" y="99250"/>
                  </a:lnTo>
                  <a:lnTo>
                    <a:pt x="2911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8" name="SMARTInkShape-3231"/>
            <p:cNvSpPr/>
            <p:nvPr>
              <p:custDataLst>
                <p:tags r:id="rId74"/>
              </p:custDataLst>
            </p:nvPr>
          </p:nvSpPr>
          <p:spPr>
            <a:xfrm>
              <a:off x="6805824" y="3111500"/>
              <a:ext cx="146080" cy="144364"/>
            </a:xfrm>
            <a:custGeom>
              <a:avLst/>
              <a:gdLst/>
              <a:ahLst/>
              <a:cxnLst/>
              <a:rect l="0" t="0" r="0" b="0"/>
              <a:pathLst>
                <a:path w="146080" h="144364">
                  <a:moveTo>
                    <a:pt x="33126" y="50800"/>
                  </a:moveTo>
                  <a:lnTo>
                    <a:pt x="33126" y="50800"/>
                  </a:lnTo>
                  <a:lnTo>
                    <a:pt x="27351" y="57986"/>
                  </a:lnTo>
                  <a:lnTo>
                    <a:pt x="13354" y="84387"/>
                  </a:lnTo>
                  <a:lnTo>
                    <a:pt x="371" y="113409"/>
                  </a:lnTo>
                  <a:lnTo>
                    <a:pt x="0" y="119350"/>
                  </a:lnTo>
                  <a:lnTo>
                    <a:pt x="3352" y="129715"/>
                  </a:lnTo>
                  <a:lnTo>
                    <a:pt x="6221" y="133043"/>
                  </a:lnTo>
                  <a:lnTo>
                    <a:pt x="13172" y="136742"/>
                  </a:lnTo>
                  <a:lnTo>
                    <a:pt x="35132" y="132081"/>
                  </a:lnTo>
                  <a:lnTo>
                    <a:pt x="63313" y="113500"/>
                  </a:lnTo>
                  <a:lnTo>
                    <a:pt x="77191" y="100579"/>
                  </a:lnTo>
                  <a:lnTo>
                    <a:pt x="81931" y="93380"/>
                  </a:lnTo>
                  <a:lnTo>
                    <a:pt x="82596" y="93298"/>
                  </a:lnTo>
                  <a:lnTo>
                    <a:pt x="83038" y="93948"/>
                  </a:lnTo>
                  <a:lnTo>
                    <a:pt x="80092" y="105838"/>
                  </a:lnTo>
                  <a:lnTo>
                    <a:pt x="81752" y="116183"/>
                  </a:lnTo>
                  <a:lnTo>
                    <a:pt x="90023" y="130537"/>
                  </a:lnTo>
                  <a:lnTo>
                    <a:pt x="99336" y="137509"/>
                  </a:lnTo>
                  <a:lnTo>
                    <a:pt x="115819" y="144363"/>
                  </a:lnTo>
                  <a:lnTo>
                    <a:pt x="123031" y="143418"/>
                  </a:lnTo>
                  <a:lnTo>
                    <a:pt x="126929" y="142179"/>
                  </a:lnTo>
                  <a:lnTo>
                    <a:pt x="133142" y="135157"/>
                  </a:lnTo>
                  <a:lnTo>
                    <a:pt x="142880" y="110032"/>
                  </a:lnTo>
                  <a:lnTo>
                    <a:pt x="146079" y="86146"/>
                  </a:lnTo>
                  <a:lnTo>
                    <a:pt x="143656" y="54452"/>
                  </a:lnTo>
                  <a:lnTo>
                    <a:pt x="141840" y="24993"/>
                  </a:lnTo>
                  <a:lnTo>
                    <a:pt x="137653" y="12754"/>
                  </a:lnTo>
                  <a:lnTo>
                    <a:pt x="12837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9" name="SMARTInkShape-3232"/>
            <p:cNvSpPr/>
            <p:nvPr>
              <p:custDataLst>
                <p:tags r:id="rId75"/>
              </p:custDataLst>
            </p:nvPr>
          </p:nvSpPr>
          <p:spPr>
            <a:xfrm>
              <a:off x="6687556" y="3028950"/>
              <a:ext cx="119645" cy="253711"/>
            </a:xfrm>
            <a:custGeom>
              <a:avLst/>
              <a:gdLst/>
              <a:ahLst/>
              <a:cxnLst/>
              <a:rect l="0" t="0" r="0" b="0"/>
              <a:pathLst>
                <a:path w="119645" h="253711">
                  <a:moveTo>
                    <a:pt x="119644" y="0"/>
                  </a:moveTo>
                  <a:lnTo>
                    <a:pt x="119644" y="0"/>
                  </a:lnTo>
                  <a:lnTo>
                    <a:pt x="103729" y="12256"/>
                  </a:lnTo>
                  <a:lnTo>
                    <a:pt x="80670" y="38282"/>
                  </a:lnTo>
                  <a:lnTo>
                    <a:pt x="59283" y="63110"/>
                  </a:lnTo>
                  <a:lnTo>
                    <a:pt x="48359" y="78762"/>
                  </a:lnTo>
                  <a:lnTo>
                    <a:pt x="37548" y="96253"/>
                  </a:lnTo>
                  <a:lnTo>
                    <a:pt x="26814" y="114969"/>
                  </a:lnTo>
                  <a:lnTo>
                    <a:pt x="18246" y="133090"/>
                  </a:lnTo>
                  <a:lnTo>
                    <a:pt x="11123" y="150816"/>
                  </a:lnTo>
                  <a:lnTo>
                    <a:pt x="4963" y="168277"/>
                  </a:lnTo>
                  <a:lnTo>
                    <a:pt x="0" y="197086"/>
                  </a:lnTo>
                  <a:lnTo>
                    <a:pt x="1558" y="220238"/>
                  </a:lnTo>
                  <a:lnTo>
                    <a:pt x="9306" y="237584"/>
                  </a:lnTo>
                  <a:lnTo>
                    <a:pt x="21686" y="248585"/>
                  </a:lnTo>
                  <a:lnTo>
                    <a:pt x="28939" y="252507"/>
                  </a:lnTo>
                  <a:lnTo>
                    <a:pt x="36596" y="253710"/>
                  </a:lnTo>
                  <a:lnTo>
                    <a:pt x="68844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0" name="SMARTInkShape-3233"/>
            <p:cNvSpPr/>
            <p:nvPr>
              <p:custDataLst>
                <p:tags r:id="rId76"/>
              </p:custDataLst>
            </p:nvPr>
          </p:nvSpPr>
          <p:spPr>
            <a:xfrm>
              <a:off x="6511313" y="3014357"/>
              <a:ext cx="92688" cy="128894"/>
            </a:xfrm>
            <a:custGeom>
              <a:avLst/>
              <a:gdLst/>
              <a:ahLst/>
              <a:cxnLst/>
              <a:rect l="0" t="0" r="0" b="0"/>
              <a:pathLst>
                <a:path w="92688" h="128894">
                  <a:moveTo>
                    <a:pt x="29187" y="20943"/>
                  </a:moveTo>
                  <a:lnTo>
                    <a:pt x="29187" y="20943"/>
                  </a:lnTo>
                  <a:lnTo>
                    <a:pt x="57798" y="1170"/>
                  </a:lnTo>
                  <a:lnTo>
                    <a:pt x="62373" y="0"/>
                  </a:lnTo>
                  <a:lnTo>
                    <a:pt x="71218" y="581"/>
                  </a:lnTo>
                  <a:lnTo>
                    <a:pt x="74141" y="3135"/>
                  </a:lnTo>
                  <a:lnTo>
                    <a:pt x="77389" y="11617"/>
                  </a:lnTo>
                  <a:lnTo>
                    <a:pt x="73187" y="24324"/>
                  </a:lnTo>
                  <a:lnTo>
                    <a:pt x="57041" y="49226"/>
                  </a:lnTo>
                  <a:lnTo>
                    <a:pt x="32501" y="75184"/>
                  </a:lnTo>
                  <a:lnTo>
                    <a:pt x="15844" y="89500"/>
                  </a:lnTo>
                  <a:lnTo>
                    <a:pt x="3204" y="108049"/>
                  </a:lnTo>
                  <a:lnTo>
                    <a:pt x="0" y="115631"/>
                  </a:lnTo>
                  <a:lnTo>
                    <a:pt x="557" y="117935"/>
                  </a:lnTo>
                  <a:lnTo>
                    <a:pt x="2339" y="119471"/>
                  </a:lnTo>
                  <a:lnTo>
                    <a:pt x="4939" y="120495"/>
                  </a:lnTo>
                  <a:lnTo>
                    <a:pt x="33047" y="122138"/>
                  </a:lnTo>
                  <a:lnTo>
                    <a:pt x="60446" y="124344"/>
                  </a:lnTo>
                  <a:lnTo>
                    <a:pt x="92687" y="1288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1" name="SMARTInkShape-3234"/>
            <p:cNvSpPr/>
            <p:nvPr>
              <p:custDataLst>
                <p:tags r:id="rId77"/>
              </p:custDataLst>
            </p:nvPr>
          </p:nvSpPr>
          <p:spPr>
            <a:xfrm>
              <a:off x="6424892" y="3182233"/>
              <a:ext cx="48699" cy="117418"/>
            </a:xfrm>
            <a:custGeom>
              <a:avLst/>
              <a:gdLst/>
              <a:ahLst/>
              <a:cxnLst/>
              <a:rect l="0" t="0" r="0" b="0"/>
              <a:pathLst>
                <a:path w="48699" h="117418">
                  <a:moveTo>
                    <a:pt x="45758" y="5467"/>
                  </a:moveTo>
                  <a:lnTo>
                    <a:pt x="45758" y="5467"/>
                  </a:lnTo>
                  <a:lnTo>
                    <a:pt x="42387" y="2096"/>
                  </a:lnTo>
                  <a:lnTo>
                    <a:pt x="36969" y="441"/>
                  </a:lnTo>
                  <a:lnTo>
                    <a:pt x="33549" y="0"/>
                  </a:lnTo>
                  <a:lnTo>
                    <a:pt x="15251" y="6120"/>
                  </a:lnTo>
                  <a:lnTo>
                    <a:pt x="5623" y="14929"/>
                  </a:lnTo>
                  <a:lnTo>
                    <a:pt x="2068" y="20242"/>
                  </a:lnTo>
                  <a:lnTo>
                    <a:pt x="0" y="31789"/>
                  </a:lnTo>
                  <a:lnTo>
                    <a:pt x="436" y="37832"/>
                  </a:lnTo>
                  <a:lnTo>
                    <a:pt x="6563" y="48309"/>
                  </a:lnTo>
                  <a:lnTo>
                    <a:pt x="29386" y="75941"/>
                  </a:lnTo>
                  <a:lnTo>
                    <a:pt x="46993" y="97077"/>
                  </a:lnTo>
                  <a:lnTo>
                    <a:pt x="48698" y="100407"/>
                  </a:lnTo>
                  <a:lnTo>
                    <a:pt x="48423" y="104038"/>
                  </a:lnTo>
                  <a:lnTo>
                    <a:pt x="44356" y="111836"/>
                  </a:lnTo>
                  <a:lnTo>
                    <a:pt x="40589" y="114479"/>
                  </a:lnTo>
                  <a:lnTo>
                    <a:pt x="30760" y="117417"/>
                  </a:lnTo>
                  <a:lnTo>
                    <a:pt x="1308" y="1134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2" name="SMARTInkShape-3235"/>
            <p:cNvSpPr/>
            <p:nvPr>
              <p:custDataLst>
                <p:tags r:id="rId78"/>
              </p:custDataLst>
            </p:nvPr>
          </p:nvSpPr>
          <p:spPr>
            <a:xfrm>
              <a:off x="6280417" y="3191246"/>
              <a:ext cx="126675" cy="110276"/>
            </a:xfrm>
            <a:custGeom>
              <a:avLst/>
              <a:gdLst/>
              <a:ahLst/>
              <a:cxnLst/>
              <a:rect l="0" t="0" r="0" b="0"/>
              <a:pathLst>
                <a:path w="126675" h="110276">
                  <a:moveTo>
                    <a:pt x="50533" y="9154"/>
                  </a:moveTo>
                  <a:lnTo>
                    <a:pt x="50533" y="9154"/>
                  </a:lnTo>
                  <a:lnTo>
                    <a:pt x="25199" y="35899"/>
                  </a:lnTo>
                  <a:lnTo>
                    <a:pt x="7514" y="62312"/>
                  </a:lnTo>
                  <a:lnTo>
                    <a:pt x="133" y="77230"/>
                  </a:lnTo>
                  <a:lnTo>
                    <a:pt x="0" y="84171"/>
                  </a:lnTo>
                  <a:lnTo>
                    <a:pt x="5496" y="97528"/>
                  </a:lnTo>
                  <a:lnTo>
                    <a:pt x="20639" y="106757"/>
                  </a:lnTo>
                  <a:lnTo>
                    <a:pt x="30603" y="110206"/>
                  </a:lnTo>
                  <a:lnTo>
                    <a:pt x="52965" y="110275"/>
                  </a:lnTo>
                  <a:lnTo>
                    <a:pt x="75603" y="105602"/>
                  </a:lnTo>
                  <a:lnTo>
                    <a:pt x="102803" y="94333"/>
                  </a:lnTo>
                  <a:lnTo>
                    <a:pt x="115157" y="83700"/>
                  </a:lnTo>
                  <a:lnTo>
                    <a:pt x="123469" y="68156"/>
                  </a:lnTo>
                  <a:lnTo>
                    <a:pt x="126674" y="59072"/>
                  </a:lnTo>
                  <a:lnTo>
                    <a:pt x="126471" y="39571"/>
                  </a:lnTo>
                  <a:lnTo>
                    <a:pt x="120972" y="21262"/>
                  </a:lnTo>
                  <a:lnTo>
                    <a:pt x="111473" y="8420"/>
                  </a:lnTo>
                  <a:lnTo>
                    <a:pt x="98313" y="1772"/>
                  </a:lnTo>
                  <a:lnTo>
                    <a:pt x="90853" y="0"/>
                  </a:lnTo>
                  <a:lnTo>
                    <a:pt x="75038" y="1793"/>
                  </a:lnTo>
                  <a:lnTo>
                    <a:pt x="66870" y="4247"/>
                  </a:lnTo>
                  <a:lnTo>
                    <a:pt x="52149" y="14499"/>
                  </a:lnTo>
                  <a:lnTo>
                    <a:pt x="40668" y="27757"/>
                  </a:lnTo>
                  <a:lnTo>
                    <a:pt x="31483" y="536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3" name="SMARTInkShape-3236"/>
            <p:cNvSpPr/>
            <p:nvPr>
              <p:custDataLst>
                <p:tags r:id="rId79"/>
              </p:custDataLst>
            </p:nvPr>
          </p:nvSpPr>
          <p:spPr>
            <a:xfrm>
              <a:off x="6155117" y="3197029"/>
              <a:ext cx="131384" cy="118451"/>
            </a:xfrm>
            <a:custGeom>
              <a:avLst/>
              <a:gdLst/>
              <a:ahLst/>
              <a:cxnLst/>
              <a:rect l="0" t="0" r="0" b="0"/>
              <a:pathLst>
                <a:path w="131384" h="118451">
                  <a:moveTo>
                    <a:pt x="86933" y="3371"/>
                  </a:moveTo>
                  <a:lnTo>
                    <a:pt x="86933" y="3371"/>
                  </a:lnTo>
                  <a:lnTo>
                    <a:pt x="83562" y="0"/>
                  </a:lnTo>
                  <a:lnTo>
                    <a:pt x="74381" y="226"/>
                  </a:lnTo>
                  <a:lnTo>
                    <a:pt x="67981" y="1275"/>
                  </a:lnTo>
                  <a:lnTo>
                    <a:pt x="42120" y="16234"/>
                  </a:lnTo>
                  <a:lnTo>
                    <a:pt x="18857" y="41911"/>
                  </a:lnTo>
                  <a:lnTo>
                    <a:pt x="1930" y="71862"/>
                  </a:lnTo>
                  <a:lnTo>
                    <a:pt x="0" y="90726"/>
                  </a:lnTo>
                  <a:lnTo>
                    <a:pt x="1461" y="99708"/>
                  </a:lnTo>
                  <a:lnTo>
                    <a:pt x="5964" y="106401"/>
                  </a:lnTo>
                  <a:lnTo>
                    <a:pt x="20372" y="115719"/>
                  </a:lnTo>
                  <a:lnTo>
                    <a:pt x="42299" y="118450"/>
                  </a:lnTo>
                  <a:lnTo>
                    <a:pt x="69212" y="115195"/>
                  </a:lnTo>
                  <a:lnTo>
                    <a:pt x="99988" y="104341"/>
                  </a:lnTo>
                  <a:lnTo>
                    <a:pt x="131383" y="922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4" name="SMARTInkShape-3237"/>
            <p:cNvSpPr/>
            <p:nvPr>
              <p:custDataLst>
                <p:tags r:id="rId80"/>
              </p:custDataLst>
            </p:nvPr>
          </p:nvSpPr>
          <p:spPr>
            <a:xfrm>
              <a:off x="7315200" y="3041650"/>
              <a:ext cx="29624" cy="215901"/>
            </a:xfrm>
            <a:custGeom>
              <a:avLst/>
              <a:gdLst/>
              <a:ahLst/>
              <a:cxnLst/>
              <a:rect l="0" t="0" r="0" b="0"/>
              <a:pathLst>
                <a:path w="29624" h="2159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0830" y="27451"/>
                  </a:lnTo>
                  <a:lnTo>
                    <a:pt x="14927" y="48184"/>
                  </a:lnTo>
                  <a:lnTo>
                    <a:pt x="20981" y="71509"/>
                  </a:lnTo>
                  <a:lnTo>
                    <a:pt x="26963" y="95988"/>
                  </a:lnTo>
                  <a:lnTo>
                    <a:pt x="29623" y="120977"/>
                  </a:lnTo>
                  <a:lnTo>
                    <a:pt x="28922" y="144314"/>
                  </a:lnTo>
                  <a:lnTo>
                    <a:pt x="24562" y="175404"/>
                  </a:lnTo>
                  <a:lnTo>
                    <a:pt x="20089" y="192257"/>
                  </a:lnTo>
                  <a:lnTo>
                    <a:pt x="6350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5" name="SMARTInkShape-3238"/>
            <p:cNvSpPr/>
            <p:nvPr>
              <p:custDataLst>
                <p:tags r:id="rId81"/>
              </p:custDataLst>
            </p:nvPr>
          </p:nvSpPr>
          <p:spPr>
            <a:xfrm>
              <a:off x="7150100" y="3143250"/>
              <a:ext cx="127001" cy="12701"/>
            </a:xfrm>
            <a:custGeom>
              <a:avLst/>
              <a:gdLst/>
              <a:ahLst/>
              <a:cxnLst/>
              <a:rect l="0" t="0" r="0" b="0"/>
              <a:pathLst>
                <a:path w="127001" h="12701">
                  <a:moveTo>
                    <a:pt x="0" y="12700"/>
                  </a:moveTo>
                  <a:lnTo>
                    <a:pt x="0" y="12700"/>
                  </a:lnTo>
                  <a:lnTo>
                    <a:pt x="30443" y="12700"/>
                  </a:lnTo>
                  <a:lnTo>
                    <a:pt x="58644" y="12700"/>
                  </a:lnTo>
                  <a:lnTo>
                    <a:pt x="87461" y="10819"/>
                  </a:lnTo>
                  <a:lnTo>
                    <a:pt x="115740" y="3862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57" name="SMARTInkShape-3239"/>
          <p:cNvSpPr/>
          <p:nvPr>
            <p:custDataLst>
              <p:tags r:id="rId9"/>
            </p:custDataLst>
          </p:nvPr>
        </p:nvSpPr>
        <p:spPr>
          <a:xfrm>
            <a:off x="7577075" y="3105150"/>
            <a:ext cx="125476" cy="139701"/>
          </a:xfrm>
          <a:custGeom>
            <a:avLst/>
            <a:gdLst/>
            <a:ahLst/>
            <a:cxnLst/>
            <a:rect l="0" t="0" r="0" b="0"/>
            <a:pathLst>
              <a:path w="125476" h="139701">
                <a:moveTo>
                  <a:pt x="100075" y="0"/>
                </a:moveTo>
                <a:lnTo>
                  <a:pt x="100075" y="0"/>
                </a:lnTo>
                <a:lnTo>
                  <a:pt x="96704" y="0"/>
                </a:lnTo>
                <a:lnTo>
                  <a:pt x="76539" y="27630"/>
                </a:lnTo>
                <a:lnTo>
                  <a:pt x="56178" y="53342"/>
                </a:lnTo>
                <a:lnTo>
                  <a:pt x="36739" y="79540"/>
                </a:lnTo>
                <a:lnTo>
                  <a:pt x="18649" y="100309"/>
                </a:lnTo>
                <a:lnTo>
                  <a:pt x="17569" y="99328"/>
                </a:lnTo>
                <a:lnTo>
                  <a:pt x="14487" y="94475"/>
                </a:lnTo>
                <a:lnTo>
                  <a:pt x="6760" y="69017"/>
                </a:lnTo>
                <a:lnTo>
                  <a:pt x="1243" y="41538"/>
                </a:lnTo>
                <a:lnTo>
                  <a:pt x="0" y="17325"/>
                </a:lnTo>
                <a:lnTo>
                  <a:pt x="2210" y="8170"/>
                </a:lnTo>
                <a:lnTo>
                  <a:pt x="3082" y="6858"/>
                </a:lnTo>
                <a:lnTo>
                  <a:pt x="3662" y="7394"/>
                </a:lnTo>
                <a:lnTo>
                  <a:pt x="4050" y="9163"/>
                </a:lnTo>
                <a:lnTo>
                  <a:pt x="16222" y="27915"/>
                </a:lnTo>
                <a:lnTo>
                  <a:pt x="37287" y="50761"/>
                </a:lnTo>
                <a:lnTo>
                  <a:pt x="64851" y="78854"/>
                </a:lnTo>
                <a:lnTo>
                  <a:pt x="90500" y="103954"/>
                </a:lnTo>
                <a:lnTo>
                  <a:pt x="120697" y="129860"/>
                </a:lnTo>
                <a:lnTo>
                  <a:pt x="125475" y="1397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61" name="SMARTInkShape-Group703"/>
          <p:cNvGrpSpPr/>
          <p:nvPr/>
        </p:nvGrpSpPr>
        <p:grpSpPr>
          <a:xfrm>
            <a:off x="7880350" y="3006684"/>
            <a:ext cx="241301" cy="225451"/>
            <a:chOff x="7880350" y="3006684"/>
            <a:chExt cx="241301" cy="225451"/>
          </a:xfrm>
        </p:grpSpPr>
        <p:sp>
          <p:nvSpPr>
            <p:cNvPr id="558" name="SMARTInkShape-3240"/>
            <p:cNvSpPr/>
            <p:nvPr>
              <p:custDataLst>
                <p:tags r:id="rId67"/>
              </p:custDataLst>
            </p:nvPr>
          </p:nvSpPr>
          <p:spPr>
            <a:xfrm>
              <a:off x="7905750" y="3111500"/>
              <a:ext cx="177801" cy="19051"/>
            </a:xfrm>
            <a:custGeom>
              <a:avLst/>
              <a:gdLst/>
              <a:ahLst/>
              <a:cxnLst/>
              <a:rect l="0" t="0" r="0" b="0"/>
              <a:pathLst>
                <a:path w="177801" h="19051">
                  <a:moveTo>
                    <a:pt x="0" y="0"/>
                  </a:moveTo>
                  <a:lnTo>
                    <a:pt x="0" y="0"/>
                  </a:lnTo>
                  <a:lnTo>
                    <a:pt x="5468" y="0"/>
                  </a:lnTo>
                  <a:lnTo>
                    <a:pt x="27865" y="9434"/>
                  </a:lnTo>
                  <a:lnTo>
                    <a:pt x="48368" y="14305"/>
                  </a:lnTo>
                  <a:lnTo>
                    <a:pt x="73473" y="16941"/>
                  </a:lnTo>
                  <a:lnTo>
                    <a:pt x="99682" y="18113"/>
                  </a:lnTo>
                  <a:lnTo>
                    <a:pt x="123090" y="18633"/>
                  </a:lnTo>
                  <a:lnTo>
                    <a:pt x="149360" y="18927"/>
                  </a:lnTo>
                  <a:lnTo>
                    <a:pt x="1778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9" name="SMARTInkShape-3241"/>
            <p:cNvSpPr/>
            <p:nvPr>
              <p:custDataLst>
                <p:tags r:id="rId68"/>
              </p:custDataLst>
            </p:nvPr>
          </p:nvSpPr>
          <p:spPr>
            <a:xfrm>
              <a:off x="7880350" y="3006684"/>
              <a:ext cx="241301" cy="15917"/>
            </a:xfrm>
            <a:custGeom>
              <a:avLst/>
              <a:gdLst/>
              <a:ahLst/>
              <a:cxnLst/>
              <a:rect l="0" t="0" r="0" b="0"/>
              <a:pathLst>
                <a:path w="241301" h="15917">
                  <a:moveTo>
                    <a:pt x="0" y="15916"/>
                  </a:moveTo>
                  <a:lnTo>
                    <a:pt x="0" y="15916"/>
                  </a:lnTo>
                  <a:lnTo>
                    <a:pt x="6742" y="9174"/>
                  </a:lnTo>
                  <a:lnTo>
                    <a:pt x="17577" y="5864"/>
                  </a:lnTo>
                  <a:lnTo>
                    <a:pt x="45189" y="4000"/>
                  </a:lnTo>
                  <a:lnTo>
                    <a:pt x="70884" y="2859"/>
                  </a:lnTo>
                  <a:lnTo>
                    <a:pt x="98767" y="0"/>
                  </a:lnTo>
                  <a:lnTo>
                    <a:pt x="125741" y="2022"/>
                  </a:lnTo>
                  <a:lnTo>
                    <a:pt x="152546" y="5507"/>
                  </a:lnTo>
                  <a:lnTo>
                    <a:pt x="180922" y="4705"/>
                  </a:lnTo>
                  <a:lnTo>
                    <a:pt x="204353" y="3878"/>
                  </a:lnTo>
                  <a:lnTo>
                    <a:pt x="227766" y="5294"/>
                  </a:lnTo>
                  <a:lnTo>
                    <a:pt x="241300" y="95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0" name="SMARTInkShape-3242"/>
            <p:cNvSpPr/>
            <p:nvPr>
              <p:custDataLst>
                <p:tags r:id="rId69"/>
              </p:custDataLst>
            </p:nvPr>
          </p:nvSpPr>
          <p:spPr>
            <a:xfrm>
              <a:off x="7969250" y="3035300"/>
              <a:ext cx="31751" cy="196835"/>
            </a:xfrm>
            <a:custGeom>
              <a:avLst/>
              <a:gdLst/>
              <a:ahLst/>
              <a:cxnLst/>
              <a:rect l="0" t="0" r="0" b="0"/>
              <a:pathLst>
                <a:path w="31751" h="196835">
                  <a:moveTo>
                    <a:pt x="31750" y="0"/>
                  </a:moveTo>
                  <a:lnTo>
                    <a:pt x="31750" y="0"/>
                  </a:lnTo>
                  <a:lnTo>
                    <a:pt x="31750" y="6742"/>
                  </a:lnTo>
                  <a:lnTo>
                    <a:pt x="22316" y="38282"/>
                  </a:lnTo>
                  <a:lnTo>
                    <a:pt x="17445" y="63110"/>
                  </a:lnTo>
                  <a:lnTo>
                    <a:pt x="12927" y="88727"/>
                  </a:lnTo>
                  <a:lnTo>
                    <a:pt x="9274" y="113517"/>
                  </a:lnTo>
                  <a:lnTo>
                    <a:pt x="7649" y="136295"/>
                  </a:lnTo>
                  <a:lnTo>
                    <a:pt x="6734" y="165581"/>
                  </a:lnTo>
                  <a:lnTo>
                    <a:pt x="5721" y="189915"/>
                  </a:lnTo>
                  <a:lnTo>
                    <a:pt x="3013" y="196825"/>
                  </a:lnTo>
                  <a:lnTo>
                    <a:pt x="2008" y="196834"/>
                  </a:lnTo>
                  <a:lnTo>
                    <a:pt x="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66" name="SMARTInkShape-Group704"/>
          <p:cNvGrpSpPr/>
          <p:nvPr/>
        </p:nvGrpSpPr>
        <p:grpSpPr>
          <a:xfrm>
            <a:off x="8216900" y="3035300"/>
            <a:ext cx="273051" cy="190501"/>
            <a:chOff x="8216900" y="3035300"/>
            <a:chExt cx="273051" cy="190501"/>
          </a:xfrm>
        </p:grpSpPr>
        <p:sp>
          <p:nvSpPr>
            <p:cNvPr id="562" name="SMARTInkShape-3243"/>
            <p:cNvSpPr/>
            <p:nvPr>
              <p:custDataLst>
                <p:tags r:id="rId63"/>
              </p:custDataLst>
            </p:nvPr>
          </p:nvSpPr>
          <p:spPr>
            <a:xfrm>
              <a:off x="8439150" y="3035300"/>
              <a:ext cx="12701" cy="1"/>
            </a:xfrm>
            <a:custGeom>
              <a:avLst/>
              <a:gdLst/>
              <a:ahLst/>
              <a:cxnLst/>
              <a:rect l="0" t="0" r="0" b="0"/>
              <a:pathLst>
                <a:path w="12701" h="1">
                  <a:moveTo>
                    <a:pt x="0" y="0"/>
                  </a:moveTo>
                  <a:lnTo>
                    <a:pt x="0" y="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3" name="SMARTInkShape-3244"/>
            <p:cNvSpPr/>
            <p:nvPr>
              <p:custDataLst>
                <p:tags r:id="rId64"/>
              </p:custDataLst>
            </p:nvPr>
          </p:nvSpPr>
          <p:spPr>
            <a:xfrm>
              <a:off x="8362950" y="3117850"/>
              <a:ext cx="114301" cy="107951"/>
            </a:xfrm>
            <a:custGeom>
              <a:avLst/>
              <a:gdLst/>
              <a:ahLst/>
              <a:cxnLst/>
              <a:rect l="0" t="0" r="0" b="0"/>
              <a:pathLst>
                <a:path w="114301" h="107951">
                  <a:moveTo>
                    <a:pt x="0" y="107950"/>
                  </a:moveTo>
                  <a:lnTo>
                    <a:pt x="0" y="107950"/>
                  </a:lnTo>
                  <a:lnTo>
                    <a:pt x="11550" y="92741"/>
                  </a:lnTo>
                  <a:lnTo>
                    <a:pt x="39545" y="71236"/>
                  </a:lnTo>
                  <a:lnTo>
                    <a:pt x="63928" y="55679"/>
                  </a:lnTo>
                  <a:lnTo>
                    <a:pt x="83383" y="39545"/>
                  </a:lnTo>
                  <a:lnTo>
                    <a:pt x="108861" y="8551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4" name="SMARTInkShape-3245"/>
            <p:cNvSpPr/>
            <p:nvPr>
              <p:custDataLst>
                <p:tags r:id="rId65"/>
              </p:custDataLst>
            </p:nvPr>
          </p:nvSpPr>
          <p:spPr>
            <a:xfrm>
              <a:off x="8382000" y="3111500"/>
              <a:ext cx="107951" cy="103347"/>
            </a:xfrm>
            <a:custGeom>
              <a:avLst/>
              <a:gdLst/>
              <a:ahLst/>
              <a:cxnLst/>
              <a:rect l="0" t="0" r="0" b="0"/>
              <a:pathLst>
                <a:path w="107951" h="103347">
                  <a:moveTo>
                    <a:pt x="0" y="0"/>
                  </a:moveTo>
                  <a:lnTo>
                    <a:pt x="0" y="0"/>
                  </a:lnTo>
                  <a:lnTo>
                    <a:pt x="705" y="16606"/>
                  </a:lnTo>
                  <a:lnTo>
                    <a:pt x="5775" y="32907"/>
                  </a:lnTo>
                  <a:lnTo>
                    <a:pt x="19772" y="59260"/>
                  </a:lnTo>
                  <a:lnTo>
                    <a:pt x="36126" y="84691"/>
                  </a:lnTo>
                  <a:lnTo>
                    <a:pt x="48726" y="95492"/>
                  </a:lnTo>
                  <a:lnTo>
                    <a:pt x="68138" y="103161"/>
                  </a:lnTo>
                  <a:lnTo>
                    <a:pt x="74353" y="103346"/>
                  </a:lnTo>
                  <a:lnTo>
                    <a:pt x="85021" y="99789"/>
                  </a:lnTo>
                  <a:lnTo>
                    <a:pt x="98961" y="89853"/>
                  </a:lnTo>
                  <a:lnTo>
                    <a:pt x="103955" y="82033"/>
                  </a:lnTo>
                  <a:lnTo>
                    <a:pt x="10795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5" name="SMARTInkShape-3246"/>
            <p:cNvSpPr/>
            <p:nvPr>
              <p:custDataLst>
                <p:tags r:id="rId66"/>
              </p:custDataLst>
            </p:nvPr>
          </p:nvSpPr>
          <p:spPr>
            <a:xfrm>
              <a:off x="8216900" y="31559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72" name="SMARTInkShape-Group705"/>
          <p:cNvGrpSpPr/>
          <p:nvPr/>
        </p:nvGrpSpPr>
        <p:grpSpPr>
          <a:xfrm>
            <a:off x="8045484" y="2340080"/>
            <a:ext cx="385580" cy="549171"/>
            <a:chOff x="8045484" y="2340080"/>
            <a:chExt cx="385580" cy="549171"/>
          </a:xfrm>
        </p:grpSpPr>
        <p:sp>
          <p:nvSpPr>
            <p:cNvPr id="567" name="SMARTInkShape-3247"/>
            <p:cNvSpPr/>
            <p:nvPr>
              <p:custDataLst>
                <p:tags r:id="rId58"/>
              </p:custDataLst>
            </p:nvPr>
          </p:nvSpPr>
          <p:spPr>
            <a:xfrm>
              <a:off x="8382000" y="2340080"/>
              <a:ext cx="49064" cy="84900"/>
            </a:xfrm>
            <a:custGeom>
              <a:avLst/>
              <a:gdLst/>
              <a:ahLst/>
              <a:cxnLst/>
              <a:rect l="0" t="0" r="0" b="0"/>
              <a:pathLst>
                <a:path w="49064" h="84900">
                  <a:moveTo>
                    <a:pt x="25400" y="9420"/>
                  </a:moveTo>
                  <a:lnTo>
                    <a:pt x="25400" y="9420"/>
                  </a:lnTo>
                  <a:lnTo>
                    <a:pt x="16562" y="582"/>
                  </a:lnTo>
                  <a:lnTo>
                    <a:pt x="13863" y="0"/>
                  </a:lnTo>
                  <a:lnTo>
                    <a:pt x="7103" y="1235"/>
                  </a:lnTo>
                  <a:lnTo>
                    <a:pt x="4735" y="2552"/>
                  </a:lnTo>
                  <a:lnTo>
                    <a:pt x="3156" y="4136"/>
                  </a:lnTo>
                  <a:lnTo>
                    <a:pt x="2104" y="5897"/>
                  </a:lnTo>
                  <a:lnTo>
                    <a:pt x="623" y="18489"/>
                  </a:lnTo>
                  <a:lnTo>
                    <a:pt x="3556" y="32255"/>
                  </a:lnTo>
                  <a:lnTo>
                    <a:pt x="12633" y="40970"/>
                  </a:lnTo>
                  <a:lnTo>
                    <a:pt x="38666" y="57946"/>
                  </a:lnTo>
                  <a:lnTo>
                    <a:pt x="44937" y="65324"/>
                  </a:lnTo>
                  <a:lnTo>
                    <a:pt x="48194" y="73307"/>
                  </a:lnTo>
                  <a:lnTo>
                    <a:pt x="49063" y="77411"/>
                  </a:lnTo>
                  <a:lnTo>
                    <a:pt x="48936" y="80147"/>
                  </a:lnTo>
                  <a:lnTo>
                    <a:pt x="48147" y="81972"/>
                  </a:lnTo>
                  <a:lnTo>
                    <a:pt x="46914" y="83188"/>
                  </a:lnTo>
                  <a:lnTo>
                    <a:pt x="35067" y="84899"/>
                  </a:lnTo>
                  <a:lnTo>
                    <a:pt x="24052" y="81537"/>
                  </a:lnTo>
                  <a:lnTo>
                    <a:pt x="13512" y="75338"/>
                  </a:lnTo>
                  <a:lnTo>
                    <a:pt x="0" y="602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8" name="SMARTInkShape-3248"/>
            <p:cNvSpPr/>
            <p:nvPr>
              <p:custDataLst>
                <p:tags r:id="rId59"/>
              </p:custDataLst>
            </p:nvPr>
          </p:nvSpPr>
          <p:spPr>
            <a:xfrm>
              <a:off x="8246149" y="2374244"/>
              <a:ext cx="90768" cy="91063"/>
            </a:xfrm>
            <a:custGeom>
              <a:avLst/>
              <a:gdLst/>
              <a:ahLst/>
              <a:cxnLst/>
              <a:rect l="0" t="0" r="0" b="0"/>
              <a:pathLst>
                <a:path w="90768" h="91063">
                  <a:moveTo>
                    <a:pt x="53301" y="19706"/>
                  </a:moveTo>
                  <a:lnTo>
                    <a:pt x="53301" y="19706"/>
                  </a:lnTo>
                  <a:lnTo>
                    <a:pt x="46560" y="19706"/>
                  </a:lnTo>
                  <a:lnTo>
                    <a:pt x="15637" y="45454"/>
                  </a:lnTo>
                  <a:lnTo>
                    <a:pt x="4811" y="57961"/>
                  </a:lnTo>
                  <a:lnTo>
                    <a:pt x="0" y="70575"/>
                  </a:lnTo>
                  <a:lnTo>
                    <a:pt x="834" y="75491"/>
                  </a:lnTo>
                  <a:lnTo>
                    <a:pt x="3506" y="79473"/>
                  </a:lnTo>
                  <a:lnTo>
                    <a:pt x="12121" y="85781"/>
                  </a:lnTo>
                  <a:lnTo>
                    <a:pt x="23004" y="90935"/>
                  </a:lnTo>
                  <a:lnTo>
                    <a:pt x="47774" y="91062"/>
                  </a:lnTo>
                  <a:lnTo>
                    <a:pt x="70713" y="86631"/>
                  </a:lnTo>
                  <a:lnTo>
                    <a:pt x="80560" y="80965"/>
                  </a:lnTo>
                  <a:lnTo>
                    <a:pt x="84174" y="77479"/>
                  </a:lnTo>
                  <a:lnTo>
                    <a:pt x="88189" y="67960"/>
                  </a:lnTo>
                  <a:lnTo>
                    <a:pt x="90767" y="41232"/>
                  </a:lnTo>
                  <a:lnTo>
                    <a:pt x="87842" y="17069"/>
                  </a:lnTo>
                  <a:lnTo>
                    <a:pt x="82529" y="6069"/>
                  </a:lnTo>
                  <a:lnTo>
                    <a:pt x="79136" y="2148"/>
                  </a:lnTo>
                  <a:lnTo>
                    <a:pt x="74758" y="240"/>
                  </a:lnTo>
                  <a:lnTo>
                    <a:pt x="64248" y="0"/>
                  </a:lnTo>
                  <a:lnTo>
                    <a:pt x="54403" y="4127"/>
                  </a:lnTo>
                  <a:lnTo>
                    <a:pt x="40601" y="133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9" name="SMARTInkShape-3249"/>
            <p:cNvSpPr/>
            <p:nvPr>
              <p:custDataLst>
                <p:tags r:id="rId60"/>
              </p:custDataLst>
            </p:nvPr>
          </p:nvSpPr>
          <p:spPr>
            <a:xfrm>
              <a:off x="8189354" y="2377592"/>
              <a:ext cx="46597" cy="105259"/>
            </a:xfrm>
            <a:custGeom>
              <a:avLst/>
              <a:gdLst/>
              <a:ahLst/>
              <a:cxnLst/>
              <a:rect l="0" t="0" r="0" b="0"/>
              <a:pathLst>
                <a:path w="46597" h="105259">
                  <a:moveTo>
                    <a:pt x="46596" y="3658"/>
                  </a:moveTo>
                  <a:lnTo>
                    <a:pt x="46596" y="3658"/>
                  </a:lnTo>
                  <a:lnTo>
                    <a:pt x="46596" y="287"/>
                  </a:lnTo>
                  <a:lnTo>
                    <a:pt x="45891" y="0"/>
                  </a:lnTo>
                  <a:lnTo>
                    <a:pt x="43225" y="1562"/>
                  </a:lnTo>
                  <a:lnTo>
                    <a:pt x="18309" y="23522"/>
                  </a:lnTo>
                  <a:lnTo>
                    <a:pt x="3667" y="55037"/>
                  </a:lnTo>
                  <a:lnTo>
                    <a:pt x="0" y="70237"/>
                  </a:lnTo>
                  <a:lnTo>
                    <a:pt x="721" y="81697"/>
                  </a:lnTo>
                  <a:lnTo>
                    <a:pt x="7157" y="91494"/>
                  </a:lnTo>
                  <a:lnTo>
                    <a:pt x="11837" y="96082"/>
                  </a:lnTo>
                  <a:lnTo>
                    <a:pt x="22681" y="101180"/>
                  </a:lnTo>
                  <a:lnTo>
                    <a:pt x="40246" y="1052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0" name="SMARTInkShape-3250"/>
            <p:cNvSpPr/>
            <p:nvPr>
              <p:custDataLst>
                <p:tags r:id="rId61"/>
              </p:custDataLst>
            </p:nvPr>
          </p:nvSpPr>
          <p:spPr>
            <a:xfrm>
              <a:off x="8045484" y="2387600"/>
              <a:ext cx="88867" cy="123573"/>
            </a:xfrm>
            <a:custGeom>
              <a:avLst/>
              <a:gdLst/>
              <a:ahLst/>
              <a:cxnLst/>
              <a:rect l="0" t="0" r="0" b="0"/>
              <a:pathLst>
                <a:path w="88867" h="123573">
                  <a:moveTo>
                    <a:pt x="63466" y="0"/>
                  </a:moveTo>
                  <a:lnTo>
                    <a:pt x="63466" y="0"/>
                  </a:lnTo>
                  <a:lnTo>
                    <a:pt x="51257" y="31161"/>
                  </a:lnTo>
                  <a:lnTo>
                    <a:pt x="41812" y="53360"/>
                  </a:lnTo>
                  <a:lnTo>
                    <a:pt x="30559" y="75927"/>
                  </a:lnTo>
                  <a:lnTo>
                    <a:pt x="13734" y="103087"/>
                  </a:lnTo>
                  <a:lnTo>
                    <a:pt x="1919" y="123572"/>
                  </a:lnTo>
                  <a:lnTo>
                    <a:pt x="1267" y="123304"/>
                  </a:lnTo>
                  <a:lnTo>
                    <a:pt x="544" y="119242"/>
                  </a:lnTo>
                  <a:lnTo>
                    <a:pt x="80" y="89928"/>
                  </a:lnTo>
                  <a:lnTo>
                    <a:pt x="0" y="61845"/>
                  </a:lnTo>
                  <a:lnTo>
                    <a:pt x="682" y="41608"/>
                  </a:lnTo>
                  <a:lnTo>
                    <a:pt x="1854" y="38322"/>
                  </a:lnTo>
                  <a:lnTo>
                    <a:pt x="3341" y="36131"/>
                  </a:lnTo>
                  <a:lnTo>
                    <a:pt x="5039" y="36082"/>
                  </a:lnTo>
                  <a:lnTo>
                    <a:pt x="6876" y="37460"/>
                  </a:lnTo>
                  <a:lnTo>
                    <a:pt x="30003" y="68459"/>
                  </a:lnTo>
                  <a:lnTo>
                    <a:pt x="60502" y="98990"/>
                  </a:lnTo>
                  <a:lnTo>
                    <a:pt x="73799" y="112037"/>
                  </a:lnTo>
                  <a:lnTo>
                    <a:pt x="77409" y="114203"/>
                  </a:lnTo>
                  <a:lnTo>
                    <a:pt x="80524" y="114941"/>
                  </a:lnTo>
                  <a:lnTo>
                    <a:pt x="88866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1" name="SMARTInkShape-3251"/>
            <p:cNvSpPr/>
            <p:nvPr>
              <p:custDataLst>
                <p:tags r:id="rId62"/>
              </p:custDataLst>
            </p:nvPr>
          </p:nvSpPr>
          <p:spPr>
            <a:xfrm>
              <a:off x="8078397" y="2654300"/>
              <a:ext cx="30554" cy="234951"/>
            </a:xfrm>
            <a:custGeom>
              <a:avLst/>
              <a:gdLst/>
              <a:ahLst/>
              <a:cxnLst/>
              <a:rect l="0" t="0" r="0" b="0"/>
              <a:pathLst>
                <a:path w="30554" h="234951">
                  <a:moveTo>
                    <a:pt x="30553" y="0"/>
                  </a:moveTo>
                  <a:lnTo>
                    <a:pt x="30553" y="0"/>
                  </a:lnTo>
                  <a:lnTo>
                    <a:pt x="18344" y="27789"/>
                  </a:lnTo>
                  <a:lnTo>
                    <a:pt x="14543" y="48334"/>
                  </a:lnTo>
                  <a:lnTo>
                    <a:pt x="10522" y="79938"/>
                  </a:lnTo>
                  <a:lnTo>
                    <a:pt x="4862" y="107176"/>
                  </a:lnTo>
                  <a:lnTo>
                    <a:pt x="0" y="128180"/>
                  </a:lnTo>
                  <a:lnTo>
                    <a:pt x="307" y="129903"/>
                  </a:lnTo>
                  <a:lnTo>
                    <a:pt x="1217" y="131052"/>
                  </a:lnTo>
                  <a:lnTo>
                    <a:pt x="2529" y="131818"/>
                  </a:lnTo>
                  <a:lnTo>
                    <a:pt x="4109" y="130918"/>
                  </a:lnTo>
                  <a:lnTo>
                    <a:pt x="22941" y="102534"/>
                  </a:lnTo>
                  <a:lnTo>
                    <a:pt x="29049" y="91593"/>
                  </a:lnTo>
                  <a:lnTo>
                    <a:pt x="29551" y="92812"/>
                  </a:lnTo>
                  <a:lnTo>
                    <a:pt x="30107" y="99811"/>
                  </a:lnTo>
                  <a:lnTo>
                    <a:pt x="21737" y="127326"/>
                  </a:lnTo>
                  <a:lnTo>
                    <a:pt x="18298" y="155867"/>
                  </a:lnTo>
                  <a:lnTo>
                    <a:pt x="13125" y="185256"/>
                  </a:lnTo>
                  <a:lnTo>
                    <a:pt x="6937" y="214864"/>
                  </a:lnTo>
                  <a:lnTo>
                    <a:pt x="6651" y="226023"/>
                  </a:lnTo>
                  <a:lnTo>
                    <a:pt x="7563" y="228998"/>
                  </a:lnTo>
                  <a:lnTo>
                    <a:pt x="11503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78" name="SMARTInkShape-Group706"/>
          <p:cNvGrpSpPr/>
          <p:nvPr/>
        </p:nvGrpSpPr>
        <p:grpSpPr>
          <a:xfrm>
            <a:off x="8606667" y="2428980"/>
            <a:ext cx="424567" cy="453921"/>
            <a:chOff x="8606667" y="2428980"/>
            <a:chExt cx="424567" cy="453921"/>
          </a:xfrm>
        </p:grpSpPr>
        <p:sp>
          <p:nvSpPr>
            <p:cNvPr id="573" name="SMARTInkShape-3252"/>
            <p:cNvSpPr/>
            <p:nvPr>
              <p:custDataLst>
                <p:tags r:id="rId53"/>
              </p:custDataLst>
            </p:nvPr>
          </p:nvSpPr>
          <p:spPr>
            <a:xfrm>
              <a:off x="8978900" y="2428980"/>
              <a:ext cx="52334" cy="115576"/>
            </a:xfrm>
            <a:custGeom>
              <a:avLst/>
              <a:gdLst/>
              <a:ahLst/>
              <a:cxnLst/>
              <a:rect l="0" t="0" r="0" b="0"/>
              <a:pathLst>
                <a:path w="52334" h="115576">
                  <a:moveTo>
                    <a:pt x="44450" y="9420"/>
                  </a:moveTo>
                  <a:lnTo>
                    <a:pt x="44450" y="9420"/>
                  </a:lnTo>
                  <a:lnTo>
                    <a:pt x="44450" y="6049"/>
                  </a:lnTo>
                  <a:lnTo>
                    <a:pt x="42568" y="2513"/>
                  </a:lnTo>
                  <a:lnTo>
                    <a:pt x="41078" y="582"/>
                  </a:lnTo>
                  <a:lnTo>
                    <a:pt x="38674" y="0"/>
                  </a:lnTo>
                  <a:lnTo>
                    <a:pt x="32241" y="1235"/>
                  </a:lnTo>
                  <a:lnTo>
                    <a:pt x="24678" y="7899"/>
                  </a:lnTo>
                  <a:lnTo>
                    <a:pt x="20684" y="12639"/>
                  </a:lnTo>
                  <a:lnTo>
                    <a:pt x="18729" y="17211"/>
                  </a:lnTo>
                  <a:lnTo>
                    <a:pt x="18437" y="26053"/>
                  </a:lnTo>
                  <a:lnTo>
                    <a:pt x="25610" y="45706"/>
                  </a:lnTo>
                  <a:lnTo>
                    <a:pt x="47901" y="75886"/>
                  </a:lnTo>
                  <a:lnTo>
                    <a:pt x="52333" y="89761"/>
                  </a:lnTo>
                  <a:lnTo>
                    <a:pt x="51952" y="100631"/>
                  </a:lnTo>
                  <a:lnTo>
                    <a:pt x="49451" y="104799"/>
                  </a:lnTo>
                  <a:lnTo>
                    <a:pt x="41028" y="111313"/>
                  </a:lnTo>
                  <a:lnTo>
                    <a:pt x="27757" y="115575"/>
                  </a:lnTo>
                  <a:lnTo>
                    <a:pt x="0" y="1110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4" name="SMARTInkShape-3253"/>
            <p:cNvSpPr/>
            <p:nvPr>
              <p:custDataLst>
                <p:tags r:id="rId54"/>
              </p:custDataLst>
            </p:nvPr>
          </p:nvSpPr>
          <p:spPr>
            <a:xfrm>
              <a:off x="8866422" y="2460983"/>
              <a:ext cx="82539" cy="70699"/>
            </a:xfrm>
            <a:custGeom>
              <a:avLst/>
              <a:gdLst/>
              <a:ahLst/>
              <a:cxnLst/>
              <a:rect l="0" t="0" r="0" b="0"/>
              <a:pathLst>
                <a:path w="82539" h="70699">
                  <a:moveTo>
                    <a:pt x="36278" y="9167"/>
                  </a:moveTo>
                  <a:lnTo>
                    <a:pt x="36278" y="9167"/>
                  </a:lnTo>
                  <a:lnTo>
                    <a:pt x="29536" y="9167"/>
                  </a:lnTo>
                  <a:lnTo>
                    <a:pt x="15230" y="19280"/>
                  </a:lnTo>
                  <a:lnTo>
                    <a:pt x="4328" y="35682"/>
                  </a:lnTo>
                  <a:lnTo>
                    <a:pt x="0" y="53947"/>
                  </a:lnTo>
                  <a:lnTo>
                    <a:pt x="1510" y="58776"/>
                  </a:lnTo>
                  <a:lnTo>
                    <a:pt x="4632" y="62701"/>
                  </a:lnTo>
                  <a:lnTo>
                    <a:pt x="8830" y="66023"/>
                  </a:lnTo>
                  <a:lnTo>
                    <a:pt x="31595" y="70698"/>
                  </a:lnTo>
                  <a:lnTo>
                    <a:pt x="53940" y="68713"/>
                  </a:lnTo>
                  <a:lnTo>
                    <a:pt x="65529" y="63619"/>
                  </a:lnTo>
                  <a:lnTo>
                    <a:pt x="70596" y="60285"/>
                  </a:lnTo>
                  <a:lnTo>
                    <a:pt x="78106" y="50936"/>
                  </a:lnTo>
                  <a:lnTo>
                    <a:pt x="81097" y="45480"/>
                  </a:lnTo>
                  <a:lnTo>
                    <a:pt x="82538" y="33772"/>
                  </a:lnTo>
                  <a:lnTo>
                    <a:pt x="80122" y="21514"/>
                  </a:lnTo>
                  <a:lnTo>
                    <a:pt x="74343" y="9010"/>
                  </a:lnTo>
                  <a:lnTo>
                    <a:pt x="70827" y="4829"/>
                  </a:lnTo>
                  <a:lnTo>
                    <a:pt x="63157" y="183"/>
                  </a:lnTo>
                  <a:lnTo>
                    <a:pt x="55044" y="0"/>
                  </a:lnTo>
                  <a:lnTo>
                    <a:pt x="50906" y="939"/>
                  </a:lnTo>
                  <a:lnTo>
                    <a:pt x="44426" y="5745"/>
                  </a:lnTo>
                  <a:lnTo>
                    <a:pt x="39899" y="11879"/>
                  </a:lnTo>
                  <a:lnTo>
                    <a:pt x="36278" y="218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5" name="SMARTInkShape-3254"/>
            <p:cNvSpPr/>
            <p:nvPr>
              <p:custDataLst>
                <p:tags r:id="rId55"/>
              </p:custDataLst>
            </p:nvPr>
          </p:nvSpPr>
          <p:spPr>
            <a:xfrm>
              <a:off x="8809272" y="2457450"/>
              <a:ext cx="48979" cy="77969"/>
            </a:xfrm>
            <a:custGeom>
              <a:avLst/>
              <a:gdLst/>
              <a:ahLst/>
              <a:cxnLst/>
              <a:rect l="0" t="0" r="0" b="0"/>
              <a:pathLst>
                <a:path w="48979" h="77969">
                  <a:moveTo>
                    <a:pt x="36278" y="0"/>
                  </a:moveTo>
                  <a:lnTo>
                    <a:pt x="36278" y="0"/>
                  </a:lnTo>
                  <a:lnTo>
                    <a:pt x="15230" y="12209"/>
                  </a:lnTo>
                  <a:lnTo>
                    <a:pt x="7403" y="21654"/>
                  </a:lnTo>
                  <a:lnTo>
                    <a:pt x="2278" y="33613"/>
                  </a:lnTo>
                  <a:lnTo>
                    <a:pt x="0" y="48335"/>
                  </a:lnTo>
                  <a:lnTo>
                    <a:pt x="2751" y="60523"/>
                  </a:lnTo>
                  <a:lnTo>
                    <a:pt x="5460" y="65749"/>
                  </a:lnTo>
                  <a:lnTo>
                    <a:pt x="14114" y="73437"/>
                  </a:lnTo>
                  <a:lnTo>
                    <a:pt x="19386" y="76474"/>
                  </a:lnTo>
                  <a:lnTo>
                    <a:pt x="30888" y="77968"/>
                  </a:lnTo>
                  <a:lnTo>
                    <a:pt x="48978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6" name="SMARTInkShape-3255"/>
            <p:cNvSpPr/>
            <p:nvPr>
              <p:custDataLst>
                <p:tags r:id="rId56"/>
              </p:custDataLst>
            </p:nvPr>
          </p:nvSpPr>
          <p:spPr>
            <a:xfrm>
              <a:off x="8649750" y="2457450"/>
              <a:ext cx="87851" cy="88901"/>
            </a:xfrm>
            <a:custGeom>
              <a:avLst/>
              <a:gdLst/>
              <a:ahLst/>
              <a:cxnLst/>
              <a:rect l="0" t="0" r="0" b="0"/>
              <a:pathLst>
                <a:path w="87851" h="88901">
                  <a:moveTo>
                    <a:pt x="75150" y="0"/>
                  </a:moveTo>
                  <a:lnTo>
                    <a:pt x="75150" y="0"/>
                  </a:lnTo>
                  <a:lnTo>
                    <a:pt x="50731" y="24419"/>
                  </a:lnTo>
                  <a:lnTo>
                    <a:pt x="30991" y="50901"/>
                  </a:lnTo>
                  <a:lnTo>
                    <a:pt x="693" y="80913"/>
                  </a:lnTo>
                  <a:lnTo>
                    <a:pt x="112" y="79342"/>
                  </a:lnTo>
                  <a:lnTo>
                    <a:pt x="0" y="66312"/>
                  </a:lnTo>
                  <a:lnTo>
                    <a:pt x="5926" y="35101"/>
                  </a:lnTo>
                  <a:lnTo>
                    <a:pt x="11835" y="12987"/>
                  </a:lnTo>
                  <a:lnTo>
                    <a:pt x="13890" y="8658"/>
                  </a:lnTo>
                  <a:lnTo>
                    <a:pt x="16671" y="7183"/>
                  </a:lnTo>
                  <a:lnTo>
                    <a:pt x="19936" y="7611"/>
                  </a:lnTo>
                  <a:lnTo>
                    <a:pt x="23524" y="9307"/>
                  </a:lnTo>
                  <a:lnTo>
                    <a:pt x="29392" y="16837"/>
                  </a:lnTo>
                  <a:lnTo>
                    <a:pt x="40425" y="32976"/>
                  </a:lnTo>
                  <a:lnTo>
                    <a:pt x="53337" y="51163"/>
                  </a:lnTo>
                  <a:lnTo>
                    <a:pt x="60517" y="62956"/>
                  </a:lnTo>
                  <a:lnTo>
                    <a:pt x="8785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7" name="SMARTInkShape-3256"/>
            <p:cNvSpPr/>
            <p:nvPr>
              <p:custDataLst>
                <p:tags r:id="rId57"/>
              </p:custDataLst>
            </p:nvPr>
          </p:nvSpPr>
          <p:spPr>
            <a:xfrm>
              <a:off x="8606667" y="2660650"/>
              <a:ext cx="54734" cy="222251"/>
            </a:xfrm>
            <a:custGeom>
              <a:avLst/>
              <a:gdLst/>
              <a:ahLst/>
              <a:cxnLst/>
              <a:rect l="0" t="0" r="0" b="0"/>
              <a:pathLst>
                <a:path w="54734" h="222251">
                  <a:moveTo>
                    <a:pt x="54733" y="0"/>
                  </a:moveTo>
                  <a:lnTo>
                    <a:pt x="54733" y="0"/>
                  </a:lnTo>
                  <a:lnTo>
                    <a:pt x="39036" y="24485"/>
                  </a:lnTo>
                  <a:lnTo>
                    <a:pt x="23977" y="50529"/>
                  </a:lnTo>
                  <a:lnTo>
                    <a:pt x="6246" y="81242"/>
                  </a:lnTo>
                  <a:lnTo>
                    <a:pt x="150" y="94471"/>
                  </a:lnTo>
                  <a:lnTo>
                    <a:pt x="0" y="96847"/>
                  </a:lnTo>
                  <a:lnTo>
                    <a:pt x="605" y="98431"/>
                  </a:lnTo>
                  <a:lnTo>
                    <a:pt x="1714" y="99488"/>
                  </a:lnTo>
                  <a:lnTo>
                    <a:pt x="3865" y="99486"/>
                  </a:lnTo>
                  <a:lnTo>
                    <a:pt x="10018" y="97603"/>
                  </a:lnTo>
                  <a:lnTo>
                    <a:pt x="41292" y="79054"/>
                  </a:lnTo>
                  <a:lnTo>
                    <a:pt x="44362" y="78809"/>
                  </a:lnTo>
                  <a:lnTo>
                    <a:pt x="49653" y="80417"/>
                  </a:lnTo>
                  <a:lnTo>
                    <a:pt x="49936" y="84656"/>
                  </a:lnTo>
                  <a:lnTo>
                    <a:pt x="43590" y="108182"/>
                  </a:lnTo>
                  <a:lnTo>
                    <a:pt x="36610" y="129925"/>
                  </a:lnTo>
                  <a:lnTo>
                    <a:pt x="28804" y="151818"/>
                  </a:lnTo>
                  <a:lnTo>
                    <a:pt x="16476" y="182096"/>
                  </a:lnTo>
                  <a:lnTo>
                    <a:pt x="5585" y="211004"/>
                  </a:lnTo>
                  <a:lnTo>
                    <a:pt x="3933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92" name="SMARTInkShape-Group707"/>
          <p:cNvGrpSpPr/>
          <p:nvPr/>
        </p:nvGrpSpPr>
        <p:grpSpPr>
          <a:xfrm>
            <a:off x="5232400" y="3741867"/>
            <a:ext cx="876301" cy="493584"/>
            <a:chOff x="5232400" y="3741867"/>
            <a:chExt cx="876301" cy="493584"/>
          </a:xfrm>
        </p:grpSpPr>
        <p:sp>
          <p:nvSpPr>
            <p:cNvPr id="579" name="SMARTInkShape-3257"/>
            <p:cNvSpPr/>
            <p:nvPr>
              <p:custDataLst>
                <p:tags r:id="rId40"/>
              </p:custDataLst>
            </p:nvPr>
          </p:nvSpPr>
          <p:spPr>
            <a:xfrm>
              <a:off x="5943600" y="4124390"/>
              <a:ext cx="95251" cy="9461"/>
            </a:xfrm>
            <a:custGeom>
              <a:avLst/>
              <a:gdLst/>
              <a:ahLst/>
              <a:cxnLst/>
              <a:rect l="0" t="0" r="0" b="0"/>
              <a:pathLst>
                <a:path w="95251" h="9461">
                  <a:moveTo>
                    <a:pt x="0" y="9460"/>
                  </a:moveTo>
                  <a:lnTo>
                    <a:pt x="0" y="9460"/>
                  </a:lnTo>
                  <a:lnTo>
                    <a:pt x="0" y="6089"/>
                  </a:lnTo>
                  <a:lnTo>
                    <a:pt x="706" y="5096"/>
                  </a:lnTo>
                  <a:lnTo>
                    <a:pt x="1882" y="4434"/>
                  </a:lnTo>
                  <a:lnTo>
                    <a:pt x="22323" y="0"/>
                  </a:lnTo>
                  <a:lnTo>
                    <a:pt x="46910" y="1091"/>
                  </a:lnTo>
                  <a:lnTo>
                    <a:pt x="74726" y="2711"/>
                  </a:lnTo>
                  <a:lnTo>
                    <a:pt x="95250" y="31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0" name="SMARTInkShape-3258"/>
            <p:cNvSpPr/>
            <p:nvPr>
              <p:custDataLst>
                <p:tags r:id="rId41"/>
              </p:custDataLst>
            </p:nvPr>
          </p:nvSpPr>
          <p:spPr>
            <a:xfrm>
              <a:off x="5972101" y="4038600"/>
              <a:ext cx="51071" cy="188249"/>
            </a:xfrm>
            <a:custGeom>
              <a:avLst/>
              <a:gdLst/>
              <a:ahLst/>
              <a:cxnLst/>
              <a:rect l="0" t="0" r="0" b="0"/>
              <a:pathLst>
                <a:path w="51071" h="188249">
                  <a:moveTo>
                    <a:pt x="47699" y="0"/>
                  </a:moveTo>
                  <a:lnTo>
                    <a:pt x="47699" y="0"/>
                  </a:lnTo>
                  <a:lnTo>
                    <a:pt x="51070" y="0"/>
                  </a:lnTo>
                  <a:lnTo>
                    <a:pt x="50652" y="2117"/>
                  </a:lnTo>
                  <a:lnTo>
                    <a:pt x="36111" y="33257"/>
                  </a:lnTo>
                  <a:lnTo>
                    <a:pt x="26320" y="56173"/>
                  </a:lnTo>
                  <a:lnTo>
                    <a:pt x="15620" y="82116"/>
                  </a:lnTo>
                  <a:lnTo>
                    <a:pt x="6160" y="107757"/>
                  </a:lnTo>
                  <a:lnTo>
                    <a:pt x="1015" y="131383"/>
                  </a:lnTo>
                  <a:lnTo>
                    <a:pt x="0" y="160754"/>
                  </a:lnTo>
                  <a:lnTo>
                    <a:pt x="1082" y="168553"/>
                  </a:lnTo>
                  <a:lnTo>
                    <a:pt x="3922" y="174457"/>
                  </a:lnTo>
                  <a:lnTo>
                    <a:pt x="12721" y="182900"/>
                  </a:lnTo>
                  <a:lnTo>
                    <a:pt x="21804" y="187122"/>
                  </a:lnTo>
                  <a:lnTo>
                    <a:pt x="26203" y="188248"/>
                  </a:lnTo>
                  <a:lnTo>
                    <a:pt x="30546" y="187587"/>
                  </a:lnTo>
                  <a:lnTo>
                    <a:pt x="39135" y="183090"/>
                  </a:lnTo>
                  <a:lnTo>
                    <a:pt x="41989" y="179210"/>
                  </a:lnTo>
                  <a:lnTo>
                    <a:pt x="47699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1" name="SMARTInkShape-3259"/>
            <p:cNvSpPr/>
            <p:nvPr>
              <p:custDataLst>
                <p:tags r:id="rId42"/>
              </p:custDataLst>
            </p:nvPr>
          </p:nvSpPr>
          <p:spPr>
            <a:xfrm>
              <a:off x="5823776" y="4046594"/>
              <a:ext cx="138875" cy="183750"/>
            </a:xfrm>
            <a:custGeom>
              <a:avLst/>
              <a:gdLst/>
              <a:ahLst/>
              <a:cxnLst/>
              <a:rect l="0" t="0" r="0" b="0"/>
              <a:pathLst>
                <a:path w="138875" h="183750">
                  <a:moveTo>
                    <a:pt x="81724" y="74556"/>
                  </a:moveTo>
                  <a:lnTo>
                    <a:pt x="81724" y="74556"/>
                  </a:lnTo>
                  <a:lnTo>
                    <a:pt x="67419" y="54783"/>
                  </a:lnTo>
                  <a:lnTo>
                    <a:pt x="59138" y="51657"/>
                  </a:lnTo>
                  <a:lnTo>
                    <a:pt x="53966" y="50823"/>
                  </a:lnTo>
                  <a:lnTo>
                    <a:pt x="49108" y="53089"/>
                  </a:lnTo>
                  <a:lnTo>
                    <a:pt x="23485" y="84655"/>
                  </a:lnTo>
                  <a:lnTo>
                    <a:pt x="8572" y="115648"/>
                  </a:lnTo>
                  <a:lnTo>
                    <a:pt x="1958" y="144901"/>
                  </a:lnTo>
                  <a:lnTo>
                    <a:pt x="0" y="168071"/>
                  </a:lnTo>
                  <a:lnTo>
                    <a:pt x="1135" y="173588"/>
                  </a:lnTo>
                  <a:lnTo>
                    <a:pt x="6160" y="181600"/>
                  </a:lnTo>
                  <a:lnTo>
                    <a:pt x="9476" y="183313"/>
                  </a:lnTo>
                  <a:lnTo>
                    <a:pt x="13097" y="183749"/>
                  </a:lnTo>
                  <a:lnTo>
                    <a:pt x="16923" y="183335"/>
                  </a:lnTo>
                  <a:lnTo>
                    <a:pt x="24936" y="179112"/>
                  </a:lnTo>
                  <a:lnTo>
                    <a:pt x="29049" y="176009"/>
                  </a:lnTo>
                  <a:lnTo>
                    <a:pt x="41579" y="154789"/>
                  </a:lnTo>
                  <a:lnTo>
                    <a:pt x="53769" y="130441"/>
                  </a:lnTo>
                  <a:lnTo>
                    <a:pt x="67888" y="99394"/>
                  </a:lnTo>
                  <a:lnTo>
                    <a:pt x="74617" y="81237"/>
                  </a:lnTo>
                  <a:lnTo>
                    <a:pt x="81219" y="62077"/>
                  </a:lnTo>
                  <a:lnTo>
                    <a:pt x="94199" y="33261"/>
                  </a:lnTo>
                  <a:lnTo>
                    <a:pt x="109666" y="1880"/>
                  </a:lnTo>
                  <a:lnTo>
                    <a:pt x="110935" y="0"/>
                  </a:lnTo>
                  <a:lnTo>
                    <a:pt x="111781" y="157"/>
                  </a:lnTo>
                  <a:lnTo>
                    <a:pt x="112346" y="1674"/>
                  </a:lnTo>
                  <a:lnTo>
                    <a:pt x="103112" y="30160"/>
                  </a:lnTo>
                  <a:lnTo>
                    <a:pt x="95698" y="52002"/>
                  </a:lnTo>
                  <a:lnTo>
                    <a:pt x="87700" y="79584"/>
                  </a:lnTo>
                  <a:lnTo>
                    <a:pt x="81558" y="108540"/>
                  </a:lnTo>
                  <a:lnTo>
                    <a:pt x="81180" y="133169"/>
                  </a:lnTo>
                  <a:lnTo>
                    <a:pt x="84934" y="156756"/>
                  </a:lnTo>
                  <a:lnTo>
                    <a:pt x="87392" y="160400"/>
                  </a:lnTo>
                  <a:lnTo>
                    <a:pt x="90441" y="162124"/>
                  </a:lnTo>
                  <a:lnTo>
                    <a:pt x="93885" y="162568"/>
                  </a:lnTo>
                  <a:lnTo>
                    <a:pt x="103357" y="157417"/>
                  </a:lnTo>
                  <a:lnTo>
                    <a:pt x="114622" y="146661"/>
                  </a:lnTo>
                  <a:lnTo>
                    <a:pt x="138874" y="1126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2" name="SMARTInkShape-3260"/>
            <p:cNvSpPr/>
            <p:nvPr>
              <p:custDataLst>
                <p:tags r:id="rId43"/>
              </p:custDataLst>
            </p:nvPr>
          </p:nvSpPr>
          <p:spPr>
            <a:xfrm>
              <a:off x="5797550" y="3994330"/>
              <a:ext cx="241301" cy="18871"/>
            </a:xfrm>
            <a:custGeom>
              <a:avLst/>
              <a:gdLst/>
              <a:ahLst/>
              <a:cxnLst/>
              <a:rect l="0" t="0" r="0" b="0"/>
              <a:pathLst>
                <a:path w="241301" h="18871">
                  <a:moveTo>
                    <a:pt x="0" y="18870"/>
                  </a:moveTo>
                  <a:lnTo>
                    <a:pt x="0" y="18870"/>
                  </a:lnTo>
                  <a:lnTo>
                    <a:pt x="0" y="15499"/>
                  </a:lnTo>
                  <a:lnTo>
                    <a:pt x="1881" y="11962"/>
                  </a:lnTo>
                  <a:lnTo>
                    <a:pt x="3371" y="10032"/>
                  </a:lnTo>
                  <a:lnTo>
                    <a:pt x="10671" y="7886"/>
                  </a:lnTo>
                  <a:lnTo>
                    <a:pt x="34206" y="6678"/>
                  </a:lnTo>
                  <a:lnTo>
                    <a:pt x="60358" y="5690"/>
                  </a:lnTo>
                  <a:lnTo>
                    <a:pt x="76222" y="4439"/>
                  </a:lnTo>
                  <a:lnTo>
                    <a:pt x="93148" y="2899"/>
                  </a:lnTo>
                  <a:lnTo>
                    <a:pt x="110077" y="1873"/>
                  </a:lnTo>
                  <a:lnTo>
                    <a:pt x="127006" y="1189"/>
                  </a:lnTo>
                  <a:lnTo>
                    <a:pt x="143937" y="732"/>
                  </a:lnTo>
                  <a:lnTo>
                    <a:pt x="174038" y="225"/>
                  </a:lnTo>
                  <a:lnTo>
                    <a:pt x="199412" y="0"/>
                  </a:lnTo>
                  <a:lnTo>
                    <a:pt x="224186" y="579"/>
                  </a:lnTo>
                  <a:lnTo>
                    <a:pt x="241300" y="61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3" name="SMARTInkShape-3261"/>
            <p:cNvSpPr/>
            <p:nvPr>
              <p:custDataLst>
                <p:tags r:id="rId44"/>
              </p:custDataLst>
            </p:nvPr>
          </p:nvSpPr>
          <p:spPr>
            <a:xfrm>
              <a:off x="5978041" y="3771900"/>
              <a:ext cx="130660" cy="12701"/>
            </a:xfrm>
            <a:custGeom>
              <a:avLst/>
              <a:gdLst/>
              <a:ahLst/>
              <a:cxnLst/>
              <a:rect l="0" t="0" r="0" b="0"/>
              <a:pathLst>
                <a:path w="130660" h="12701">
                  <a:moveTo>
                    <a:pt x="3659" y="12700"/>
                  </a:moveTo>
                  <a:lnTo>
                    <a:pt x="3659" y="12700"/>
                  </a:lnTo>
                  <a:lnTo>
                    <a:pt x="0" y="12700"/>
                  </a:lnTo>
                  <a:lnTo>
                    <a:pt x="25987" y="12700"/>
                  </a:lnTo>
                  <a:lnTo>
                    <a:pt x="53852" y="12700"/>
                  </a:lnTo>
                  <a:lnTo>
                    <a:pt x="80071" y="9329"/>
                  </a:lnTo>
                  <a:lnTo>
                    <a:pt x="109691" y="2574"/>
                  </a:lnTo>
                  <a:lnTo>
                    <a:pt x="1306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4" name="SMARTInkShape-3262"/>
            <p:cNvSpPr/>
            <p:nvPr>
              <p:custDataLst>
                <p:tags r:id="rId45"/>
              </p:custDataLst>
            </p:nvPr>
          </p:nvSpPr>
          <p:spPr>
            <a:xfrm>
              <a:off x="5949950" y="3835400"/>
              <a:ext cx="101601" cy="25401"/>
            </a:xfrm>
            <a:custGeom>
              <a:avLst/>
              <a:gdLst/>
              <a:ahLst/>
              <a:cxnLst/>
              <a:rect l="0" t="0" r="0" b="0"/>
              <a:pathLst>
                <a:path w="101601" h="25401">
                  <a:moveTo>
                    <a:pt x="0" y="25400"/>
                  </a:moveTo>
                  <a:lnTo>
                    <a:pt x="0" y="25400"/>
                  </a:lnTo>
                  <a:lnTo>
                    <a:pt x="29886" y="25400"/>
                  </a:lnTo>
                  <a:lnTo>
                    <a:pt x="57487" y="24694"/>
                  </a:lnTo>
                  <a:lnTo>
                    <a:pt x="85622" y="18492"/>
                  </a:lnTo>
                  <a:lnTo>
                    <a:pt x="90948" y="16562"/>
                  </a:lnTo>
                  <a:lnTo>
                    <a:pt x="94498" y="13863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5" name="SMARTInkShape-3263"/>
            <p:cNvSpPr/>
            <p:nvPr>
              <p:custDataLst>
                <p:tags r:id="rId46"/>
              </p:custDataLst>
            </p:nvPr>
          </p:nvSpPr>
          <p:spPr>
            <a:xfrm>
              <a:off x="5950747" y="3776429"/>
              <a:ext cx="81754" cy="151345"/>
            </a:xfrm>
            <a:custGeom>
              <a:avLst/>
              <a:gdLst/>
              <a:ahLst/>
              <a:cxnLst/>
              <a:rect l="0" t="0" r="0" b="0"/>
              <a:pathLst>
                <a:path w="81754" h="151345">
                  <a:moveTo>
                    <a:pt x="30953" y="8171"/>
                  </a:moveTo>
                  <a:lnTo>
                    <a:pt x="30953" y="8171"/>
                  </a:lnTo>
                  <a:lnTo>
                    <a:pt x="39681" y="148"/>
                  </a:lnTo>
                  <a:lnTo>
                    <a:pt x="41005" y="0"/>
                  </a:lnTo>
                  <a:lnTo>
                    <a:pt x="41888" y="607"/>
                  </a:lnTo>
                  <a:lnTo>
                    <a:pt x="27724" y="28028"/>
                  </a:lnTo>
                  <a:lnTo>
                    <a:pt x="17524" y="49452"/>
                  </a:lnTo>
                  <a:lnTo>
                    <a:pt x="8286" y="73085"/>
                  </a:lnTo>
                  <a:lnTo>
                    <a:pt x="3240" y="95818"/>
                  </a:lnTo>
                  <a:lnTo>
                    <a:pt x="399" y="124687"/>
                  </a:lnTo>
                  <a:lnTo>
                    <a:pt x="0" y="132415"/>
                  </a:lnTo>
                  <a:lnTo>
                    <a:pt x="1851" y="138272"/>
                  </a:lnTo>
                  <a:lnTo>
                    <a:pt x="5202" y="142883"/>
                  </a:lnTo>
                  <a:lnTo>
                    <a:pt x="9552" y="146663"/>
                  </a:lnTo>
                  <a:lnTo>
                    <a:pt x="23794" y="150862"/>
                  </a:lnTo>
                  <a:lnTo>
                    <a:pt x="47881" y="151344"/>
                  </a:lnTo>
                  <a:lnTo>
                    <a:pt x="61055" y="148003"/>
                  </a:lnTo>
                  <a:lnTo>
                    <a:pt x="71613" y="141815"/>
                  </a:lnTo>
                  <a:lnTo>
                    <a:pt x="77246" y="134361"/>
                  </a:lnTo>
                  <a:lnTo>
                    <a:pt x="81753" y="1224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6" name="SMARTInkShape-3264"/>
            <p:cNvSpPr/>
            <p:nvPr>
              <p:custDataLst>
                <p:tags r:id="rId47"/>
              </p:custDataLst>
            </p:nvPr>
          </p:nvSpPr>
          <p:spPr>
            <a:xfrm>
              <a:off x="5777114" y="3741867"/>
              <a:ext cx="134737" cy="208554"/>
            </a:xfrm>
            <a:custGeom>
              <a:avLst/>
              <a:gdLst/>
              <a:ahLst/>
              <a:cxnLst/>
              <a:rect l="0" t="0" r="0" b="0"/>
              <a:pathLst>
                <a:path w="134737" h="208554">
                  <a:moveTo>
                    <a:pt x="77586" y="118933"/>
                  </a:moveTo>
                  <a:lnTo>
                    <a:pt x="77586" y="118933"/>
                  </a:lnTo>
                  <a:lnTo>
                    <a:pt x="56538" y="110095"/>
                  </a:lnTo>
                  <a:lnTo>
                    <a:pt x="46829" y="109830"/>
                  </a:lnTo>
                  <a:lnTo>
                    <a:pt x="42265" y="110748"/>
                  </a:lnTo>
                  <a:lnTo>
                    <a:pt x="33430" y="117412"/>
                  </a:lnTo>
                  <a:lnTo>
                    <a:pt x="18642" y="138708"/>
                  </a:lnTo>
                  <a:lnTo>
                    <a:pt x="4618" y="168066"/>
                  </a:lnTo>
                  <a:lnTo>
                    <a:pt x="0" y="184514"/>
                  </a:lnTo>
                  <a:lnTo>
                    <a:pt x="300" y="196528"/>
                  </a:lnTo>
                  <a:lnTo>
                    <a:pt x="2779" y="201002"/>
                  </a:lnTo>
                  <a:lnTo>
                    <a:pt x="11177" y="207854"/>
                  </a:lnTo>
                  <a:lnTo>
                    <a:pt x="16380" y="208553"/>
                  </a:lnTo>
                  <a:lnTo>
                    <a:pt x="27805" y="205566"/>
                  </a:lnTo>
                  <a:lnTo>
                    <a:pt x="38058" y="197653"/>
                  </a:lnTo>
                  <a:lnTo>
                    <a:pt x="53644" y="175654"/>
                  </a:lnTo>
                  <a:lnTo>
                    <a:pt x="66239" y="151903"/>
                  </a:lnTo>
                  <a:lnTo>
                    <a:pt x="81245" y="120181"/>
                  </a:lnTo>
                  <a:lnTo>
                    <a:pt x="87787" y="102126"/>
                  </a:lnTo>
                  <a:lnTo>
                    <a:pt x="93559" y="83034"/>
                  </a:lnTo>
                  <a:lnTo>
                    <a:pt x="98818" y="63250"/>
                  </a:lnTo>
                  <a:lnTo>
                    <a:pt x="108424" y="33742"/>
                  </a:lnTo>
                  <a:lnTo>
                    <a:pt x="118003" y="6908"/>
                  </a:lnTo>
                  <a:lnTo>
                    <a:pt x="119538" y="0"/>
                  </a:lnTo>
                  <a:lnTo>
                    <a:pt x="118959" y="133"/>
                  </a:lnTo>
                  <a:lnTo>
                    <a:pt x="117868" y="1633"/>
                  </a:lnTo>
                  <a:lnTo>
                    <a:pt x="109591" y="23970"/>
                  </a:lnTo>
                  <a:lnTo>
                    <a:pt x="100277" y="49446"/>
                  </a:lnTo>
                  <a:lnTo>
                    <a:pt x="90493" y="79583"/>
                  </a:lnTo>
                  <a:lnTo>
                    <a:pt x="86896" y="95522"/>
                  </a:lnTo>
                  <a:lnTo>
                    <a:pt x="82430" y="126167"/>
                  </a:lnTo>
                  <a:lnTo>
                    <a:pt x="82797" y="151546"/>
                  </a:lnTo>
                  <a:lnTo>
                    <a:pt x="86969" y="178925"/>
                  </a:lnTo>
                  <a:lnTo>
                    <a:pt x="90191" y="184328"/>
                  </a:lnTo>
                  <a:lnTo>
                    <a:pt x="94456" y="187930"/>
                  </a:lnTo>
                  <a:lnTo>
                    <a:pt x="99416" y="190331"/>
                  </a:lnTo>
                  <a:lnTo>
                    <a:pt x="105545" y="189109"/>
                  </a:lnTo>
                  <a:lnTo>
                    <a:pt x="134736" y="1697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7" name="SMARTInkShape-3265"/>
            <p:cNvSpPr/>
            <p:nvPr>
              <p:custDataLst>
                <p:tags r:id="rId48"/>
              </p:custDataLst>
            </p:nvPr>
          </p:nvSpPr>
          <p:spPr>
            <a:xfrm>
              <a:off x="5537200" y="3762179"/>
              <a:ext cx="120651" cy="428818"/>
            </a:xfrm>
            <a:custGeom>
              <a:avLst/>
              <a:gdLst/>
              <a:ahLst/>
              <a:cxnLst/>
              <a:rect l="0" t="0" r="0" b="0"/>
              <a:pathLst>
                <a:path w="120651" h="428818">
                  <a:moveTo>
                    <a:pt x="120650" y="3371"/>
                  </a:moveTo>
                  <a:lnTo>
                    <a:pt x="120650" y="3371"/>
                  </a:lnTo>
                  <a:lnTo>
                    <a:pt x="113908" y="0"/>
                  </a:lnTo>
                  <a:lnTo>
                    <a:pt x="104953" y="227"/>
                  </a:lnTo>
                  <a:lnTo>
                    <a:pt x="99602" y="1275"/>
                  </a:lnTo>
                  <a:lnTo>
                    <a:pt x="91775" y="6202"/>
                  </a:lnTo>
                  <a:lnTo>
                    <a:pt x="88700" y="9492"/>
                  </a:lnTo>
                  <a:lnTo>
                    <a:pt x="84372" y="34347"/>
                  </a:lnTo>
                  <a:lnTo>
                    <a:pt x="87123" y="64175"/>
                  </a:lnTo>
                  <a:lnTo>
                    <a:pt x="89832" y="82007"/>
                  </a:lnTo>
                  <a:lnTo>
                    <a:pt x="93049" y="100951"/>
                  </a:lnTo>
                  <a:lnTo>
                    <a:pt x="96606" y="120635"/>
                  </a:lnTo>
                  <a:lnTo>
                    <a:pt x="100387" y="140814"/>
                  </a:lnTo>
                  <a:lnTo>
                    <a:pt x="103613" y="162733"/>
                  </a:lnTo>
                  <a:lnTo>
                    <a:pt x="106470" y="185812"/>
                  </a:lnTo>
                  <a:lnTo>
                    <a:pt x="109080" y="209665"/>
                  </a:lnTo>
                  <a:lnTo>
                    <a:pt x="110115" y="232623"/>
                  </a:lnTo>
                  <a:lnTo>
                    <a:pt x="110098" y="254983"/>
                  </a:lnTo>
                  <a:lnTo>
                    <a:pt x="109382" y="276946"/>
                  </a:lnTo>
                  <a:lnTo>
                    <a:pt x="108199" y="297938"/>
                  </a:lnTo>
                  <a:lnTo>
                    <a:pt x="106705" y="318282"/>
                  </a:lnTo>
                  <a:lnTo>
                    <a:pt x="105003" y="338195"/>
                  </a:lnTo>
                  <a:lnTo>
                    <a:pt x="99350" y="369728"/>
                  </a:lnTo>
                  <a:lnTo>
                    <a:pt x="92133" y="393385"/>
                  </a:lnTo>
                  <a:lnTo>
                    <a:pt x="84222" y="408603"/>
                  </a:lnTo>
                  <a:lnTo>
                    <a:pt x="65093" y="425104"/>
                  </a:lnTo>
                  <a:lnTo>
                    <a:pt x="51508" y="428815"/>
                  </a:lnTo>
                  <a:lnTo>
                    <a:pt x="44922" y="428817"/>
                  </a:lnTo>
                  <a:lnTo>
                    <a:pt x="31960" y="423175"/>
                  </a:lnTo>
                  <a:lnTo>
                    <a:pt x="25540" y="418707"/>
                  </a:lnTo>
                  <a:lnTo>
                    <a:pt x="6508" y="389716"/>
                  </a:lnTo>
                  <a:lnTo>
                    <a:pt x="0" y="3780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8" name="SMARTInkShape-3266"/>
            <p:cNvSpPr/>
            <p:nvPr>
              <p:custDataLst>
                <p:tags r:id="rId49"/>
              </p:custDataLst>
            </p:nvPr>
          </p:nvSpPr>
          <p:spPr>
            <a:xfrm>
              <a:off x="5235091" y="4064000"/>
              <a:ext cx="158061" cy="25401"/>
            </a:xfrm>
            <a:custGeom>
              <a:avLst/>
              <a:gdLst/>
              <a:ahLst/>
              <a:cxnLst/>
              <a:rect l="0" t="0" r="0" b="0"/>
              <a:pathLst>
                <a:path w="158061" h="25401">
                  <a:moveTo>
                    <a:pt x="3659" y="25400"/>
                  </a:moveTo>
                  <a:lnTo>
                    <a:pt x="3659" y="25400"/>
                  </a:lnTo>
                  <a:lnTo>
                    <a:pt x="288" y="22029"/>
                  </a:lnTo>
                  <a:lnTo>
                    <a:pt x="0" y="20331"/>
                  </a:lnTo>
                  <a:lnTo>
                    <a:pt x="514" y="18492"/>
                  </a:lnTo>
                  <a:lnTo>
                    <a:pt x="1563" y="16562"/>
                  </a:lnTo>
                  <a:lnTo>
                    <a:pt x="9780" y="10473"/>
                  </a:lnTo>
                  <a:lnTo>
                    <a:pt x="41113" y="6459"/>
                  </a:lnTo>
                  <a:lnTo>
                    <a:pt x="63345" y="3341"/>
                  </a:lnTo>
                  <a:lnTo>
                    <a:pt x="87335" y="1485"/>
                  </a:lnTo>
                  <a:lnTo>
                    <a:pt x="110698" y="660"/>
                  </a:lnTo>
                  <a:lnTo>
                    <a:pt x="137601" y="195"/>
                  </a:lnTo>
                  <a:lnTo>
                    <a:pt x="158060" y="11"/>
                  </a:lnTo>
                  <a:lnTo>
                    <a:pt x="1560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9" name="SMARTInkShape-3267"/>
            <p:cNvSpPr/>
            <p:nvPr>
              <p:custDataLst>
                <p:tags r:id="rId50"/>
              </p:custDataLst>
            </p:nvPr>
          </p:nvSpPr>
          <p:spPr>
            <a:xfrm>
              <a:off x="5295900" y="4095750"/>
              <a:ext cx="12701" cy="139701"/>
            </a:xfrm>
            <a:custGeom>
              <a:avLst/>
              <a:gdLst/>
              <a:ahLst/>
              <a:cxnLst/>
              <a:rect l="0" t="0" r="0" b="0"/>
              <a:pathLst>
                <a:path w="12701" h="139701">
                  <a:moveTo>
                    <a:pt x="12700" y="0"/>
                  </a:moveTo>
                  <a:lnTo>
                    <a:pt x="12700" y="0"/>
                  </a:lnTo>
                  <a:lnTo>
                    <a:pt x="9329" y="24419"/>
                  </a:lnTo>
                  <a:lnTo>
                    <a:pt x="6233" y="55676"/>
                  </a:lnTo>
                  <a:lnTo>
                    <a:pt x="2160" y="80624"/>
                  </a:lnTo>
                  <a:lnTo>
                    <a:pt x="427" y="110574"/>
                  </a:lnTo>
                  <a:lnTo>
                    <a:pt x="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0" name="SMARTInkShape-3268"/>
            <p:cNvSpPr/>
            <p:nvPr>
              <p:custDataLst>
                <p:tags r:id="rId51"/>
              </p:custDataLst>
            </p:nvPr>
          </p:nvSpPr>
          <p:spPr>
            <a:xfrm>
              <a:off x="5232400" y="3968750"/>
              <a:ext cx="190501" cy="6351"/>
            </a:xfrm>
            <a:custGeom>
              <a:avLst/>
              <a:gdLst/>
              <a:ahLst/>
              <a:cxnLst/>
              <a:rect l="0" t="0" r="0" b="0"/>
              <a:pathLst>
                <a:path w="190501" h="6351">
                  <a:moveTo>
                    <a:pt x="0" y="0"/>
                  </a:moveTo>
                  <a:lnTo>
                    <a:pt x="0" y="0"/>
                  </a:lnTo>
                  <a:lnTo>
                    <a:pt x="25694" y="0"/>
                  </a:lnTo>
                  <a:lnTo>
                    <a:pt x="49284" y="0"/>
                  </a:lnTo>
                  <a:lnTo>
                    <a:pt x="76233" y="0"/>
                  </a:lnTo>
                  <a:lnTo>
                    <a:pt x="104672" y="0"/>
                  </a:lnTo>
                  <a:lnTo>
                    <a:pt x="128130" y="0"/>
                  </a:lnTo>
                  <a:lnTo>
                    <a:pt x="155322" y="1881"/>
                  </a:lnTo>
                  <a:lnTo>
                    <a:pt x="187047" y="6176"/>
                  </a:lnTo>
                  <a:lnTo>
                    <a:pt x="190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1" name="SMARTInkShape-3269"/>
            <p:cNvSpPr/>
            <p:nvPr>
              <p:custDataLst>
                <p:tags r:id="rId52"/>
              </p:custDataLst>
            </p:nvPr>
          </p:nvSpPr>
          <p:spPr>
            <a:xfrm>
              <a:off x="5334000" y="3762828"/>
              <a:ext cx="6351" cy="166010"/>
            </a:xfrm>
            <a:custGeom>
              <a:avLst/>
              <a:gdLst/>
              <a:ahLst/>
              <a:cxnLst/>
              <a:rect l="0" t="0" r="0" b="0"/>
              <a:pathLst>
                <a:path w="6351" h="166010">
                  <a:moveTo>
                    <a:pt x="0" y="21772"/>
                  </a:moveTo>
                  <a:lnTo>
                    <a:pt x="0" y="21772"/>
                  </a:lnTo>
                  <a:lnTo>
                    <a:pt x="0" y="0"/>
                  </a:lnTo>
                  <a:lnTo>
                    <a:pt x="0" y="26986"/>
                  </a:lnTo>
                  <a:lnTo>
                    <a:pt x="0" y="46667"/>
                  </a:lnTo>
                  <a:lnTo>
                    <a:pt x="0" y="71877"/>
                  </a:lnTo>
                  <a:lnTo>
                    <a:pt x="0" y="95781"/>
                  </a:lnTo>
                  <a:lnTo>
                    <a:pt x="0" y="125310"/>
                  </a:lnTo>
                  <a:lnTo>
                    <a:pt x="1882" y="145583"/>
                  </a:lnTo>
                  <a:lnTo>
                    <a:pt x="6089" y="166009"/>
                  </a:lnTo>
                  <a:lnTo>
                    <a:pt x="6176" y="165908"/>
                  </a:lnTo>
                  <a:lnTo>
                    <a:pt x="6350" y="1614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93" name="SMARTInkShape-3270"/>
          <p:cNvSpPr/>
          <p:nvPr>
            <p:custDataLst>
              <p:tags r:id="rId10"/>
            </p:custDataLst>
          </p:nvPr>
        </p:nvSpPr>
        <p:spPr>
          <a:xfrm>
            <a:off x="6388100" y="3901591"/>
            <a:ext cx="134272" cy="165828"/>
          </a:xfrm>
          <a:custGeom>
            <a:avLst/>
            <a:gdLst/>
            <a:ahLst/>
            <a:cxnLst/>
            <a:rect l="0" t="0" r="0" b="0"/>
            <a:pathLst>
              <a:path w="134272" h="165828">
                <a:moveTo>
                  <a:pt x="0" y="3659"/>
                </a:moveTo>
                <a:lnTo>
                  <a:pt x="0" y="3659"/>
                </a:lnTo>
                <a:lnTo>
                  <a:pt x="0" y="288"/>
                </a:lnTo>
                <a:lnTo>
                  <a:pt x="1411" y="0"/>
                </a:lnTo>
                <a:lnTo>
                  <a:pt x="27437" y="8314"/>
                </a:lnTo>
                <a:lnTo>
                  <a:pt x="57970" y="16442"/>
                </a:lnTo>
                <a:lnTo>
                  <a:pt x="82793" y="20852"/>
                </a:lnTo>
                <a:lnTo>
                  <a:pt x="108022" y="24040"/>
                </a:lnTo>
                <a:lnTo>
                  <a:pt x="134271" y="28618"/>
                </a:lnTo>
                <a:lnTo>
                  <a:pt x="133964" y="28765"/>
                </a:lnTo>
                <a:lnTo>
                  <a:pt x="106654" y="56479"/>
                </a:lnTo>
                <a:lnTo>
                  <a:pt x="87106" y="79674"/>
                </a:lnTo>
                <a:lnTo>
                  <a:pt x="61714" y="107164"/>
                </a:lnTo>
                <a:lnTo>
                  <a:pt x="39419" y="136131"/>
                </a:lnTo>
                <a:lnTo>
                  <a:pt x="24798" y="158864"/>
                </a:lnTo>
                <a:lnTo>
                  <a:pt x="23588" y="162163"/>
                </a:lnTo>
                <a:lnTo>
                  <a:pt x="23487" y="164361"/>
                </a:lnTo>
                <a:lnTo>
                  <a:pt x="24124" y="165827"/>
                </a:lnTo>
                <a:lnTo>
                  <a:pt x="25961" y="165393"/>
                </a:lnTo>
                <a:lnTo>
                  <a:pt x="38100" y="15605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94" name="SMARTInkShape-3271"/>
          <p:cNvSpPr/>
          <p:nvPr>
            <p:custDataLst>
              <p:tags r:id="rId11"/>
            </p:custDataLst>
          </p:nvPr>
        </p:nvSpPr>
        <p:spPr>
          <a:xfrm>
            <a:off x="6715283" y="3886200"/>
            <a:ext cx="133431" cy="164765"/>
          </a:xfrm>
          <a:custGeom>
            <a:avLst/>
            <a:gdLst/>
            <a:ahLst/>
            <a:cxnLst/>
            <a:rect l="0" t="0" r="0" b="0"/>
            <a:pathLst>
              <a:path w="133431" h="164765">
                <a:moveTo>
                  <a:pt x="60167" y="0"/>
                </a:moveTo>
                <a:lnTo>
                  <a:pt x="60167" y="0"/>
                </a:lnTo>
                <a:lnTo>
                  <a:pt x="52981" y="5775"/>
                </a:lnTo>
                <a:lnTo>
                  <a:pt x="34833" y="17311"/>
                </a:lnTo>
                <a:lnTo>
                  <a:pt x="22096" y="30507"/>
                </a:lnTo>
                <a:lnTo>
                  <a:pt x="6397" y="60544"/>
                </a:lnTo>
                <a:lnTo>
                  <a:pt x="992" y="84058"/>
                </a:lnTo>
                <a:lnTo>
                  <a:pt x="0" y="107915"/>
                </a:lnTo>
                <a:lnTo>
                  <a:pt x="4263" y="130277"/>
                </a:lnTo>
                <a:lnTo>
                  <a:pt x="14625" y="146330"/>
                </a:lnTo>
                <a:lnTo>
                  <a:pt x="28637" y="157463"/>
                </a:lnTo>
                <a:lnTo>
                  <a:pt x="44273" y="164764"/>
                </a:lnTo>
                <a:lnTo>
                  <a:pt x="60628" y="164715"/>
                </a:lnTo>
                <a:lnTo>
                  <a:pt x="68942" y="162727"/>
                </a:lnTo>
                <a:lnTo>
                  <a:pt x="83822" y="152991"/>
                </a:lnTo>
                <a:lnTo>
                  <a:pt x="105981" y="129762"/>
                </a:lnTo>
                <a:lnTo>
                  <a:pt x="120040" y="109178"/>
                </a:lnTo>
                <a:lnTo>
                  <a:pt x="128640" y="83566"/>
                </a:lnTo>
                <a:lnTo>
                  <a:pt x="132933" y="57602"/>
                </a:lnTo>
                <a:lnTo>
                  <a:pt x="133430" y="34773"/>
                </a:lnTo>
                <a:lnTo>
                  <a:pt x="128947" y="19923"/>
                </a:lnTo>
                <a:lnTo>
                  <a:pt x="124365" y="14693"/>
                </a:lnTo>
                <a:lnTo>
                  <a:pt x="111748" y="7000"/>
                </a:lnTo>
                <a:lnTo>
                  <a:pt x="83474" y="1383"/>
                </a:lnTo>
                <a:lnTo>
                  <a:pt x="72867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95" name="SMARTInkShape-3272"/>
          <p:cNvSpPr/>
          <p:nvPr>
            <p:custDataLst>
              <p:tags r:id="rId12"/>
            </p:custDataLst>
          </p:nvPr>
        </p:nvSpPr>
        <p:spPr>
          <a:xfrm>
            <a:off x="5537731" y="4349750"/>
            <a:ext cx="73689" cy="71980"/>
          </a:xfrm>
          <a:custGeom>
            <a:avLst/>
            <a:gdLst/>
            <a:ahLst/>
            <a:cxnLst/>
            <a:rect l="0" t="0" r="0" b="0"/>
            <a:pathLst>
              <a:path w="73689" h="71980">
                <a:moveTo>
                  <a:pt x="37569" y="0"/>
                </a:moveTo>
                <a:lnTo>
                  <a:pt x="37569" y="0"/>
                </a:lnTo>
                <a:lnTo>
                  <a:pt x="34198" y="0"/>
                </a:lnTo>
                <a:lnTo>
                  <a:pt x="21989" y="6742"/>
                </a:lnTo>
                <a:lnTo>
                  <a:pt x="4966" y="24419"/>
                </a:lnTo>
                <a:lnTo>
                  <a:pt x="1722" y="31801"/>
                </a:lnTo>
                <a:lnTo>
                  <a:pt x="0" y="47530"/>
                </a:lnTo>
                <a:lnTo>
                  <a:pt x="1234" y="53559"/>
                </a:lnTo>
                <a:lnTo>
                  <a:pt x="6369" y="62139"/>
                </a:lnTo>
                <a:lnTo>
                  <a:pt x="20563" y="70936"/>
                </a:lnTo>
                <a:lnTo>
                  <a:pt x="32128" y="71979"/>
                </a:lnTo>
                <a:lnTo>
                  <a:pt x="44323" y="69385"/>
                </a:lnTo>
                <a:lnTo>
                  <a:pt x="61678" y="59991"/>
                </a:lnTo>
                <a:lnTo>
                  <a:pt x="68979" y="52298"/>
                </a:lnTo>
                <a:lnTo>
                  <a:pt x="72696" y="42293"/>
                </a:lnTo>
                <a:lnTo>
                  <a:pt x="73688" y="36662"/>
                </a:lnTo>
                <a:lnTo>
                  <a:pt x="72937" y="31497"/>
                </a:lnTo>
                <a:lnTo>
                  <a:pt x="65844" y="18191"/>
                </a:lnTo>
                <a:lnTo>
                  <a:pt x="61189" y="12083"/>
                </a:lnTo>
                <a:lnTo>
                  <a:pt x="54887" y="8898"/>
                </a:lnTo>
                <a:lnTo>
                  <a:pt x="43919" y="6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98" name="SMARTInkShape-Group711"/>
          <p:cNvGrpSpPr/>
          <p:nvPr/>
        </p:nvGrpSpPr>
        <p:grpSpPr>
          <a:xfrm>
            <a:off x="5600700" y="3575050"/>
            <a:ext cx="127001" cy="133351"/>
            <a:chOff x="5600700" y="3575050"/>
            <a:chExt cx="127001" cy="133351"/>
          </a:xfrm>
        </p:grpSpPr>
        <p:sp>
          <p:nvSpPr>
            <p:cNvPr id="596" name="SMARTInkShape-3273"/>
            <p:cNvSpPr/>
            <p:nvPr>
              <p:custDataLst>
                <p:tags r:id="rId38"/>
              </p:custDataLst>
            </p:nvPr>
          </p:nvSpPr>
          <p:spPr>
            <a:xfrm>
              <a:off x="5600700" y="3575050"/>
              <a:ext cx="127001" cy="19051"/>
            </a:xfrm>
            <a:custGeom>
              <a:avLst/>
              <a:gdLst/>
              <a:ahLst/>
              <a:cxnLst/>
              <a:rect l="0" t="0" r="0" b="0"/>
              <a:pathLst>
                <a:path w="127001" h="19051">
                  <a:moveTo>
                    <a:pt x="0" y="19050"/>
                  </a:moveTo>
                  <a:lnTo>
                    <a:pt x="0" y="19050"/>
                  </a:lnTo>
                  <a:lnTo>
                    <a:pt x="27136" y="19050"/>
                  </a:lnTo>
                  <a:lnTo>
                    <a:pt x="56918" y="18344"/>
                  </a:lnTo>
                  <a:lnTo>
                    <a:pt x="84441" y="13981"/>
                  </a:lnTo>
                  <a:lnTo>
                    <a:pt x="111538" y="6185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7" name="SMARTInkShape-3274"/>
            <p:cNvSpPr/>
            <p:nvPr>
              <p:custDataLst>
                <p:tags r:id="rId39"/>
              </p:custDataLst>
            </p:nvPr>
          </p:nvSpPr>
          <p:spPr>
            <a:xfrm>
              <a:off x="5645150" y="3613150"/>
              <a:ext cx="3372" cy="95251"/>
            </a:xfrm>
            <a:custGeom>
              <a:avLst/>
              <a:gdLst/>
              <a:ahLst/>
              <a:cxnLst/>
              <a:rect l="0" t="0" r="0" b="0"/>
              <a:pathLst>
                <a:path w="3372" h="95251">
                  <a:moveTo>
                    <a:pt x="0" y="0"/>
                  </a:moveTo>
                  <a:lnTo>
                    <a:pt x="0" y="0"/>
                  </a:lnTo>
                  <a:lnTo>
                    <a:pt x="3371" y="24418"/>
                  </a:lnTo>
                  <a:lnTo>
                    <a:pt x="1398" y="54970"/>
                  </a:lnTo>
                  <a:lnTo>
                    <a:pt x="184" y="85242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99" name="SMARTInkShape-3275"/>
          <p:cNvSpPr/>
          <p:nvPr>
            <p:custDataLst>
              <p:tags r:id="rId13"/>
            </p:custDataLst>
          </p:nvPr>
        </p:nvSpPr>
        <p:spPr>
          <a:xfrm>
            <a:off x="6096883" y="4357865"/>
            <a:ext cx="265818" cy="252236"/>
          </a:xfrm>
          <a:custGeom>
            <a:avLst/>
            <a:gdLst/>
            <a:ahLst/>
            <a:cxnLst/>
            <a:rect l="0" t="0" r="0" b="0"/>
            <a:pathLst>
              <a:path w="265818" h="252236">
                <a:moveTo>
                  <a:pt x="5467" y="10935"/>
                </a:moveTo>
                <a:lnTo>
                  <a:pt x="5467" y="10935"/>
                </a:lnTo>
                <a:lnTo>
                  <a:pt x="0" y="0"/>
                </a:lnTo>
                <a:lnTo>
                  <a:pt x="11403" y="29550"/>
                </a:lnTo>
                <a:lnTo>
                  <a:pt x="29647" y="56746"/>
                </a:lnTo>
                <a:lnTo>
                  <a:pt x="52927" y="82678"/>
                </a:lnTo>
                <a:lnTo>
                  <a:pt x="83814" y="109509"/>
                </a:lnTo>
                <a:lnTo>
                  <a:pt x="89677" y="115423"/>
                </a:lnTo>
                <a:lnTo>
                  <a:pt x="92978" y="121309"/>
                </a:lnTo>
                <a:lnTo>
                  <a:pt x="93440" y="121206"/>
                </a:lnTo>
                <a:lnTo>
                  <a:pt x="93749" y="120432"/>
                </a:lnTo>
                <a:lnTo>
                  <a:pt x="94184" y="109231"/>
                </a:lnTo>
                <a:lnTo>
                  <a:pt x="83416" y="78791"/>
                </a:lnTo>
                <a:lnTo>
                  <a:pt x="82185" y="75726"/>
                </a:lnTo>
                <a:lnTo>
                  <a:pt x="94025" y="94968"/>
                </a:lnTo>
                <a:lnTo>
                  <a:pt x="119274" y="118540"/>
                </a:lnTo>
                <a:lnTo>
                  <a:pt x="141420" y="137546"/>
                </a:lnTo>
                <a:lnTo>
                  <a:pt x="165374" y="155872"/>
                </a:lnTo>
                <a:lnTo>
                  <a:pt x="189426" y="172718"/>
                </a:lnTo>
                <a:lnTo>
                  <a:pt x="220683" y="194102"/>
                </a:lnTo>
                <a:lnTo>
                  <a:pt x="244959" y="220290"/>
                </a:lnTo>
                <a:lnTo>
                  <a:pt x="255168" y="235714"/>
                </a:lnTo>
                <a:lnTo>
                  <a:pt x="260075" y="244753"/>
                </a:lnTo>
                <a:lnTo>
                  <a:pt x="265817" y="25223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04" name="SMARTInkShape-Group713"/>
          <p:cNvGrpSpPr/>
          <p:nvPr/>
        </p:nvGrpSpPr>
        <p:grpSpPr>
          <a:xfrm>
            <a:off x="6521450" y="4481916"/>
            <a:ext cx="412751" cy="251619"/>
            <a:chOff x="6521450" y="4481916"/>
            <a:chExt cx="412751" cy="251619"/>
          </a:xfrm>
        </p:grpSpPr>
        <p:sp>
          <p:nvSpPr>
            <p:cNvPr id="600" name="SMARTInkShape-3276"/>
            <p:cNvSpPr/>
            <p:nvPr>
              <p:custDataLst>
                <p:tags r:id="rId34"/>
              </p:custDataLst>
            </p:nvPr>
          </p:nvSpPr>
          <p:spPr>
            <a:xfrm>
              <a:off x="6794500" y="4603750"/>
              <a:ext cx="133351" cy="11818"/>
            </a:xfrm>
            <a:custGeom>
              <a:avLst/>
              <a:gdLst/>
              <a:ahLst/>
              <a:cxnLst/>
              <a:rect l="0" t="0" r="0" b="0"/>
              <a:pathLst>
                <a:path w="133351" h="11818">
                  <a:moveTo>
                    <a:pt x="0" y="6350"/>
                  </a:moveTo>
                  <a:lnTo>
                    <a:pt x="0" y="6350"/>
                  </a:lnTo>
                  <a:lnTo>
                    <a:pt x="6742" y="9721"/>
                  </a:lnTo>
                  <a:lnTo>
                    <a:pt x="31161" y="11817"/>
                  </a:lnTo>
                  <a:lnTo>
                    <a:pt x="53360" y="10426"/>
                  </a:lnTo>
                  <a:lnTo>
                    <a:pt x="75926" y="8162"/>
                  </a:lnTo>
                  <a:lnTo>
                    <a:pt x="103792" y="6181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1" name="SMARTInkShape-3277"/>
            <p:cNvSpPr/>
            <p:nvPr>
              <p:custDataLst>
                <p:tags r:id="rId35"/>
              </p:custDataLst>
            </p:nvPr>
          </p:nvSpPr>
          <p:spPr>
            <a:xfrm>
              <a:off x="6830944" y="4483100"/>
              <a:ext cx="103257" cy="213012"/>
            </a:xfrm>
            <a:custGeom>
              <a:avLst/>
              <a:gdLst/>
              <a:ahLst/>
              <a:cxnLst/>
              <a:rect l="0" t="0" r="0" b="0"/>
              <a:pathLst>
                <a:path w="103257" h="213012">
                  <a:moveTo>
                    <a:pt x="33406" y="0"/>
                  </a:moveTo>
                  <a:lnTo>
                    <a:pt x="33406" y="0"/>
                  </a:lnTo>
                  <a:lnTo>
                    <a:pt x="36777" y="0"/>
                  </a:lnTo>
                  <a:lnTo>
                    <a:pt x="37065" y="705"/>
                  </a:lnTo>
                  <a:lnTo>
                    <a:pt x="26775" y="32324"/>
                  </a:lnTo>
                  <a:lnTo>
                    <a:pt x="21287" y="55994"/>
                  </a:lnTo>
                  <a:lnTo>
                    <a:pt x="11792" y="87681"/>
                  </a:lnTo>
                  <a:lnTo>
                    <a:pt x="4279" y="117286"/>
                  </a:lnTo>
                  <a:lnTo>
                    <a:pt x="0" y="143849"/>
                  </a:lnTo>
                  <a:lnTo>
                    <a:pt x="450" y="167415"/>
                  </a:lnTo>
                  <a:lnTo>
                    <a:pt x="6764" y="184002"/>
                  </a:lnTo>
                  <a:lnTo>
                    <a:pt x="17332" y="196079"/>
                  </a:lnTo>
                  <a:lnTo>
                    <a:pt x="31436" y="206150"/>
                  </a:lnTo>
                  <a:lnTo>
                    <a:pt x="55243" y="213011"/>
                  </a:lnTo>
                  <a:lnTo>
                    <a:pt x="80171" y="211673"/>
                  </a:lnTo>
                  <a:lnTo>
                    <a:pt x="95319" y="206808"/>
                  </a:lnTo>
                  <a:lnTo>
                    <a:pt x="97965" y="204194"/>
                  </a:lnTo>
                  <a:lnTo>
                    <a:pt x="103256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2" name="SMARTInkShape-3278"/>
            <p:cNvSpPr/>
            <p:nvPr>
              <p:custDataLst>
                <p:tags r:id="rId36"/>
              </p:custDataLst>
            </p:nvPr>
          </p:nvSpPr>
          <p:spPr>
            <a:xfrm>
              <a:off x="6534150" y="4610100"/>
              <a:ext cx="127001" cy="12701"/>
            </a:xfrm>
            <a:custGeom>
              <a:avLst/>
              <a:gdLst/>
              <a:ahLst/>
              <a:cxnLst/>
              <a:rect l="0" t="0" r="0" b="0"/>
              <a:pathLst>
                <a:path w="127001" h="12701">
                  <a:moveTo>
                    <a:pt x="0" y="12700"/>
                  </a:moveTo>
                  <a:lnTo>
                    <a:pt x="0" y="12700"/>
                  </a:lnTo>
                  <a:lnTo>
                    <a:pt x="31109" y="11994"/>
                  </a:lnTo>
                  <a:lnTo>
                    <a:pt x="58920" y="8336"/>
                  </a:lnTo>
                  <a:lnTo>
                    <a:pt x="87995" y="4861"/>
                  </a:lnTo>
                  <a:lnTo>
                    <a:pt x="118132" y="427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3" name="SMARTInkShape-3279"/>
            <p:cNvSpPr/>
            <p:nvPr>
              <p:custDataLst>
                <p:tags r:id="rId37"/>
              </p:custDataLst>
            </p:nvPr>
          </p:nvSpPr>
          <p:spPr>
            <a:xfrm>
              <a:off x="6521450" y="4481916"/>
              <a:ext cx="171451" cy="251619"/>
            </a:xfrm>
            <a:custGeom>
              <a:avLst/>
              <a:gdLst/>
              <a:ahLst/>
              <a:cxnLst/>
              <a:rect l="0" t="0" r="0" b="0"/>
              <a:pathLst>
                <a:path w="171451" h="251619">
                  <a:moveTo>
                    <a:pt x="0" y="32934"/>
                  </a:moveTo>
                  <a:lnTo>
                    <a:pt x="0" y="32934"/>
                  </a:lnTo>
                  <a:lnTo>
                    <a:pt x="0" y="27467"/>
                  </a:lnTo>
                  <a:lnTo>
                    <a:pt x="0" y="52355"/>
                  </a:lnTo>
                  <a:lnTo>
                    <a:pt x="3763" y="75903"/>
                  </a:lnTo>
                  <a:lnTo>
                    <a:pt x="11550" y="104947"/>
                  </a:lnTo>
                  <a:lnTo>
                    <a:pt x="17577" y="122571"/>
                  </a:lnTo>
                  <a:lnTo>
                    <a:pt x="24419" y="141375"/>
                  </a:lnTo>
                  <a:lnTo>
                    <a:pt x="31096" y="158145"/>
                  </a:lnTo>
                  <a:lnTo>
                    <a:pt x="44159" y="188066"/>
                  </a:lnTo>
                  <a:lnTo>
                    <a:pt x="57021" y="211713"/>
                  </a:lnTo>
                  <a:lnTo>
                    <a:pt x="79153" y="243148"/>
                  </a:lnTo>
                  <a:lnTo>
                    <a:pt x="86012" y="251618"/>
                  </a:lnTo>
                  <a:lnTo>
                    <a:pt x="87680" y="251395"/>
                  </a:lnTo>
                  <a:lnTo>
                    <a:pt x="91415" y="247385"/>
                  </a:lnTo>
                  <a:lnTo>
                    <a:pt x="96627" y="216762"/>
                  </a:lnTo>
                  <a:lnTo>
                    <a:pt x="100800" y="193658"/>
                  </a:lnTo>
                  <a:lnTo>
                    <a:pt x="107360" y="164574"/>
                  </a:lnTo>
                  <a:lnTo>
                    <a:pt x="116860" y="132833"/>
                  </a:lnTo>
                  <a:lnTo>
                    <a:pt x="127432" y="101322"/>
                  </a:lnTo>
                  <a:lnTo>
                    <a:pt x="136834" y="73207"/>
                  </a:lnTo>
                  <a:lnTo>
                    <a:pt x="145717" y="50362"/>
                  </a:lnTo>
                  <a:lnTo>
                    <a:pt x="156770" y="23516"/>
                  </a:lnTo>
                  <a:lnTo>
                    <a:pt x="166825" y="2224"/>
                  </a:lnTo>
                  <a:lnTo>
                    <a:pt x="168366" y="467"/>
                  </a:lnTo>
                  <a:lnTo>
                    <a:pt x="169394" y="0"/>
                  </a:lnTo>
                  <a:lnTo>
                    <a:pt x="171450" y="11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13" name="SMARTInkShape-Group714"/>
          <p:cNvGrpSpPr/>
          <p:nvPr/>
        </p:nvGrpSpPr>
        <p:grpSpPr>
          <a:xfrm>
            <a:off x="7145184" y="4362450"/>
            <a:ext cx="1001724" cy="323851"/>
            <a:chOff x="7145184" y="4362450"/>
            <a:chExt cx="1001724" cy="323851"/>
          </a:xfrm>
        </p:grpSpPr>
        <p:sp>
          <p:nvSpPr>
            <p:cNvPr id="605" name="SMARTInkShape-3280"/>
            <p:cNvSpPr/>
            <p:nvPr>
              <p:custDataLst>
                <p:tags r:id="rId26"/>
              </p:custDataLst>
            </p:nvPr>
          </p:nvSpPr>
          <p:spPr>
            <a:xfrm>
              <a:off x="8070850" y="4362450"/>
              <a:ext cx="76058" cy="254001"/>
            </a:xfrm>
            <a:custGeom>
              <a:avLst/>
              <a:gdLst/>
              <a:ahLst/>
              <a:cxnLst/>
              <a:rect l="0" t="0" r="0" b="0"/>
              <a:pathLst>
                <a:path w="76058" h="254001">
                  <a:moveTo>
                    <a:pt x="12700" y="0"/>
                  </a:moveTo>
                  <a:lnTo>
                    <a:pt x="12700" y="0"/>
                  </a:lnTo>
                  <a:lnTo>
                    <a:pt x="40123" y="705"/>
                  </a:lnTo>
                  <a:lnTo>
                    <a:pt x="64903" y="9420"/>
                  </a:lnTo>
                  <a:lnTo>
                    <a:pt x="75718" y="6511"/>
                  </a:lnTo>
                  <a:lnTo>
                    <a:pt x="76057" y="13140"/>
                  </a:lnTo>
                  <a:lnTo>
                    <a:pt x="71102" y="43936"/>
                  </a:lnTo>
                  <a:lnTo>
                    <a:pt x="67349" y="66094"/>
                  </a:lnTo>
                  <a:lnTo>
                    <a:pt x="65211" y="90053"/>
                  </a:lnTo>
                  <a:lnTo>
                    <a:pt x="64260" y="114107"/>
                  </a:lnTo>
                  <a:lnTo>
                    <a:pt x="63838" y="136556"/>
                  </a:lnTo>
                  <a:lnTo>
                    <a:pt x="63650" y="158294"/>
                  </a:lnTo>
                  <a:lnTo>
                    <a:pt x="65425" y="186602"/>
                  </a:lnTo>
                  <a:lnTo>
                    <a:pt x="69267" y="216667"/>
                  </a:lnTo>
                  <a:lnTo>
                    <a:pt x="69773" y="235634"/>
                  </a:lnTo>
                  <a:lnTo>
                    <a:pt x="67935" y="240664"/>
                  </a:lnTo>
                  <a:lnTo>
                    <a:pt x="66456" y="242993"/>
                  </a:lnTo>
                  <a:lnTo>
                    <a:pt x="64060" y="244545"/>
                  </a:lnTo>
                  <a:lnTo>
                    <a:pt x="32858" y="252494"/>
                  </a:lnTo>
                  <a:lnTo>
                    <a:pt x="0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6" name="SMARTInkShape-3281"/>
            <p:cNvSpPr/>
            <p:nvPr>
              <p:custDataLst>
                <p:tags r:id="rId27"/>
              </p:custDataLst>
            </p:nvPr>
          </p:nvSpPr>
          <p:spPr>
            <a:xfrm>
              <a:off x="7816850" y="4442247"/>
              <a:ext cx="177801" cy="9104"/>
            </a:xfrm>
            <a:custGeom>
              <a:avLst/>
              <a:gdLst/>
              <a:ahLst/>
              <a:cxnLst/>
              <a:rect l="0" t="0" r="0" b="0"/>
              <a:pathLst>
                <a:path w="177801" h="9104">
                  <a:moveTo>
                    <a:pt x="0" y="9103"/>
                  </a:moveTo>
                  <a:lnTo>
                    <a:pt x="0" y="9103"/>
                  </a:lnTo>
                  <a:lnTo>
                    <a:pt x="0" y="5732"/>
                  </a:lnTo>
                  <a:lnTo>
                    <a:pt x="1881" y="2195"/>
                  </a:lnTo>
                  <a:lnTo>
                    <a:pt x="3371" y="265"/>
                  </a:lnTo>
                  <a:lnTo>
                    <a:pt x="14433" y="0"/>
                  </a:lnTo>
                  <a:lnTo>
                    <a:pt x="42376" y="1938"/>
                  </a:lnTo>
                  <a:lnTo>
                    <a:pt x="65401" y="2390"/>
                  </a:lnTo>
                  <a:lnTo>
                    <a:pt x="89745" y="2592"/>
                  </a:lnTo>
                  <a:lnTo>
                    <a:pt x="112794" y="2681"/>
                  </a:lnTo>
                  <a:lnTo>
                    <a:pt x="141841" y="2731"/>
                  </a:lnTo>
                  <a:lnTo>
                    <a:pt x="177800" y="27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7" name="SMARTInkShape-3282"/>
            <p:cNvSpPr/>
            <p:nvPr>
              <p:custDataLst>
                <p:tags r:id="rId28"/>
              </p:custDataLst>
            </p:nvPr>
          </p:nvSpPr>
          <p:spPr>
            <a:xfrm>
              <a:off x="7883950" y="4457700"/>
              <a:ext cx="9101" cy="146051"/>
            </a:xfrm>
            <a:custGeom>
              <a:avLst/>
              <a:gdLst/>
              <a:ahLst/>
              <a:cxnLst/>
              <a:rect l="0" t="0" r="0" b="0"/>
              <a:pathLst>
                <a:path w="9101" h="146051">
                  <a:moveTo>
                    <a:pt x="2750" y="0"/>
                  </a:moveTo>
                  <a:lnTo>
                    <a:pt x="2750" y="0"/>
                  </a:lnTo>
                  <a:lnTo>
                    <a:pt x="6121" y="0"/>
                  </a:lnTo>
                  <a:lnTo>
                    <a:pt x="4846" y="16855"/>
                  </a:lnTo>
                  <a:lnTo>
                    <a:pt x="0" y="44191"/>
                  </a:lnTo>
                  <a:lnTo>
                    <a:pt x="838" y="74634"/>
                  </a:lnTo>
                  <a:lnTo>
                    <a:pt x="5554" y="102626"/>
                  </a:lnTo>
                  <a:lnTo>
                    <a:pt x="4679" y="128793"/>
                  </a:lnTo>
                  <a:lnTo>
                    <a:pt x="5489" y="138380"/>
                  </a:lnTo>
                  <a:lnTo>
                    <a:pt x="910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8" name="SMARTInkShape-3283"/>
            <p:cNvSpPr/>
            <p:nvPr>
              <p:custDataLst>
                <p:tags r:id="rId29"/>
              </p:custDataLst>
            </p:nvPr>
          </p:nvSpPr>
          <p:spPr>
            <a:xfrm>
              <a:off x="7766050" y="4597400"/>
              <a:ext cx="16072" cy="88901"/>
            </a:xfrm>
            <a:custGeom>
              <a:avLst/>
              <a:gdLst/>
              <a:ahLst/>
              <a:cxnLst/>
              <a:rect l="0" t="0" r="0" b="0"/>
              <a:pathLst>
                <a:path w="16072" h="88901">
                  <a:moveTo>
                    <a:pt x="12700" y="0"/>
                  </a:moveTo>
                  <a:lnTo>
                    <a:pt x="12700" y="0"/>
                  </a:lnTo>
                  <a:lnTo>
                    <a:pt x="16071" y="3371"/>
                  </a:lnTo>
                  <a:lnTo>
                    <a:pt x="15845" y="12552"/>
                  </a:lnTo>
                  <a:lnTo>
                    <a:pt x="9951" y="41442"/>
                  </a:lnTo>
                  <a:lnTo>
                    <a:pt x="4942" y="70777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9" name="SMARTInkShape-3284"/>
            <p:cNvSpPr/>
            <p:nvPr>
              <p:custDataLst>
                <p:tags r:id="rId30"/>
              </p:custDataLst>
            </p:nvPr>
          </p:nvSpPr>
          <p:spPr>
            <a:xfrm>
              <a:off x="7635687" y="4465413"/>
              <a:ext cx="111395" cy="135871"/>
            </a:xfrm>
            <a:custGeom>
              <a:avLst/>
              <a:gdLst/>
              <a:ahLst/>
              <a:cxnLst/>
              <a:rect l="0" t="0" r="0" b="0"/>
              <a:pathLst>
                <a:path w="111395" h="135871">
                  <a:moveTo>
                    <a:pt x="28763" y="11337"/>
                  </a:moveTo>
                  <a:lnTo>
                    <a:pt x="28763" y="11337"/>
                  </a:lnTo>
                  <a:lnTo>
                    <a:pt x="25392" y="7966"/>
                  </a:lnTo>
                  <a:lnTo>
                    <a:pt x="23694" y="7678"/>
                  </a:lnTo>
                  <a:lnTo>
                    <a:pt x="21856" y="8192"/>
                  </a:lnTo>
                  <a:lnTo>
                    <a:pt x="19925" y="9241"/>
                  </a:lnTo>
                  <a:lnTo>
                    <a:pt x="7095" y="27571"/>
                  </a:lnTo>
                  <a:lnTo>
                    <a:pt x="0" y="55344"/>
                  </a:lnTo>
                  <a:lnTo>
                    <a:pt x="1269" y="85916"/>
                  </a:lnTo>
                  <a:lnTo>
                    <a:pt x="12855" y="113946"/>
                  </a:lnTo>
                  <a:lnTo>
                    <a:pt x="23810" y="125850"/>
                  </a:lnTo>
                  <a:lnTo>
                    <a:pt x="29694" y="130013"/>
                  </a:lnTo>
                  <a:lnTo>
                    <a:pt x="54831" y="135870"/>
                  </a:lnTo>
                  <a:lnTo>
                    <a:pt x="72569" y="133478"/>
                  </a:lnTo>
                  <a:lnTo>
                    <a:pt x="81250" y="130864"/>
                  </a:lnTo>
                  <a:lnTo>
                    <a:pt x="94659" y="120434"/>
                  </a:lnTo>
                  <a:lnTo>
                    <a:pt x="104617" y="105686"/>
                  </a:lnTo>
                  <a:lnTo>
                    <a:pt x="111394" y="87372"/>
                  </a:lnTo>
                  <a:lnTo>
                    <a:pt x="111114" y="65591"/>
                  </a:lnTo>
                  <a:lnTo>
                    <a:pt x="104875" y="42506"/>
                  </a:lnTo>
                  <a:lnTo>
                    <a:pt x="92694" y="20486"/>
                  </a:lnTo>
                  <a:lnTo>
                    <a:pt x="77873" y="6466"/>
                  </a:lnTo>
                  <a:lnTo>
                    <a:pt x="69970" y="1740"/>
                  </a:lnTo>
                  <a:lnTo>
                    <a:pt x="61879" y="0"/>
                  </a:lnTo>
                  <a:lnTo>
                    <a:pt x="28763" y="49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0" name="SMARTInkShape-3285"/>
            <p:cNvSpPr/>
            <p:nvPr>
              <p:custDataLst>
                <p:tags r:id="rId31"/>
              </p:custDataLst>
            </p:nvPr>
          </p:nvSpPr>
          <p:spPr>
            <a:xfrm>
              <a:off x="7405999" y="4445880"/>
              <a:ext cx="125102" cy="220445"/>
            </a:xfrm>
            <a:custGeom>
              <a:avLst/>
              <a:gdLst/>
              <a:ahLst/>
              <a:cxnLst/>
              <a:rect l="0" t="0" r="0" b="0"/>
              <a:pathLst>
                <a:path w="125102" h="220445">
                  <a:moveTo>
                    <a:pt x="106051" y="5470"/>
                  </a:moveTo>
                  <a:lnTo>
                    <a:pt x="106051" y="5470"/>
                  </a:lnTo>
                  <a:lnTo>
                    <a:pt x="102680" y="2099"/>
                  </a:lnTo>
                  <a:lnTo>
                    <a:pt x="90471" y="3"/>
                  </a:lnTo>
                  <a:lnTo>
                    <a:pt x="72452" y="0"/>
                  </a:lnTo>
                  <a:lnTo>
                    <a:pt x="42443" y="10672"/>
                  </a:lnTo>
                  <a:lnTo>
                    <a:pt x="29035" y="21200"/>
                  </a:lnTo>
                  <a:lnTo>
                    <a:pt x="20280" y="33963"/>
                  </a:lnTo>
                  <a:lnTo>
                    <a:pt x="6657" y="64878"/>
                  </a:lnTo>
                  <a:lnTo>
                    <a:pt x="0" y="88466"/>
                  </a:lnTo>
                  <a:lnTo>
                    <a:pt x="545" y="109083"/>
                  </a:lnTo>
                  <a:lnTo>
                    <a:pt x="7050" y="137963"/>
                  </a:lnTo>
                  <a:lnTo>
                    <a:pt x="20359" y="165431"/>
                  </a:lnTo>
                  <a:lnTo>
                    <a:pt x="23516" y="176753"/>
                  </a:lnTo>
                  <a:lnTo>
                    <a:pt x="42242" y="206655"/>
                  </a:lnTo>
                  <a:lnTo>
                    <a:pt x="46647" y="211302"/>
                  </a:lnTo>
                  <a:lnTo>
                    <a:pt x="50957" y="213367"/>
                  </a:lnTo>
                  <a:lnTo>
                    <a:pt x="63837" y="215399"/>
                  </a:lnTo>
                  <a:lnTo>
                    <a:pt x="72298" y="219287"/>
                  </a:lnTo>
                  <a:lnTo>
                    <a:pt x="79525" y="220444"/>
                  </a:lnTo>
                  <a:lnTo>
                    <a:pt x="107392" y="212450"/>
                  </a:lnTo>
                  <a:lnTo>
                    <a:pt x="125101" y="2023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1" name="SMARTInkShape-3286"/>
            <p:cNvSpPr/>
            <p:nvPr>
              <p:custDataLst>
                <p:tags r:id="rId32"/>
              </p:custDataLst>
            </p:nvPr>
          </p:nvSpPr>
          <p:spPr>
            <a:xfrm>
              <a:off x="7163682" y="4597400"/>
              <a:ext cx="107069" cy="6351"/>
            </a:xfrm>
            <a:custGeom>
              <a:avLst/>
              <a:gdLst/>
              <a:ahLst/>
              <a:cxnLst/>
              <a:rect l="0" t="0" r="0" b="0"/>
              <a:pathLst>
                <a:path w="107069" h="6351">
                  <a:moveTo>
                    <a:pt x="5468" y="6350"/>
                  </a:moveTo>
                  <a:lnTo>
                    <a:pt x="5468" y="6350"/>
                  </a:lnTo>
                  <a:lnTo>
                    <a:pt x="0" y="883"/>
                  </a:lnTo>
                  <a:lnTo>
                    <a:pt x="9493" y="262"/>
                  </a:lnTo>
                  <a:lnTo>
                    <a:pt x="36733" y="4416"/>
                  </a:lnTo>
                  <a:lnTo>
                    <a:pt x="60985" y="5071"/>
                  </a:lnTo>
                  <a:lnTo>
                    <a:pt x="90700" y="1211"/>
                  </a:lnTo>
                  <a:lnTo>
                    <a:pt x="1070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2" name="SMARTInkShape-3287"/>
            <p:cNvSpPr/>
            <p:nvPr>
              <p:custDataLst>
                <p:tags r:id="rId33"/>
              </p:custDataLst>
            </p:nvPr>
          </p:nvSpPr>
          <p:spPr>
            <a:xfrm>
              <a:off x="7145184" y="4540250"/>
              <a:ext cx="119217" cy="136976"/>
            </a:xfrm>
            <a:custGeom>
              <a:avLst/>
              <a:gdLst/>
              <a:ahLst/>
              <a:cxnLst/>
              <a:rect l="0" t="0" r="0" b="0"/>
              <a:pathLst>
                <a:path w="119217" h="136976">
                  <a:moveTo>
                    <a:pt x="100166" y="0"/>
                  </a:moveTo>
                  <a:lnTo>
                    <a:pt x="100166" y="0"/>
                  </a:lnTo>
                  <a:lnTo>
                    <a:pt x="75747" y="3371"/>
                  </a:lnTo>
                  <a:lnTo>
                    <a:pt x="44490" y="16606"/>
                  </a:lnTo>
                  <a:lnTo>
                    <a:pt x="20954" y="33613"/>
                  </a:lnTo>
                  <a:lnTo>
                    <a:pt x="9457" y="48335"/>
                  </a:lnTo>
                  <a:lnTo>
                    <a:pt x="3406" y="64286"/>
                  </a:lnTo>
                  <a:lnTo>
                    <a:pt x="0" y="89133"/>
                  </a:lnTo>
                  <a:lnTo>
                    <a:pt x="614" y="104525"/>
                  </a:lnTo>
                  <a:lnTo>
                    <a:pt x="5591" y="116071"/>
                  </a:lnTo>
                  <a:lnTo>
                    <a:pt x="16270" y="125905"/>
                  </a:lnTo>
                  <a:lnTo>
                    <a:pt x="30423" y="133569"/>
                  </a:lnTo>
                  <a:lnTo>
                    <a:pt x="46121" y="136975"/>
                  </a:lnTo>
                  <a:lnTo>
                    <a:pt x="73420" y="134798"/>
                  </a:lnTo>
                  <a:lnTo>
                    <a:pt x="93132" y="131754"/>
                  </a:lnTo>
                  <a:lnTo>
                    <a:pt x="110614" y="124568"/>
                  </a:lnTo>
                  <a:lnTo>
                    <a:pt x="115393" y="120510"/>
                  </a:lnTo>
                  <a:lnTo>
                    <a:pt x="119216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26" name="SMARTInkShape-Group715"/>
          <p:cNvGrpSpPr/>
          <p:nvPr/>
        </p:nvGrpSpPr>
        <p:grpSpPr>
          <a:xfrm>
            <a:off x="8318500" y="4246830"/>
            <a:ext cx="762164" cy="371706"/>
            <a:chOff x="8318500" y="4246830"/>
            <a:chExt cx="762164" cy="371706"/>
          </a:xfrm>
        </p:grpSpPr>
        <p:sp>
          <p:nvSpPr>
            <p:cNvPr id="614" name="SMARTInkShape-3288"/>
            <p:cNvSpPr/>
            <p:nvPr>
              <p:custDataLst>
                <p:tags r:id="rId14"/>
              </p:custDataLst>
            </p:nvPr>
          </p:nvSpPr>
          <p:spPr>
            <a:xfrm>
              <a:off x="8928100" y="4457700"/>
              <a:ext cx="31751" cy="76201"/>
            </a:xfrm>
            <a:custGeom>
              <a:avLst/>
              <a:gdLst/>
              <a:ahLst/>
              <a:cxnLst/>
              <a:rect l="0" t="0" r="0" b="0"/>
              <a:pathLst>
                <a:path w="31751" h="76201">
                  <a:moveTo>
                    <a:pt x="31750" y="0"/>
                  </a:moveTo>
                  <a:lnTo>
                    <a:pt x="31750" y="0"/>
                  </a:lnTo>
                  <a:lnTo>
                    <a:pt x="19817" y="27630"/>
                  </a:lnTo>
                  <a:lnTo>
                    <a:pt x="11046" y="51460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5" name="SMARTInkShape-3289"/>
            <p:cNvSpPr/>
            <p:nvPr>
              <p:custDataLst>
                <p:tags r:id="rId15"/>
              </p:custDataLst>
            </p:nvPr>
          </p:nvSpPr>
          <p:spPr>
            <a:xfrm>
              <a:off x="8999795" y="4349750"/>
              <a:ext cx="80869" cy="142639"/>
            </a:xfrm>
            <a:custGeom>
              <a:avLst/>
              <a:gdLst/>
              <a:ahLst/>
              <a:cxnLst/>
              <a:rect l="0" t="0" r="0" b="0"/>
              <a:pathLst>
                <a:path w="80869" h="142639">
                  <a:moveTo>
                    <a:pt x="42605" y="19050"/>
                  </a:moveTo>
                  <a:lnTo>
                    <a:pt x="42605" y="19050"/>
                  </a:lnTo>
                  <a:lnTo>
                    <a:pt x="39233" y="19050"/>
                  </a:lnTo>
                  <a:lnTo>
                    <a:pt x="30396" y="29163"/>
                  </a:lnTo>
                  <a:lnTo>
                    <a:pt x="15469" y="52307"/>
                  </a:lnTo>
                  <a:lnTo>
                    <a:pt x="7496" y="73342"/>
                  </a:lnTo>
                  <a:lnTo>
                    <a:pt x="2307" y="95391"/>
                  </a:lnTo>
                  <a:lnTo>
                    <a:pt x="0" y="114598"/>
                  </a:lnTo>
                  <a:lnTo>
                    <a:pt x="1501" y="122260"/>
                  </a:lnTo>
                  <a:lnTo>
                    <a:pt x="8815" y="134536"/>
                  </a:lnTo>
                  <a:lnTo>
                    <a:pt x="19120" y="140932"/>
                  </a:lnTo>
                  <a:lnTo>
                    <a:pt x="24832" y="142638"/>
                  </a:lnTo>
                  <a:lnTo>
                    <a:pt x="30756" y="141659"/>
                  </a:lnTo>
                  <a:lnTo>
                    <a:pt x="42983" y="134926"/>
                  </a:lnTo>
                  <a:lnTo>
                    <a:pt x="61767" y="115864"/>
                  </a:lnTo>
                  <a:lnTo>
                    <a:pt x="77367" y="85601"/>
                  </a:lnTo>
                  <a:lnTo>
                    <a:pt x="80868" y="62033"/>
                  </a:lnTo>
                  <a:lnTo>
                    <a:pt x="79366" y="38153"/>
                  </a:lnTo>
                  <a:lnTo>
                    <a:pt x="73995" y="15781"/>
                  </a:lnTo>
                  <a:lnTo>
                    <a:pt x="69176" y="9110"/>
                  </a:lnTo>
                  <a:lnTo>
                    <a:pt x="63142" y="5367"/>
                  </a:lnTo>
                  <a:lnTo>
                    <a:pt x="4260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6" name="SMARTInkShape-3290"/>
            <p:cNvSpPr/>
            <p:nvPr>
              <p:custDataLst>
                <p:tags r:id="rId16"/>
              </p:custDataLst>
            </p:nvPr>
          </p:nvSpPr>
          <p:spPr>
            <a:xfrm>
              <a:off x="8820150" y="4375150"/>
              <a:ext cx="81444" cy="133351"/>
            </a:xfrm>
            <a:custGeom>
              <a:avLst/>
              <a:gdLst/>
              <a:ahLst/>
              <a:cxnLst/>
              <a:rect l="0" t="0" r="0" b="0"/>
              <a:pathLst>
                <a:path w="81444" h="133351">
                  <a:moveTo>
                    <a:pt x="0" y="0"/>
                  </a:moveTo>
                  <a:lnTo>
                    <a:pt x="0" y="0"/>
                  </a:lnTo>
                  <a:lnTo>
                    <a:pt x="5468" y="0"/>
                  </a:lnTo>
                  <a:lnTo>
                    <a:pt x="32787" y="23144"/>
                  </a:lnTo>
                  <a:lnTo>
                    <a:pt x="63636" y="37524"/>
                  </a:lnTo>
                  <a:lnTo>
                    <a:pt x="78814" y="43082"/>
                  </a:lnTo>
                  <a:lnTo>
                    <a:pt x="80059" y="44243"/>
                  </a:lnTo>
                  <a:lnTo>
                    <a:pt x="81443" y="47416"/>
                  </a:lnTo>
                  <a:lnTo>
                    <a:pt x="78295" y="53059"/>
                  </a:lnTo>
                  <a:lnTo>
                    <a:pt x="56459" y="81697"/>
                  </a:lnTo>
                  <a:lnTo>
                    <a:pt x="40263" y="107781"/>
                  </a:lnTo>
                  <a:lnTo>
                    <a:pt x="3175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7" name="SMARTInkShape-3291"/>
            <p:cNvSpPr/>
            <p:nvPr>
              <p:custDataLst>
                <p:tags r:id="rId17"/>
              </p:custDataLst>
            </p:nvPr>
          </p:nvSpPr>
          <p:spPr>
            <a:xfrm>
              <a:off x="8617832" y="4527550"/>
              <a:ext cx="94369" cy="32912"/>
            </a:xfrm>
            <a:custGeom>
              <a:avLst/>
              <a:gdLst/>
              <a:ahLst/>
              <a:cxnLst/>
              <a:rect l="0" t="0" r="0" b="0"/>
              <a:pathLst>
                <a:path w="94369" h="32912">
                  <a:moveTo>
                    <a:pt x="5468" y="0"/>
                  </a:moveTo>
                  <a:lnTo>
                    <a:pt x="5468" y="0"/>
                  </a:lnTo>
                  <a:lnTo>
                    <a:pt x="2096" y="0"/>
                  </a:lnTo>
                  <a:lnTo>
                    <a:pt x="1104" y="705"/>
                  </a:lnTo>
                  <a:lnTo>
                    <a:pt x="441" y="1881"/>
                  </a:lnTo>
                  <a:lnTo>
                    <a:pt x="0" y="3371"/>
                  </a:lnTo>
                  <a:lnTo>
                    <a:pt x="7036" y="8789"/>
                  </a:lnTo>
                  <a:lnTo>
                    <a:pt x="34548" y="20394"/>
                  </a:lnTo>
                  <a:lnTo>
                    <a:pt x="58848" y="30659"/>
                  </a:lnTo>
                  <a:lnTo>
                    <a:pt x="73642" y="32911"/>
                  </a:lnTo>
                  <a:lnTo>
                    <a:pt x="94368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8" name="SMARTInkShape-3292"/>
            <p:cNvSpPr/>
            <p:nvPr>
              <p:custDataLst>
                <p:tags r:id="rId18"/>
              </p:custDataLst>
            </p:nvPr>
          </p:nvSpPr>
          <p:spPr>
            <a:xfrm>
              <a:off x="8505262" y="4459584"/>
              <a:ext cx="200589" cy="158952"/>
            </a:xfrm>
            <a:custGeom>
              <a:avLst/>
              <a:gdLst/>
              <a:ahLst/>
              <a:cxnLst/>
              <a:rect l="0" t="0" r="0" b="0"/>
              <a:pathLst>
                <a:path w="200589" h="158952">
                  <a:moveTo>
                    <a:pt x="79938" y="80666"/>
                  </a:moveTo>
                  <a:lnTo>
                    <a:pt x="79938" y="80666"/>
                  </a:lnTo>
                  <a:lnTo>
                    <a:pt x="79232" y="69821"/>
                  </a:lnTo>
                  <a:lnTo>
                    <a:pt x="74869" y="55345"/>
                  </a:lnTo>
                  <a:lnTo>
                    <a:pt x="71100" y="48716"/>
                  </a:lnTo>
                  <a:lnTo>
                    <a:pt x="67695" y="47372"/>
                  </a:lnTo>
                  <a:lnTo>
                    <a:pt x="58270" y="47759"/>
                  </a:lnTo>
                  <a:lnTo>
                    <a:pt x="41062" y="51944"/>
                  </a:lnTo>
                  <a:lnTo>
                    <a:pt x="28793" y="63197"/>
                  </a:lnTo>
                  <a:lnTo>
                    <a:pt x="11868" y="87484"/>
                  </a:lnTo>
                  <a:lnTo>
                    <a:pt x="3823" y="104158"/>
                  </a:lnTo>
                  <a:lnTo>
                    <a:pt x="0" y="128705"/>
                  </a:lnTo>
                  <a:lnTo>
                    <a:pt x="1606" y="142939"/>
                  </a:lnTo>
                  <a:lnTo>
                    <a:pt x="3728" y="147581"/>
                  </a:lnTo>
                  <a:lnTo>
                    <a:pt x="6554" y="150676"/>
                  </a:lnTo>
                  <a:lnTo>
                    <a:pt x="9848" y="152740"/>
                  </a:lnTo>
                  <a:lnTo>
                    <a:pt x="19154" y="153150"/>
                  </a:lnTo>
                  <a:lnTo>
                    <a:pt x="24599" y="152272"/>
                  </a:lnTo>
                  <a:lnTo>
                    <a:pt x="36293" y="143771"/>
                  </a:lnTo>
                  <a:lnTo>
                    <a:pt x="54777" y="121236"/>
                  </a:lnTo>
                  <a:lnTo>
                    <a:pt x="73659" y="90334"/>
                  </a:lnTo>
                  <a:lnTo>
                    <a:pt x="84908" y="66618"/>
                  </a:lnTo>
                  <a:lnTo>
                    <a:pt x="92260" y="41967"/>
                  </a:lnTo>
                  <a:lnTo>
                    <a:pt x="96994" y="21143"/>
                  </a:lnTo>
                  <a:lnTo>
                    <a:pt x="96953" y="17701"/>
                  </a:lnTo>
                  <a:lnTo>
                    <a:pt x="96220" y="15406"/>
                  </a:lnTo>
                  <a:lnTo>
                    <a:pt x="95025" y="13876"/>
                  </a:lnTo>
                  <a:lnTo>
                    <a:pt x="92819" y="15678"/>
                  </a:lnTo>
                  <a:lnTo>
                    <a:pt x="77256" y="40730"/>
                  </a:lnTo>
                  <a:lnTo>
                    <a:pt x="61975" y="71185"/>
                  </a:lnTo>
                  <a:lnTo>
                    <a:pt x="54316" y="94797"/>
                  </a:lnTo>
                  <a:lnTo>
                    <a:pt x="50911" y="119402"/>
                  </a:lnTo>
                  <a:lnTo>
                    <a:pt x="53161" y="136923"/>
                  </a:lnTo>
                  <a:lnTo>
                    <a:pt x="55737" y="143570"/>
                  </a:lnTo>
                  <a:lnTo>
                    <a:pt x="59570" y="148002"/>
                  </a:lnTo>
                  <a:lnTo>
                    <a:pt x="69474" y="152927"/>
                  </a:lnTo>
                  <a:lnTo>
                    <a:pt x="75785" y="152123"/>
                  </a:lnTo>
                  <a:lnTo>
                    <a:pt x="90322" y="145586"/>
                  </a:lnTo>
                  <a:lnTo>
                    <a:pt x="114372" y="126634"/>
                  </a:lnTo>
                  <a:lnTo>
                    <a:pt x="136002" y="96403"/>
                  </a:lnTo>
                  <a:lnTo>
                    <a:pt x="151186" y="69080"/>
                  </a:lnTo>
                  <a:lnTo>
                    <a:pt x="165932" y="40944"/>
                  </a:lnTo>
                  <a:lnTo>
                    <a:pt x="180755" y="11355"/>
                  </a:lnTo>
                  <a:lnTo>
                    <a:pt x="184718" y="943"/>
                  </a:lnTo>
                  <a:lnTo>
                    <a:pt x="184363" y="0"/>
                  </a:lnTo>
                  <a:lnTo>
                    <a:pt x="180206" y="4598"/>
                  </a:lnTo>
                  <a:lnTo>
                    <a:pt x="165334" y="36347"/>
                  </a:lnTo>
                  <a:lnTo>
                    <a:pt x="154581" y="61204"/>
                  </a:lnTo>
                  <a:lnTo>
                    <a:pt x="150272" y="84951"/>
                  </a:lnTo>
                  <a:lnTo>
                    <a:pt x="151813" y="116273"/>
                  </a:lnTo>
                  <a:lnTo>
                    <a:pt x="158619" y="141546"/>
                  </a:lnTo>
                  <a:lnTo>
                    <a:pt x="162025" y="148769"/>
                  </a:lnTo>
                  <a:lnTo>
                    <a:pt x="166413" y="153585"/>
                  </a:lnTo>
                  <a:lnTo>
                    <a:pt x="176932" y="158935"/>
                  </a:lnTo>
                  <a:lnTo>
                    <a:pt x="181995" y="158951"/>
                  </a:lnTo>
                  <a:lnTo>
                    <a:pt x="200588" y="1505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9" name="SMARTInkShape-3293"/>
            <p:cNvSpPr/>
            <p:nvPr>
              <p:custDataLst>
                <p:tags r:id="rId19"/>
              </p:custDataLst>
            </p:nvPr>
          </p:nvSpPr>
          <p:spPr>
            <a:xfrm>
              <a:off x="8528050" y="4432649"/>
              <a:ext cx="184151" cy="12352"/>
            </a:xfrm>
            <a:custGeom>
              <a:avLst/>
              <a:gdLst/>
              <a:ahLst/>
              <a:cxnLst/>
              <a:rect l="0" t="0" r="0" b="0"/>
              <a:pathLst>
                <a:path w="184151" h="12352">
                  <a:moveTo>
                    <a:pt x="0" y="12351"/>
                  </a:moveTo>
                  <a:lnTo>
                    <a:pt x="0" y="12351"/>
                  </a:lnTo>
                  <a:lnTo>
                    <a:pt x="30130" y="8588"/>
                  </a:lnTo>
                  <a:lnTo>
                    <a:pt x="57841" y="3623"/>
                  </a:lnTo>
                  <a:lnTo>
                    <a:pt x="88972" y="1416"/>
                  </a:lnTo>
                  <a:lnTo>
                    <a:pt x="117860" y="435"/>
                  </a:lnTo>
                  <a:lnTo>
                    <a:pt x="143399" y="0"/>
                  </a:lnTo>
                  <a:lnTo>
                    <a:pt x="170821" y="460"/>
                  </a:lnTo>
                  <a:lnTo>
                    <a:pt x="184150" y="60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0" name="SMARTInkShape-3294"/>
            <p:cNvSpPr/>
            <p:nvPr>
              <p:custDataLst>
                <p:tags r:id="rId20"/>
              </p:custDataLst>
            </p:nvPr>
          </p:nvSpPr>
          <p:spPr>
            <a:xfrm>
              <a:off x="8668632" y="4252679"/>
              <a:ext cx="94369" cy="39922"/>
            </a:xfrm>
            <a:custGeom>
              <a:avLst/>
              <a:gdLst/>
              <a:ahLst/>
              <a:cxnLst/>
              <a:rect l="0" t="0" r="0" b="0"/>
              <a:pathLst>
                <a:path w="94369" h="39922">
                  <a:moveTo>
                    <a:pt x="5468" y="8171"/>
                  </a:moveTo>
                  <a:lnTo>
                    <a:pt x="5468" y="8171"/>
                  </a:lnTo>
                  <a:lnTo>
                    <a:pt x="1104" y="148"/>
                  </a:lnTo>
                  <a:lnTo>
                    <a:pt x="442" y="0"/>
                  </a:lnTo>
                  <a:lnTo>
                    <a:pt x="0" y="607"/>
                  </a:lnTo>
                  <a:lnTo>
                    <a:pt x="9493" y="8204"/>
                  </a:lnTo>
                  <a:lnTo>
                    <a:pt x="37438" y="19048"/>
                  </a:lnTo>
                  <a:lnTo>
                    <a:pt x="64643" y="29346"/>
                  </a:lnTo>
                  <a:lnTo>
                    <a:pt x="94368" y="399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1" name="SMARTInkShape-3295"/>
            <p:cNvSpPr/>
            <p:nvPr>
              <p:custDataLst>
                <p:tags r:id="rId21"/>
              </p:custDataLst>
            </p:nvPr>
          </p:nvSpPr>
          <p:spPr>
            <a:xfrm>
              <a:off x="8642350" y="4337050"/>
              <a:ext cx="63501" cy="25401"/>
            </a:xfrm>
            <a:custGeom>
              <a:avLst/>
              <a:gdLst/>
              <a:ahLst/>
              <a:cxnLst/>
              <a:rect l="0" t="0" r="0" b="0"/>
              <a:pathLst>
                <a:path w="63501" h="25401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8789" y="11933"/>
                  </a:lnTo>
                  <a:lnTo>
                    <a:pt x="17311" y="16592"/>
                  </a:lnTo>
                  <a:lnTo>
                    <a:pt x="43897" y="23451"/>
                  </a:lnTo>
                  <a:lnTo>
                    <a:pt x="6350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2" name="SMARTInkShape-3296"/>
            <p:cNvSpPr/>
            <p:nvPr>
              <p:custDataLst>
                <p:tags r:id="rId22"/>
              </p:custDataLst>
            </p:nvPr>
          </p:nvSpPr>
          <p:spPr>
            <a:xfrm>
              <a:off x="8644871" y="4267200"/>
              <a:ext cx="73680" cy="155039"/>
            </a:xfrm>
            <a:custGeom>
              <a:avLst/>
              <a:gdLst/>
              <a:ahLst/>
              <a:cxnLst/>
              <a:rect l="0" t="0" r="0" b="0"/>
              <a:pathLst>
                <a:path w="73680" h="155039">
                  <a:moveTo>
                    <a:pt x="41929" y="0"/>
                  </a:moveTo>
                  <a:lnTo>
                    <a:pt x="41929" y="0"/>
                  </a:lnTo>
                  <a:lnTo>
                    <a:pt x="41929" y="3371"/>
                  </a:lnTo>
                  <a:lnTo>
                    <a:pt x="27426" y="31815"/>
                  </a:lnTo>
                  <a:lnTo>
                    <a:pt x="18785" y="53651"/>
                  </a:lnTo>
                  <a:lnTo>
                    <a:pt x="10241" y="77467"/>
                  </a:lnTo>
                  <a:lnTo>
                    <a:pt x="3152" y="101457"/>
                  </a:lnTo>
                  <a:lnTo>
                    <a:pt x="0" y="123879"/>
                  </a:lnTo>
                  <a:lnTo>
                    <a:pt x="1276" y="132681"/>
                  </a:lnTo>
                  <a:lnTo>
                    <a:pt x="8339" y="146223"/>
                  </a:lnTo>
                  <a:lnTo>
                    <a:pt x="13891" y="150399"/>
                  </a:lnTo>
                  <a:lnTo>
                    <a:pt x="27586" y="155038"/>
                  </a:lnTo>
                  <a:lnTo>
                    <a:pt x="43080" y="153337"/>
                  </a:lnTo>
                  <a:lnTo>
                    <a:pt x="51163" y="150908"/>
                  </a:lnTo>
                  <a:lnTo>
                    <a:pt x="62025" y="142565"/>
                  </a:lnTo>
                  <a:lnTo>
                    <a:pt x="73679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3" name="SMARTInkShape-3297"/>
            <p:cNvSpPr/>
            <p:nvPr>
              <p:custDataLst>
                <p:tags r:id="rId23"/>
              </p:custDataLst>
            </p:nvPr>
          </p:nvSpPr>
          <p:spPr>
            <a:xfrm>
              <a:off x="8476235" y="4246830"/>
              <a:ext cx="130602" cy="172771"/>
            </a:xfrm>
            <a:custGeom>
              <a:avLst/>
              <a:gdLst/>
              <a:ahLst/>
              <a:cxnLst/>
              <a:rect l="0" t="0" r="0" b="0"/>
              <a:pathLst>
                <a:path w="130602" h="172771">
                  <a:moveTo>
                    <a:pt x="115315" y="109270"/>
                  </a:moveTo>
                  <a:lnTo>
                    <a:pt x="115315" y="109270"/>
                  </a:lnTo>
                  <a:lnTo>
                    <a:pt x="88800" y="94964"/>
                  </a:lnTo>
                  <a:lnTo>
                    <a:pt x="63793" y="94996"/>
                  </a:lnTo>
                  <a:lnTo>
                    <a:pt x="40782" y="102846"/>
                  </a:lnTo>
                  <a:lnTo>
                    <a:pt x="17188" y="117479"/>
                  </a:lnTo>
                  <a:lnTo>
                    <a:pt x="6322" y="129146"/>
                  </a:lnTo>
                  <a:lnTo>
                    <a:pt x="2436" y="135221"/>
                  </a:lnTo>
                  <a:lnTo>
                    <a:pt x="0" y="147615"/>
                  </a:lnTo>
                  <a:lnTo>
                    <a:pt x="338" y="153883"/>
                  </a:lnTo>
                  <a:lnTo>
                    <a:pt x="1975" y="158768"/>
                  </a:lnTo>
                  <a:lnTo>
                    <a:pt x="7556" y="166076"/>
                  </a:lnTo>
                  <a:lnTo>
                    <a:pt x="12431" y="166896"/>
                  </a:lnTo>
                  <a:lnTo>
                    <a:pt x="25374" y="164045"/>
                  </a:lnTo>
                  <a:lnTo>
                    <a:pt x="45156" y="151135"/>
                  </a:lnTo>
                  <a:lnTo>
                    <a:pt x="70804" y="121329"/>
                  </a:lnTo>
                  <a:lnTo>
                    <a:pt x="83538" y="99812"/>
                  </a:lnTo>
                  <a:lnTo>
                    <a:pt x="96253" y="72376"/>
                  </a:lnTo>
                  <a:lnTo>
                    <a:pt x="108960" y="43484"/>
                  </a:lnTo>
                  <a:lnTo>
                    <a:pt x="121663" y="18883"/>
                  </a:lnTo>
                  <a:lnTo>
                    <a:pt x="130601" y="2056"/>
                  </a:lnTo>
                  <a:lnTo>
                    <a:pt x="130445" y="399"/>
                  </a:lnTo>
                  <a:lnTo>
                    <a:pt x="128930" y="0"/>
                  </a:lnTo>
                  <a:lnTo>
                    <a:pt x="126508" y="440"/>
                  </a:lnTo>
                  <a:lnTo>
                    <a:pt x="109616" y="24657"/>
                  </a:lnTo>
                  <a:lnTo>
                    <a:pt x="96555" y="47675"/>
                  </a:lnTo>
                  <a:lnTo>
                    <a:pt x="85104" y="72016"/>
                  </a:lnTo>
                  <a:lnTo>
                    <a:pt x="77665" y="96946"/>
                  </a:lnTo>
                  <a:lnTo>
                    <a:pt x="73887" y="120255"/>
                  </a:lnTo>
                  <a:lnTo>
                    <a:pt x="72880" y="131411"/>
                  </a:lnTo>
                  <a:lnTo>
                    <a:pt x="75031" y="140963"/>
                  </a:lnTo>
                  <a:lnTo>
                    <a:pt x="84946" y="157223"/>
                  </a:lnTo>
                  <a:lnTo>
                    <a:pt x="96879" y="165860"/>
                  </a:lnTo>
                  <a:lnTo>
                    <a:pt x="115315" y="1727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4" name="SMARTInkShape-3298"/>
            <p:cNvSpPr/>
            <p:nvPr>
              <p:custDataLst>
                <p:tags r:id="rId24"/>
              </p:custDataLst>
            </p:nvPr>
          </p:nvSpPr>
          <p:spPr>
            <a:xfrm>
              <a:off x="8318500" y="453390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5" y="4364"/>
                  </a:lnTo>
                  <a:lnTo>
                    <a:pt x="1882" y="5026"/>
                  </a:lnTo>
                  <a:lnTo>
                    <a:pt x="3371" y="5467"/>
                  </a:lnTo>
                  <a:lnTo>
                    <a:pt x="4364" y="6467"/>
                  </a:lnTo>
                  <a:lnTo>
                    <a:pt x="63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5" name="SMARTInkShape-3299"/>
            <p:cNvSpPr/>
            <p:nvPr>
              <p:custDataLst>
                <p:tags r:id="rId25"/>
              </p:custDataLst>
            </p:nvPr>
          </p:nvSpPr>
          <p:spPr>
            <a:xfrm>
              <a:off x="8337550" y="4460391"/>
              <a:ext cx="6351" cy="10010"/>
            </a:xfrm>
            <a:custGeom>
              <a:avLst/>
              <a:gdLst/>
              <a:ahLst/>
              <a:cxnLst/>
              <a:rect l="0" t="0" r="0" b="0"/>
              <a:pathLst>
                <a:path w="6351" h="10010">
                  <a:moveTo>
                    <a:pt x="6350" y="3659"/>
                  </a:moveTo>
                  <a:lnTo>
                    <a:pt x="6350" y="3659"/>
                  </a:lnTo>
                  <a:lnTo>
                    <a:pt x="2979" y="288"/>
                  </a:lnTo>
                  <a:lnTo>
                    <a:pt x="1986" y="0"/>
                  </a:lnTo>
                  <a:lnTo>
                    <a:pt x="1324" y="515"/>
                  </a:lnTo>
                  <a:lnTo>
                    <a:pt x="588" y="2967"/>
                  </a:lnTo>
                  <a:lnTo>
                    <a:pt x="0" y="100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31044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Tvungne</a:t>
            </a:r>
            <a:r>
              <a:rPr lang="en-US" dirty="0" smtClean="0"/>
              <a:t> </a:t>
            </a:r>
            <a:r>
              <a:rPr lang="en-US" dirty="0" err="1" smtClean="0"/>
              <a:t>svingninger</a:t>
            </a:r>
            <a:endParaRPr lang="en-US" dirty="0"/>
          </a:p>
        </p:txBody>
      </p:sp>
      <p:sp>
        <p:nvSpPr>
          <p:cNvPr id="1752" name="SMARTInkShape-4146"/>
          <p:cNvSpPr/>
          <p:nvPr>
            <p:custDataLst>
              <p:tags r:id="rId1"/>
            </p:custDataLst>
          </p:nvPr>
        </p:nvSpPr>
        <p:spPr>
          <a:xfrm>
            <a:off x="1663700" y="4940300"/>
            <a:ext cx="5904634" cy="1822451"/>
          </a:xfrm>
          <a:custGeom>
            <a:avLst/>
            <a:gdLst/>
            <a:ahLst/>
            <a:cxnLst/>
            <a:rect l="0" t="0" r="0" b="0"/>
            <a:pathLst>
              <a:path w="5904634" h="1822451">
                <a:moveTo>
                  <a:pt x="95250" y="349250"/>
                </a:moveTo>
                <a:lnTo>
                  <a:pt x="95250" y="349250"/>
                </a:lnTo>
                <a:lnTo>
                  <a:pt x="98621" y="339137"/>
                </a:lnTo>
                <a:lnTo>
                  <a:pt x="110830" y="322735"/>
                </a:lnTo>
                <a:lnTo>
                  <a:pt x="142443" y="296633"/>
                </a:lnTo>
                <a:lnTo>
                  <a:pt x="167523" y="284345"/>
                </a:lnTo>
                <a:lnTo>
                  <a:pt x="183110" y="278071"/>
                </a:lnTo>
                <a:lnTo>
                  <a:pt x="208458" y="274538"/>
                </a:lnTo>
                <a:lnTo>
                  <a:pt x="237997" y="273490"/>
                </a:lnTo>
                <a:lnTo>
                  <a:pt x="269092" y="272475"/>
                </a:lnTo>
                <a:lnTo>
                  <a:pt x="290106" y="269737"/>
                </a:lnTo>
                <a:lnTo>
                  <a:pt x="313086" y="268050"/>
                </a:lnTo>
                <a:lnTo>
                  <a:pt x="337411" y="266595"/>
                </a:lnTo>
                <a:lnTo>
                  <a:pt x="362333" y="263596"/>
                </a:lnTo>
                <a:lnTo>
                  <a:pt x="389402" y="259911"/>
                </a:lnTo>
                <a:lnTo>
                  <a:pt x="418601" y="255921"/>
                </a:lnTo>
                <a:lnTo>
                  <a:pt x="434290" y="253870"/>
                </a:lnTo>
                <a:lnTo>
                  <a:pt x="450393" y="251796"/>
                </a:lnTo>
                <a:lnTo>
                  <a:pt x="467479" y="249710"/>
                </a:lnTo>
                <a:lnTo>
                  <a:pt x="485219" y="247610"/>
                </a:lnTo>
                <a:lnTo>
                  <a:pt x="503396" y="245507"/>
                </a:lnTo>
                <a:lnTo>
                  <a:pt x="521864" y="242694"/>
                </a:lnTo>
                <a:lnTo>
                  <a:pt x="540526" y="239406"/>
                </a:lnTo>
                <a:lnTo>
                  <a:pt x="559317" y="235804"/>
                </a:lnTo>
                <a:lnTo>
                  <a:pt x="578195" y="232697"/>
                </a:lnTo>
                <a:lnTo>
                  <a:pt x="597130" y="229920"/>
                </a:lnTo>
                <a:lnTo>
                  <a:pt x="616103" y="227364"/>
                </a:lnTo>
                <a:lnTo>
                  <a:pt x="635102" y="224248"/>
                </a:lnTo>
                <a:lnTo>
                  <a:pt x="654118" y="220759"/>
                </a:lnTo>
                <a:lnTo>
                  <a:pt x="673146" y="217023"/>
                </a:lnTo>
                <a:lnTo>
                  <a:pt x="692180" y="213826"/>
                </a:lnTo>
                <a:lnTo>
                  <a:pt x="711221" y="210989"/>
                </a:lnTo>
                <a:lnTo>
                  <a:pt x="730264" y="208393"/>
                </a:lnTo>
                <a:lnTo>
                  <a:pt x="750015" y="204545"/>
                </a:lnTo>
                <a:lnTo>
                  <a:pt x="770238" y="199864"/>
                </a:lnTo>
                <a:lnTo>
                  <a:pt x="790775" y="194625"/>
                </a:lnTo>
                <a:lnTo>
                  <a:pt x="810817" y="190428"/>
                </a:lnTo>
                <a:lnTo>
                  <a:pt x="830528" y="186923"/>
                </a:lnTo>
                <a:lnTo>
                  <a:pt x="850019" y="183883"/>
                </a:lnTo>
                <a:lnTo>
                  <a:pt x="869362" y="180444"/>
                </a:lnTo>
                <a:lnTo>
                  <a:pt x="888609" y="176740"/>
                </a:lnTo>
                <a:lnTo>
                  <a:pt x="907789" y="172860"/>
                </a:lnTo>
                <a:lnTo>
                  <a:pt x="926926" y="169568"/>
                </a:lnTo>
                <a:lnTo>
                  <a:pt x="946034" y="166667"/>
                </a:lnTo>
                <a:lnTo>
                  <a:pt x="965123" y="164028"/>
                </a:lnTo>
                <a:lnTo>
                  <a:pt x="984904" y="162269"/>
                </a:lnTo>
                <a:lnTo>
                  <a:pt x="1005147" y="161096"/>
                </a:lnTo>
                <a:lnTo>
                  <a:pt x="1025698" y="160313"/>
                </a:lnTo>
                <a:lnTo>
                  <a:pt x="1045749" y="159087"/>
                </a:lnTo>
                <a:lnTo>
                  <a:pt x="1065466" y="157562"/>
                </a:lnTo>
                <a:lnTo>
                  <a:pt x="1084961" y="155842"/>
                </a:lnTo>
                <a:lnTo>
                  <a:pt x="1105013" y="153989"/>
                </a:lnTo>
                <a:lnTo>
                  <a:pt x="1125436" y="152048"/>
                </a:lnTo>
                <a:lnTo>
                  <a:pt x="1146108" y="150049"/>
                </a:lnTo>
                <a:lnTo>
                  <a:pt x="1165533" y="148010"/>
                </a:lnTo>
                <a:lnTo>
                  <a:pt x="1184128" y="145946"/>
                </a:lnTo>
                <a:lnTo>
                  <a:pt x="1202168" y="143864"/>
                </a:lnTo>
                <a:lnTo>
                  <a:pt x="1220546" y="142477"/>
                </a:lnTo>
                <a:lnTo>
                  <a:pt x="1239147" y="141549"/>
                </a:lnTo>
                <a:lnTo>
                  <a:pt x="1257898" y="140933"/>
                </a:lnTo>
                <a:lnTo>
                  <a:pt x="1277454" y="139817"/>
                </a:lnTo>
                <a:lnTo>
                  <a:pt x="1297548" y="138368"/>
                </a:lnTo>
                <a:lnTo>
                  <a:pt x="1317998" y="136694"/>
                </a:lnTo>
                <a:lnTo>
                  <a:pt x="1337982" y="134874"/>
                </a:lnTo>
                <a:lnTo>
                  <a:pt x="1357655" y="132955"/>
                </a:lnTo>
                <a:lnTo>
                  <a:pt x="1377120" y="130970"/>
                </a:lnTo>
                <a:lnTo>
                  <a:pt x="1395741" y="129646"/>
                </a:lnTo>
                <a:lnTo>
                  <a:pt x="1413800" y="128764"/>
                </a:lnTo>
                <a:lnTo>
                  <a:pt x="1431483" y="128176"/>
                </a:lnTo>
                <a:lnTo>
                  <a:pt x="1448917" y="127784"/>
                </a:lnTo>
                <a:lnTo>
                  <a:pt x="1466183" y="127522"/>
                </a:lnTo>
                <a:lnTo>
                  <a:pt x="1483339" y="127348"/>
                </a:lnTo>
                <a:lnTo>
                  <a:pt x="1501126" y="127232"/>
                </a:lnTo>
                <a:lnTo>
                  <a:pt x="1519334" y="127155"/>
                </a:lnTo>
                <a:lnTo>
                  <a:pt x="1537823" y="127103"/>
                </a:lnTo>
                <a:lnTo>
                  <a:pt x="1557204" y="126363"/>
                </a:lnTo>
                <a:lnTo>
                  <a:pt x="1577181" y="125164"/>
                </a:lnTo>
                <a:lnTo>
                  <a:pt x="1597554" y="123660"/>
                </a:lnTo>
                <a:lnTo>
                  <a:pt x="1618192" y="121951"/>
                </a:lnTo>
                <a:lnTo>
                  <a:pt x="1639005" y="120106"/>
                </a:lnTo>
                <a:lnTo>
                  <a:pt x="1659937" y="118170"/>
                </a:lnTo>
                <a:lnTo>
                  <a:pt x="1681652" y="116174"/>
                </a:lnTo>
                <a:lnTo>
                  <a:pt x="1703891" y="114139"/>
                </a:lnTo>
                <a:lnTo>
                  <a:pt x="1726477" y="112076"/>
                </a:lnTo>
                <a:lnTo>
                  <a:pt x="1748590" y="109995"/>
                </a:lnTo>
                <a:lnTo>
                  <a:pt x="1770388" y="107902"/>
                </a:lnTo>
                <a:lnTo>
                  <a:pt x="1791976" y="105801"/>
                </a:lnTo>
                <a:lnTo>
                  <a:pt x="1812717" y="104401"/>
                </a:lnTo>
                <a:lnTo>
                  <a:pt x="1832894" y="103467"/>
                </a:lnTo>
                <a:lnTo>
                  <a:pt x="1852696" y="102844"/>
                </a:lnTo>
                <a:lnTo>
                  <a:pt x="1872953" y="102430"/>
                </a:lnTo>
                <a:lnTo>
                  <a:pt x="1893513" y="102153"/>
                </a:lnTo>
                <a:lnTo>
                  <a:pt x="1914275" y="101969"/>
                </a:lnTo>
                <a:lnTo>
                  <a:pt x="1935878" y="101140"/>
                </a:lnTo>
                <a:lnTo>
                  <a:pt x="1958041" y="99882"/>
                </a:lnTo>
                <a:lnTo>
                  <a:pt x="1980577" y="98338"/>
                </a:lnTo>
                <a:lnTo>
                  <a:pt x="2004068" y="96603"/>
                </a:lnTo>
                <a:lnTo>
                  <a:pt x="2028196" y="94741"/>
                </a:lnTo>
                <a:lnTo>
                  <a:pt x="2052747" y="92794"/>
                </a:lnTo>
                <a:lnTo>
                  <a:pt x="2078287" y="90085"/>
                </a:lnTo>
                <a:lnTo>
                  <a:pt x="2104486" y="86868"/>
                </a:lnTo>
                <a:lnTo>
                  <a:pt x="2131124" y="83311"/>
                </a:lnTo>
                <a:lnTo>
                  <a:pt x="2156644" y="80235"/>
                </a:lnTo>
                <a:lnTo>
                  <a:pt x="2181418" y="77479"/>
                </a:lnTo>
                <a:lnTo>
                  <a:pt x="2205695" y="74937"/>
                </a:lnTo>
                <a:lnTo>
                  <a:pt x="2229641" y="72535"/>
                </a:lnTo>
                <a:lnTo>
                  <a:pt x="2253366" y="70229"/>
                </a:lnTo>
                <a:lnTo>
                  <a:pt x="2276944" y="67986"/>
                </a:lnTo>
                <a:lnTo>
                  <a:pt x="2300424" y="65785"/>
                </a:lnTo>
                <a:lnTo>
                  <a:pt x="2323838" y="63612"/>
                </a:lnTo>
                <a:lnTo>
                  <a:pt x="2347209" y="61458"/>
                </a:lnTo>
                <a:lnTo>
                  <a:pt x="2370550" y="60022"/>
                </a:lnTo>
                <a:lnTo>
                  <a:pt x="2393872" y="59065"/>
                </a:lnTo>
                <a:lnTo>
                  <a:pt x="2417182" y="58426"/>
                </a:lnTo>
                <a:lnTo>
                  <a:pt x="2441893" y="57296"/>
                </a:lnTo>
                <a:lnTo>
                  <a:pt x="2467540" y="55836"/>
                </a:lnTo>
                <a:lnTo>
                  <a:pt x="2493810" y="54157"/>
                </a:lnTo>
                <a:lnTo>
                  <a:pt x="2521201" y="51627"/>
                </a:lnTo>
                <a:lnTo>
                  <a:pt x="2549340" y="48529"/>
                </a:lnTo>
                <a:lnTo>
                  <a:pt x="2577977" y="45053"/>
                </a:lnTo>
                <a:lnTo>
                  <a:pt x="2606240" y="42030"/>
                </a:lnTo>
                <a:lnTo>
                  <a:pt x="2634255" y="39308"/>
                </a:lnTo>
                <a:lnTo>
                  <a:pt x="2662103" y="36788"/>
                </a:lnTo>
                <a:lnTo>
                  <a:pt x="2688430" y="34404"/>
                </a:lnTo>
                <a:lnTo>
                  <a:pt x="2713742" y="32107"/>
                </a:lnTo>
                <a:lnTo>
                  <a:pt x="2738378" y="29872"/>
                </a:lnTo>
                <a:lnTo>
                  <a:pt x="2762563" y="28381"/>
                </a:lnTo>
                <a:lnTo>
                  <a:pt x="2786448" y="27387"/>
                </a:lnTo>
                <a:lnTo>
                  <a:pt x="2810132" y="26726"/>
                </a:lnTo>
                <a:lnTo>
                  <a:pt x="2835799" y="25578"/>
                </a:lnTo>
                <a:lnTo>
                  <a:pt x="2862788" y="24107"/>
                </a:lnTo>
                <a:lnTo>
                  <a:pt x="2890659" y="22421"/>
                </a:lnTo>
                <a:lnTo>
                  <a:pt x="2919117" y="20592"/>
                </a:lnTo>
                <a:lnTo>
                  <a:pt x="2947967" y="18666"/>
                </a:lnTo>
                <a:lnTo>
                  <a:pt x="2977078" y="16678"/>
                </a:lnTo>
                <a:lnTo>
                  <a:pt x="3005658" y="15352"/>
                </a:lnTo>
                <a:lnTo>
                  <a:pt x="3033883" y="14468"/>
                </a:lnTo>
                <a:lnTo>
                  <a:pt x="3061872" y="13878"/>
                </a:lnTo>
                <a:lnTo>
                  <a:pt x="3090409" y="12780"/>
                </a:lnTo>
                <a:lnTo>
                  <a:pt x="3119312" y="11342"/>
                </a:lnTo>
                <a:lnTo>
                  <a:pt x="3148458" y="9678"/>
                </a:lnTo>
                <a:lnTo>
                  <a:pt x="3177061" y="8569"/>
                </a:lnTo>
                <a:lnTo>
                  <a:pt x="3205302" y="7829"/>
                </a:lnTo>
                <a:lnTo>
                  <a:pt x="3233301" y="7336"/>
                </a:lnTo>
                <a:lnTo>
                  <a:pt x="3261140" y="7007"/>
                </a:lnTo>
                <a:lnTo>
                  <a:pt x="3288871" y="6788"/>
                </a:lnTo>
                <a:lnTo>
                  <a:pt x="3316530" y="6641"/>
                </a:lnTo>
                <a:lnTo>
                  <a:pt x="3344849" y="6545"/>
                </a:lnTo>
                <a:lnTo>
                  <a:pt x="3373604" y="6479"/>
                </a:lnTo>
                <a:lnTo>
                  <a:pt x="3402653" y="6436"/>
                </a:lnTo>
                <a:lnTo>
                  <a:pt x="3431897" y="5702"/>
                </a:lnTo>
                <a:lnTo>
                  <a:pt x="3461270" y="4507"/>
                </a:lnTo>
                <a:lnTo>
                  <a:pt x="3490730" y="3004"/>
                </a:lnTo>
                <a:lnTo>
                  <a:pt x="3520248" y="2003"/>
                </a:lnTo>
                <a:lnTo>
                  <a:pt x="3549804" y="1335"/>
                </a:lnTo>
                <a:lnTo>
                  <a:pt x="3579386" y="890"/>
                </a:lnTo>
                <a:lnTo>
                  <a:pt x="3608985" y="593"/>
                </a:lnTo>
                <a:lnTo>
                  <a:pt x="3638596" y="395"/>
                </a:lnTo>
                <a:lnTo>
                  <a:pt x="3668213" y="264"/>
                </a:lnTo>
                <a:lnTo>
                  <a:pt x="3697837" y="176"/>
                </a:lnTo>
                <a:lnTo>
                  <a:pt x="3727464" y="117"/>
                </a:lnTo>
                <a:lnTo>
                  <a:pt x="3757092" y="78"/>
                </a:lnTo>
                <a:lnTo>
                  <a:pt x="3786722" y="52"/>
                </a:lnTo>
                <a:lnTo>
                  <a:pt x="3816354" y="34"/>
                </a:lnTo>
                <a:lnTo>
                  <a:pt x="3845986" y="23"/>
                </a:lnTo>
                <a:lnTo>
                  <a:pt x="3875618" y="16"/>
                </a:lnTo>
                <a:lnTo>
                  <a:pt x="3905252" y="10"/>
                </a:lnTo>
                <a:lnTo>
                  <a:pt x="3934885" y="7"/>
                </a:lnTo>
                <a:lnTo>
                  <a:pt x="3964518" y="4"/>
                </a:lnTo>
                <a:lnTo>
                  <a:pt x="3994151" y="3"/>
                </a:lnTo>
                <a:lnTo>
                  <a:pt x="4023784" y="2"/>
                </a:lnTo>
                <a:lnTo>
                  <a:pt x="4053417" y="2"/>
                </a:lnTo>
                <a:lnTo>
                  <a:pt x="4083050" y="2"/>
                </a:lnTo>
                <a:lnTo>
                  <a:pt x="4112683" y="2"/>
                </a:lnTo>
                <a:lnTo>
                  <a:pt x="4141612" y="0"/>
                </a:lnTo>
                <a:lnTo>
                  <a:pt x="4170068" y="0"/>
                </a:lnTo>
                <a:lnTo>
                  <a:pt x="4198212" y="0"/>
                </a:lnTo>
                <a:lnTo>
                  <a:pt x="4226853" y="0"/>
                </a:lnTo>
                <a:lnTo>
                  <a:pt x="4255824" y="0"/>
                </a:lnTo>
                <a:lnTo>
                  <a:pt x="4285016" y="0"/>
                </a:lnTo>
                <a:lnTo>
                  <a:pt x="4313649" y="705"/>
                </a:lnTo>
                <a:lnTo>
                  <a:pt x="4341911" y="1881"/>
                </a:lnTo>
                <a:lnTo>
                  <a:pt x="4369924" y="3371"/>
                </a:lnTo>
                <a:lnTo>
                  <a:pt x="4397066" y="4364"/>
                </a:lnTo>
                <a:lnTo>
                  <a:pt x="4423627" y="5026"/>
                </a:lnTo>
                <a:lnTo>
                  <a:pt x="4449800" y="5467"/>
                </a:lnTo>
                <a:lnTo>
                  <a:pt x="4476424" y="6467"/>
                </a:lnTo>
                <a:lnTo>
                  <a:pt x="4503343" y="7839"/>
                </a:lnTo>
                <a:lnTo>
                  <a:pt x="4530462" y="9460"/>
                </a:lnTo>
                <a:lnTo>
                  <a:pt x="4557714" y="10540"/>
                </a:lnTo>
                <a:lnTo>
                  <a:pt x="4585053" y="11260"/>
                </a:lnTo>
                <a:lnTo>
                  <a:pt x="4612453" y="11740"/>
                </a:lnTo>
                <a:lnTo>
                  <a:pt x="4639890" y="12060"/>
                </a:lnTo>
                <a:lnTo>
                  <a:pt x="4667355" y="12273"/>
                </a:lnTo>
                <a:lnTo>
                  <a:pt x="4694836" y="12415"/>
                </a:lnTo>
                <a:lnTo>
                  <a:pt x="4721623" y="12510"/>
                </a:lnTo>
                <a:lnTo>
                  <a:pt x="4747949" y="12573"/>
                </a:lnTo>
                <a:lnTo>
                  <a:pt x="4773966" y="12616"/>
                </a:lnTo>
                <a:lnTo>
                  <a:pt x="4799778" y="13350"/>
                </a:lnTo>
                <a:lnTo>
                  <a:pt x="4825452" y="14544"/>
                </a:lnTo>
                <a:lnTo>
                  <a:pt x="4851034" y="16046"/>
                </a:lnTo>
                <a:lnTo>
                  <a:pt x="4877262" y="17752"/>
                </a:lnTo>
                <a:lnTo>
                  <a:pt x="4903919" y="19596"/>
                </a:lnTo>
                <a:lnTo>
                  <a:pt x="4930863" y="21531"/>
                </a:lnTo>
                <a:lnTo>
                  <a:pt x="4957997" y="22820"/>
                </a:lnTo>
                <a:lnTo>
                  <a:pt x="4985259" y="23680"/>
                </a:lnTo>
                <a:lnTo>
                  <a:pt x="5012606" y="24254"/>
                </a:lnTo>
                <a:lnTo>
                  <a:pt x="5039304" y="24636"/>
                </a:lnTo>
                <a:lnTo>
                  <a:pt x="5065569" y="24891"/>
                </a:lnTo>
                <a:lnTo>
                  <a:pt x="5091546" y="25060"/>
                </a:lnTo>
                <a:lnTo>
                  <a:pt x="5117331" y="25174"/>
                </a:lnTo>
                <a:lnTo>
                  <a:pt x="5142988" y="25249"/>
                </a:lnTo>
                <a:lnTo>
                  <a:pt x="5168558" y="25298"/>
                </a:lnTo>
                <a:lnTo>
                  <a:pt x="5192661" y="26038"/>
                </a:lnTo>
                <a:lnTo>
                  <a:pt x="5215785" y="27237"/>
                </a:lnTo>
                <a:lnTo>
                  <a:pt x="5238257" y="28741"/>
                </a:lnTo>
                <a:lnTo>
                  <a:pt x="5258882" y="29744"/>
                </a:lnTo>
                <a:lnTo>
                  <a:pt x="5278277" y="30413"/>
                </a:lnTo>
                <a:lnTo>
                  <a:pt x="5296851" y="30859"/>
                </a:lnTo>
                <a:lnTo>
                  <a:pt x="5316289" y="30450"/>
                </a:lnTo>
                <a:lnTo>
                  <a:pt x="5336304" y="29472"/>
                </a:lnTo>
                <a:lnTo>
                  <a:pt x="5356702" y="28115"/>
                </a:lnTo>
                <a:lnTo>
                  <a:pt x="5377357" y="27210"/>
                </a:lnTo>
                <a:lnTo>
                  <a:pt x="5398183" y="26607"/>
                </a:lnTo>
                <a:lnTo>
                  <a:pt x="5419122" y="26205"/>
                </a:lnTo>
                <a:lnTo>
                  <a:pt x="5438020" y="25936"/>
                </a:lnTo>
                <a:lnTo>
                  <a:pt x="5455558" y="25757"/>
                </a:lnTo>
                <a:lnTo>
                  <a:pt x="5486098" y="24854"/>
                </a:lnTo>
                <a:lnTo>
                  <a:pt x="5509079" y="22099"/>
                </a:lnTo>
                <a:lnTo>
                  <a:pt x="5537883" y="23324"/>
                </a:lnTo>
                <a:lnTo>
                  <a:pt x="5567125" y="25696"/>
                </a:lnTo>
                <a:lnTo>
                  <a:pt x="5595086" y="30814"/>
                </a:lnTo>
                <a:lnTo>
                  <a:pt x="5620360" y="31472"/>
                </a:lnTo>
                <a:lnTo>
                  <a:pt x="5649661" y="36059"/>
                </a:lnTo>
                <a:lnTo>
                  <a:pt x="5663733" y="38202"/>
                </a:lnTo>
                <a:lnTo>
                  <a:pt x="5666005" y="39578"/>
                </a:lnTo>
                <a:lnTo>
                  <a:pt x="5667520" y="41202"/>
                </a:lnTo>
                <a:lnTo>
                  <a:pt x="5672966" y="43006"/>
                </a:lnTo>
                <a:lnTo>
                  <a:pt x="5679385" y="44514"/>
                </a:lnTo>
                <a:lnTo>
                  <a:pt x="5703466" y="59351"/>
                </a:lnTo>
                <a:lnTo>
                  <a:pt x="5710485" y="72384"/>
                </a:lnTo>
                <a:lnTo>
                  <a:pt x="5720589" y="101526"/>
                </a:lnTo>
                <a:lnTo>
                  <a:pt x="5735706" y="131054"/>
                </a:lnTo>
                <a:lnTo>
                  <a:pt x="5747486" y="154202"/>
                </a:lnTo>
                <a:lnTo>
                  <a:pt x="5757895" y="180482"/>
                </a:lnTo>
                <a:lnTo>
                  <a:pt x="5767225" y="209331"/>
                </a:lnTo>
                <a:lnTo>
                  <a:pt x="5776076" y="240967"/>
                </a:lnTo>
                <a:lnTo>
                  <a:pt x="5781118" y="258011"/>
                </a:lnTo>
                <a:lnTo>
                  <a:pt x="5786596" y="275724"/>
                </a:lnTo>
                <a:lnTo>
                  <a:pt x="5792363" y="293883"/>
                </a:lnTo>
                <a:lnTo>
                  <a:pt x="5797620" y="313750"/>
                </a:lnTo>
                <a:lnTo>
                  <a:pt x="5802536" y="334756"/>
                </a:lnTo>
                <a:lnTo>
                  <a:pt x="5807224" y="356520"/>
                </a:lnTo>
                <a:lnTo>
                  <a:pt x="5811760" y="378086"/>
                </a:lnTo>
                <a:lnTo>
                  <a:pt x="5816195" y="399517"/>
                </a:lnTo>
                <a:lnTo>
                  <a:pt x="5820563" y="420862"/>
                </a:lnTo>
                <a:lnTo>
                  <a:pt x="5824181" y="442852"/>
                </a:lnTo>
                <a:lnTo>
                  <a:pt x="5827299" y="465274"/>
                </a:lnTo>
                <a:lnTo>
                  <a:pt x="5830082" y="487983"/>
                </a:lnTo>
                <a:lnTo>
                  <a:pt x="5832644" y="510883"/>
                </a:lnTo>
                <a:lnTo>
                  <a:pt x="5835057" y="533911"/>
                </a:lnTo>
                <a:lnTo>
                  <a:pt x="5837371" y="557024"/>
                </a:lnTo>
                <a:lnTo>
                  <a:pt x="5839620" y="580899"/>
                </a:lnTo>
                <a:lnTo>
                  <a:pt x="5841825" y="605283"/>
                </a:lnTo>
                <a:lnTo>
                  <a:pt x="5843999" y="630005"/>
                </a:lnTo>
                <a:lnTo>
                  <a:pt x="5846155" y="654953"/>
                </a:lnTo>
                <a:lnTo>
                  <a:pt x="5848297" y="680052"/>
                </a:lnTo>
                <a:lnTo>
                  <a:pt x="5850431" y="705252"/>
                </a:lnTo>
                <a:lnTo>
                  <a:pt x="5852560" y="730517"/>
                </a:lnTo>
                <a:lnTo>
                  <a:pt x="5854684" y="755828"/>
                </a:lnTo>
                <a:lnTo>
                  <a:pt x="5856806" y="781169"/>
                </a:lnTo>
                <a:lnTo>
                  <a:pt x="5860337" y="806529"/>
                </a:lnTo>
                <a:lnTo>
                  <a:pt x="5864809" y="831902"/>
                </a:lnTo>
                <a:lnTo>
                  <a:pt x="5869906" y="857285"/>
                </a:lnTo>
                <a:lnTo>
                  <a:pt x="5874715" y="882673"/>
                </a:lnTo>
                <a:lnTo>
                  <a:pt x="5879333" y="908066"/>
                </a:lnTo>
                <a:lnTo>
                  <a:pt x="5883821" y="933461"/>
                </a:lnTo>
                <a:lnTo>
                  <a:pt x="5887520" y="958857"/>
                </a:lnTo>
                <a:lnTo>
                  <a:pt x="5890691" y="984255"/>
                </a:lnTo>
                <a:lnTo>
                  <a:pt x="5893511" y="1009653"/>
                </a:lnTo>
                <a:lnTo>
                  <a:pt x="5895391" y="1035052"/>
                </a:lnTo>
                <a:lnTo>
                  <a:pt x="5896643" y="1060451"/>
                </a:lnTo>
                <a:lnTo>
                  <a:pt x="5897479" y="1085852"/>
                </a:lnTo>
                <a:lnTo>
                  <a:pt x="5898036" y="1111250"/>
                </a:lnTo>
                <a:lnTo>
                  <a:pt x="5898407" y="1136651"/>
                </a:lnTo>
                <a:lnTo>
                  <a:pt x="5898655" y="1162050"/>
                </a:lnTo>
                <a:lnTo>
                  <a:pt x="5898820" y="1186745"/>
                </a:lnTo>
                <a:lnTo>
                  <a:pt x="5898930" y="1210969"/>
                </a:lnTo>
                <a:lnTo>
                  <a:pt x="5899003" y="1234879"/>
                </a:lnTo>
                <a:lnTo>
                  <a:pt x="5899052" y="1258581"/>
                </a:lnTo>
                <a:lnTo>
                  <a:pt x="5899084" y="1282142"/>
                </a:lnTo>
                <a:lnTo>
                  <a:pt x="5899107" y="1305613"/>
                </a:lnTo>
                <a:lnTo>
                  <a:pt x="5899121" y="1326902"/>
                </a:lnTo>
                <a:lnTo>
                  <a:pt x="5899131" y="1346740"/>
                </a:lnTo>
                <a:lnTo>
                  <a:pt x="5899138" y="1365610"/>
                </a:lnTo>
                <a:lnTo>
                  <a:pt x="5899847" y="1383834"/>
                </a:lnTo>
                <a:lnTo>
                  <a:pt x="5901026" y="1401628"/>
                </a:lnTo>
                <a:lnTo>
                  <a:pt x="5902516" y="1419136"/>
                </a:lnTo>
                <a:lnTo>
                  <a:pt x="5902292" y="1449877"/>
                </a:lnTo>
                <a:lnTo>
                  <a:pt x="5900547" y="1476946"/>
                </a:lnTo>
                <a:lnTo>
                  <a:pt x="5899770" y="1500736"/>
                </a:lnTo>
                <a:lnTo>
                  <a:pt x="5902705" y="1530590"/>
                </a:lnTo>
                <a:lnTo>
                  <a:pt x="5900584" y="1560188"/>
                </a:lnTo>
                <a:lnTo>
                  <a:pt x="5899339" y="1581482"/>
                </a:lnTo>
                <a:lnTo>
                  <a:pt x="5899981" y="1583488"/>
                </a:lnTo>
                <a:lnTo>
                  <a:pt x="5901115" y="1584825"/>
                </a:lnTo>
                <a:lnTo>
                  <a:pt x="5902576" y="1585717"/>
                </a:lnTo>
                <a:lnTo>
                  <a:pt x="5903551" y="1587016"/>
                </a:lnTo>
                <a:lnTo>
                  <a:pt x="5904633" y="1590342"/>
                </a:lnTo>
                <a:lnTo>
                  <a:pt x="5904216" y="1592217"/>
                </a:lnTo>
                <a:lnTo>
                  <a:pt x="5896586" y="1605751"/>
                </a:lnTo>
                <a:lnTo>
                  <a:pt x="5864892" y="1634144"/>
                </a:lnTo>
                <a:lnTo>
                  <a:pt x="5839623" y="1651016"/>
                </a:lnTo>
                <a:lnTo>
                  <a:pt x="5811035" y="1667936"/>
                </a:lnTo>
                <a:lnTo>
                  <a:pt x="5784690" y="1680634"/>
                </a:lnTo>
                <a:lnTo>
                  <a:pt x="5754543" y="1693334"/>
                </a:lnTo>
                <a:lnTo>
                  <a:pt x="5723266" y="1709404"/>
                </a:lnTo>
                <a:lnTo>
                  <a:pt x="5698448" y="1719526"/>
                </a:lnTo>
                <a:lnTo>
                  <a:pt x="5670955" y="1728729"/>
                </a:lnTo>
                <a:lnTo>
                  <a:pt x="5642273" y="1737522"/>
                </a:lnTo>
                <a:lnTo>
                  <a:pt x="5613062" y="1744252"/>
                </a:lnTo>
                <a:lnTo>
                  <a:pt x="5582205" y="1749596"/>
                </a:lnTo>
                <a:lnTo>
                  <a:pt x="5565087" y="1752008"/>
                </a:lnTo>
                <a:lnTo>
                  <a:pt x="5547324" y="1754322"/>
                </a:lnTo>
                <a:lnTo>
                  <a:pt x="5529133" y="1755865"/>
                </a:lnTo>
                <a:lnTo>
                  <a:pt x="5510656" y="1756893"/>
                </a:lnTo>
                <a:lnTo>
                  <a:pt x="5491987" y="1757578"/>
                </a:lnTo>
                <a:lnTo>
                  <a:pt x="5472486" y="1758741"/>
                </a:lnTo>
                <a:lnTo>
                  <a:pt x="5452429" y="1760222"/>
                </a:lnTo>
                <a:lnTo>
                  <a:pt x="5432003" y="1761914"/>
                </a:lnTo>
                <a:lnTo>
                  <a:pt x="5411330" y="1763748"/>
                </a:lnTo>
                <a:lnTo>
                  <a:pt x="5390492" y="1765677"/>
                </a:lnTo>
                <a:lnTo>
                  <a:pt x="5369544" y="1767668"/>
                </a:lnTo>
                <a:lnTo>
                  <a:pt x="5347819" y="1768995"/>
                </a:lnTo>
                <a:lnTo>
                  <a:pt x="5325573" y="1769880"/>
                </a:lnTo>
                <a:lnTo>
                  <a:pt x="5302983" y="1770469"/>
                </a:lnTo>
                <a:lnTo>
                  <a:pt x="5280161" y="1771569"/>
                </a:lnTo>
                <a:lnTo>
                  <a:pt x="5257185" y="1773007"/>
                </a:lnTo>
                <a:lnTo>
                  <a:pt x="5234106" y="1774671"/>
                </a:lnTo>
                <a:lnTo>
                  <a:pt x="5210254" y="1775781"/>
                </a:lnTo>
                <a:lnTo>
                  <a:pt x="5185887" y="1776520"/>
                </a:lnTo>
                <a:lnTo>
                  <a:pt x="5161174" y="1777014"/>
                </a:lnTo>
                <a:lnTo>
                  <a:pt x="5136232" y="1778048"/>
                </a:lnTo>
                <a:lnTo>
                  <a:pt x="5111139" y="1779443"/>
                </a:lnTo>
                <a:lnTo>
                  <a:pt x="5085942" y="1781079"/>
                </a:lnTo>
                <a:lnTo>
                  <a:pt x="5059267" y="1782170"/>
                </a:lnTo>
                <a:lnTo>
                  <a:pt x="5031606" y="1782896"/>
                </a:lnTo>
                <a:lnTo>
                  <a:pt x="5003287" y="1783380"/>
                </a:lnTo>
                <a:lnTo>
                  <a:pt x="4975236" y="1784409"/>
                </a:lnTo>
                <a:lnTo>
                  <a:pt x="4947363" y="1785800"/>
                </a:lnTo>
                <a:lnTo>
                  <a:pt x="4919608" y="1787434"/>
                </a:lnTo>
                <a:lnTo>
                  <a:pt x="4890522" y="1789227"/>
                </a:lnTo>
                <a:lnTo>
                  <a:pt x="4860548" y="1791129"/>
                </a:lnTo>
                <a:lnTo>
                  <a:pt x="4829982" y="1793103"/>
                </a:lnTo>
                <a:lnTo>
                  <a:pt x="4799727" y="1795125"/>
                </a:lnTo>
                <a:lnTo>
                  <a:pt x="4769679" y="1797177"/>
                </a:lnTo>
                <a:lnTo>
                  <a:pt x="4739769" y="1799251"/>
                </a:lnTo>
                <a:lnTo>
                  <a:pt x="4709952" y="1800634"/>
                </a:lnTo>
                <a:lnTo>
                  <a:pt x="4680195" y="1801556"/>
                </a:lnTo>
                <a:lnTo>
                  <a:pt x="4650480" y="1802171"/>
                </a:lnTo>
                <a:lnTo>
                  <a:pt x="4620792" y="1802580"/>
                </a:lnTo>
                <a:lnTo>
                  <a:pt x="4591122" y="1802854"/>
                </a:lnTo>
                <a:lnTo>
                  <a:pt x="4561465" y="1803036"/>
                </a:lnTo>
                <a:lnTo>
                  <a:pt x="4532521" y="1803157"/>
                </a:lnTo>
                <a:lnTo>
                  <a:pt x="4504053" y="1803238"/>
                </a:lnTo>
                <a:lnTo>
                  <a:pt x="4475902" y="1803291"/>
                </a:lnTo>
                <a:lnTo>
                  <a:pt x="4446551" y="1803328"/>
                </a:lnTo>
                <a:lnTo>
                  <a:pt x="4416401" y="1803352"/>
                </a:lnTo>
                <a:lnTo>
                  <a:pt x="4385718" y="1803367"/>
                </a:lnTo>
                <a:lnTo>
                  <a:pt x="4353267" y="1803378"/>
                </a:lnTo>
                <a:lnTo>
                  <a:pt x="4319639" y="1803385"/>
                </a:lnTo>
                <a:lnTo>
                  <a:pt x="4285226" y="1803390"/>
                </a:lnTo>
                <a:lnTo>
                  <a:pt x="4250996" y="1803394"/>
                </a:lnTo>
                <a:lnTo>
                  <a:pt x="4216886" y="1803396"/>
                </a:lnTo>
                <a:lnTo>
                  <a:pt x="4182857" y="1803397"/>
                </a:lnTo>
                <a:lnTo>
                  <a:pt x="4148177" y="1804104"/>
                </a:lnTo>
                <a:lnTo>
                  <a:pt x="4113063" y="1805281"/>
                </a:lnTo>
                <a:lnTo>
                  <a:pt x="4077658" y="1806770"/>
                </a:lnTo>
                <a:lnTo>
                  <a:pt x="4040650" y="1807763"/>
                </a:lnTo>
                <a:lnTo>
                  <a:pt x="4002572" y="1808425"/>
                </a:lnTo>
                <a:lnTo>
                  <a:pt x="3963781" y="1808867"/>
                </a:lnTo>
                <a:lnTo>
                  <a:pt x="3924515" y="1809161"/>
                </a:lnTo>
                <a:lnTo>
                  <a:pt x="3884932" y="1809358"/>
                </a:lnTo>
                <a:lnTo>
                  <a:pt x="3845138" y="1809489"/>
                </a:lnTo>
                <a:lnTo>
                  <a:pt x="3803792" y="1810281"/>
                </a:lnTo>
                <a:lnTo>
                  <a:pt x="3761411" y="1811515"/>
                </a:lnTo>
                <a:lnTo>
                  <a:pt x="3718340" y="1813044"/>
                </a:lnTo>
                <a:lnTo>
                  <a:pt x="3674105" y="1814062"/>
                </a:lnTo>
                <a:lnTo>
                  <a:pt x="3629092" y="1814741"/>
                </a:lnTo>
                <a:lnTo>
                  <a:pt x="3583561" y="1815194"/>
                </a:lnTo>
                <a:lnTo>
                  <a:pt x="3538391" y="1816202"/>
                </a:lnTo>
                <a:lnTo>
                  <a:pt x="3493460" y="1817578"/>
                </a:lnTo>
                <a:lnTo>
                  <a:pt x="3448689" y="1819202"/>
                </a:lnTo>
                <a:lnTo>
                  <a:pt x="3403322" y="1820285"/>
                </a:lnTo>
                <a:lnTo>
                  <a:pt x="3357553" y="1821007"/>
                </a:lnTo>
                <a:lnTo>
                  <a:pt x="3311518" y="1821487"/>
                </a:lnTo>
                <a:lnTo>
                  <a:pt x="3264602" y="1821808"/>
                </a:lnTo>
                <a:lnTo>
                  <a:pt x="3217096" y="1822022"/>
                </a:lnTo>
                <a:lnTo>
                  <a:pt x="3169197" y="1822165"/>
                </a:lnTo>
                <a:lnTo>
                  <a:pt x="3121037" y="1822260"/>
                </a:lnTo>
                <a:lnTo>
                  <a:pt x="3072703" y="1822323"/>
                </a:lnTo>
                <a:lnTo>
                  <a:pt x="3024252" y="1822365"/>
                </a:lnTo>
                <a:lnTo>
                  <a:pt x="2974312" y="1822393"/>
                </a:lnTo>
                <a:lnTo>
                  <a:pt x="2923380" y="1822411"/>
                </a:lnTo>
                <a:lnTo>
                  <a:pt x="2871787" y="1822424"/>
                </a:lnTo>
                <a:lnTo>
                  <a:pt x="2820458" y="1822433"/>
                </a:lnTo>
                <a:lnTo>
                  <a:pt x="2769305" y="1822439"/>
                </a:lnTo>
                <a:lnTo>
                  <a:pt x="2718271" y="1822442"/>
                </a:lnTo>
                <a:lnTo>
                  <a:pt x="2667314" y="1822445"/>
                </a:lnTo>
                <a:lnTo>
                  <a:pt x="2616409" y="1822447"/>
                </a:lnTo>
                <a:lnTo>
                  <a:pt x="2565539" y="1822448"/>
                </a:lnTo>
                <a:lnTo>
                  <a:pt x="2514693" y="1822448"/>
                </a:lnTo>
                <a:lnTo>
                  <a:pt x="2463862" y="1822448"/>
                </a:lnTo>
                <a:lnTo>
                  <a:pt x="2413041" y="1822449"/>
                </a:lnTo>
                <a:lnTo>
                  <a:pt x="2362228" y="1822449"/>
                </a:lnTo>
                <a:lnTo>
                  <a:pt x="2311419" y="1822450"/>
                </a:lnTo>
                <a:lnTo>
                  <a:pt x="2260612" y="1822450"/>
                </a:lnTo>
                <a:lnTo>
                  <a:pt x="2209808" y="1822450"/>
                </a:lnTo>
                <a:lnTo>
                  <a:pt x="2159005" y="1822450"/>
                </a:lnTo>
                <a:lnTo>
                  <a:pt x="2108204" y="1822450"/>
                </a:lnTo>
                <a:lnTo>
                  <a:pt x="2058108" y="1822450"/>
                </a:lnTo>
                <a:lnTo>
                  <a:pt x="2008483" y="1822450"/>
                </a:lnTo>
                <a:lnTo>
                  <a:pt x="1959172" y="1822450"/>
                </a:lnTo>
                <a:lnTo>
                  <a:pt x="1908659" y="1821745"/>
                </a:lnTo>
                <a:lnTo>
                  <a:pt x="1857345" y="1820568"/>
                </a:lnTo>
                <a:lnTo>
                  <a:pt x="1805497" y="1819079"/>
                </a:lnTo>
                <a:lnTo>
                  <a:pt x="1753998" y="1818086"/>
                </a:lnTo>
                <a:lnTo>
                  <a:pt x="1702732" y="1817424"/>
                </a:lnTo>
                <a:lnTo>
                  <a:pt x="1651621" y="1816982"/>
                </a:lnTo>
                <a:lnTo>
                  <a:pt x="1600614" y="1816688"/>
                </a:lnTo>
                <a:lnTo>
                  <a:pt x="1549676" y="1816491"/>
                </a:lnTo>
                <a:lnTo>
                  <a:pt x="1498784" y="1816361"/>
                </a:lnTo>
                <a:lnTo>
                  <a:pt x="1447922" y="1816274"/>
                </a:lnTo>
                <a:lnTo>
                  <a:pt x="1397082" y="1816216"/>
                </a:lnTo>
                <a:lnTo>
                  <a:pt x="1346254" y="1816178"/>
                </a:lnTo>
                <a:lnTo>
                  <a:pt x="1296848" y="1816151"/>
                </a:lnTo>
                <a:lnTo>
                  <a:pt x="1248387" y="1816134"/>
                </a:lnTo>
                <a:lnTo>
                  <a:pt x="1200558" y="1816122"/>
                </a:lnTo>
                <a:lnTo>
                  <a:pt x="1153150" y="1815410"/>
                </a:lnTo>
                <a:lnTo>
                  <a:pt x="1106022" y="1814229"/>
                </a:lnTo>
                <a:lnTo>
                  <a:pt x="1059081" y="1812736"/>
                </a:lnTo>
                <a:lnTo>
                  <a:pt x="1012265" y="1812446"/>
                </a:lnTo>
                <a:lnTo>
                  <a:pt x="965533" y="1812959"/>
                </a:lnTo>
                <a:lnTo>
                  <a:pt x="918855" y="1814006"/>
                </a:lnTo>
                <a:lnTo>
                  <a:pt x="873626" y="1814704"/>
                </a:lnTo>
                <a:lnTo>
                  <a:pt x="829362" y="1815169"/>
                </a:lnTo>
                <a:lnTo>
                  <a:pt x="785741" y="1815480"/>
                </a:lnTo>
                <a:lnTo>
                  <a:pt x="743961" y="1815686"/>
                </a:lnTo>
                <a:lnTo>
                  <a:pt x="703407" y="1815824"/>
                </a:lnTo>
                <a:lnTo>
                  <a:pt x="663672" y="1815916"/>
                </a:lnTo>
                <a:lnTo>
                  <a:pt x="625187" y="1815272"/>
                </a:lnTo>
                <a:lnTo>
                  <a:pt x="587535" y="1814137"/>
                </a:lnTo>
                <a:lnTo>
                  <a:pt x="550440" y="1812675"/>
                </a:lnTo>
                <a:lnTo>
                  <a:pt x="515127" y="1810289"/>
                </a:lnTo>
                <a:lnTo>
                  <a:pt x="481001" y="1807287"/>
                </a:lnTo>
                <a:lnTo>
                  <a:pt x="447667" y="1803874"/>
                </a:lnTo>
                <a:lnTo>
                  <a:pt x="416978" y="1800894"/>
                </a:lnTo>
                <a:lnTo>
                  <a:pt x="388052" y="1798201"/>
                </a:lnTo>
                <a:lnTo>
                  <a:pt x="360301" y="1795700"/>
                </a:lnTo>
                <a:lnTo>
                  <a:pt x="333334" y="1793328"/>
                </a:lnTo>
                <a:lnTo>
                  <a:pt x="306889" y="1791041"/>
                </a:lnTo>
                <a:lnTo>
                  <a:pt x="280793" y="1788811"/>
                </a:lnTo>
                <a:lnTo>
                  <a:pt x="256340" y="1787323"/>
                </a:lnTo>
                <a:lnTo>
                  <a:pt x="232982" y="1786332"/>
                </a:lnTo>
                <a:lnTo>
                  <a:pt x="210355" y="1785672"/>
                </a:lnTo>
                <a:lnTo>
                  <a:pt x="189626" y="1785231"/>
                </a:lnTo>
                <a:lnTo>
                  <a:pt x="170162" y="1784937"/>
                </a:lnTo>
                <a:lnTo>
                  <a:pt x="151541" y="1784741"/>
                </a:lnTo>
                <a:lnTo>
                  <a:pt x="121444" y="1784524"/>
                </a:lnTo>
                <a:lnTo>
                  <a:pt x="97014" y="1784427"/>
                </a:lnTo>
                <a:lnTo>
                  <a:pt x="68805" y="1783668"/>
                </a:lnTo>
                <a:lnTo>
                  <a:pt x="39092" y="1778394"/>
                </a:lnTo>
                <a:lnTo>
                  <a:pt x="33200" y="1778078"/>
                </a:lnTo>
                <a:lnTo>
                  <a:pt x="32717" y="1777346"/>
                </a:lnTo>
                <a:lnTo>
                  <a:pt x="31331" y="1772945"/>
                </a:lnTo>
                <a:lnTo>
                  <a:pt x="24899" y="1761375"/>
                </a:lnTo>
                <a:lnTo>
                  <a:pt x="16834" y="1732383"/>
                </a:lnTo>
                <a:lnTo>
                  <a:pt x="10775" y="1711158"/>
                </a:lnTo>
                <a:lnTo>
                  <a:pt x="4789" y="1686909"/>
                </a:lnTo>
                <a:lnTo>
                  <a:pt x="2128" y="1659669"/>
                </a:lnTo>
                <a:lnTo>
                  <a:pt x="946" y="1631099"/>
                </a:lnTo>
                <a:lnTo>
                  <a:pt x="421" y="1604056"/>
                </a:lnTo>
                <a:lnTo>
                  <a:pt x="125" y="1575080"/>
                </a:lnTo>
                <a:lnTo>
                  <a:pt x="0" y="15557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53" name="SMARTInkShape-4147"/>
          <p:cNvSpPr/>
          <p:nvPr>
            <p:custDataLst>
              <p:tags r:id="rId2"/>
            </p:custDataLst>
          </p:nvPr>
        </p:nvSpPr>
        <p:spPr>
          <a:xfrm>
            <a:off x="1651044" y="5327650"/>
            <a:ext cx="69807" cy="1149351"/>
          </a:xfrm>
          <a:custGeom>
            <a:avLst/>
            <a:gdLst/>
            <a:ahLst/>
            <a:cxnLst/>
            <a:rect l="0" t="0" r="0" b="0"/>
            <a:pathLst>
              <a:path w="69807" h="1149351">
                <a:moveTo>
                  <a:pt x="69806" y="0"/>
                </a:moveTo>
                <a:lnTo>
                  <a:pt x="69806" y="0"/>
                </a:lnTo>
                <a:lnTo>
                  <a:pt x="63064" y="6742"/>
                </a:lnTo>
                <a:lnTo>
                  <a:pt x="55500" y="24419"/>
                </a:lnTo>
                <a:lnTo>
                  <a:pt x="52865" y="45189"/>
                </a:lnTo>
                <a:lnTo>
                  <a:pt x="51693" y="70884"/>
                </a:lnTo>
                <a:lnTo>
                  <a:pt x="51173" y="98767"/>
                </a:lnTo>
                <a:lnTo>
                  <a:pt x="50328" y="115233"/>
                </a:lnTo>
                <a:lnTo>
                  <a:pt x="49060" y="133267"/>
                </a:lnTo>
                <a:lnTo>
                  <a:pt x="47509" y="152345"/>
                </a:lnTo>
                <a:lnTo>
                  <a:pt x="45769" y="173529"/>
                </a:lnTo>
                <a:lnTo>
                  <a:pt x="43903" y="196120"/>
                </a:lnTo>
                <a:lnTo>
                  <a:pt x="41954" y="219646"/>
                </a:lnTo>
                <a:lnTo>
                  <a:pt x="38538" y="245209"/>
                </a:lnTo>
                <a:lnTo>
                  <a:pt x="34144" y="272128"/>
                </a:lnTo>
                <a:lnTo>
                  <a:pt x="29098" y="299952"/>
                </a:lnTo>
                <a:lnTo>
                  <a:pt x="24323" y="327673"/>
                </a:lnTo>
                <a:lnTo>
                  <a:pt x="19729" y="355326"/>
                </a:lnTo>
                <a:lnTo>
                  <a:pt x="15254" y="382935"/>
                </a:lnTo>
                <a:lnTo>
                  <a:pt x="11566" y="411217"/>
                </a:lnTo>
                <a:lnTo>
                  <a:pt x="8402" y="439950"/>
                </a:lnTo>
                <a:lnTo>
                  <a:pt x="5587" y="468983"/>
                </a:lnTo>
                <a:lnTo>
                  <a:pt x="3710" y="498921"/>
                </a:lnTo>
                <a:lnTo>
                  <a:pt x="2459" y="529465"/>
                </a:lnTo>
                <a:lnTo>
                  <a:pt x="1625" y="560410"/>
                </a:lnTo>
                <a:lnTo>
                  <a:pt x="1068" y="591623"/>
                </a:lnTo>
                <a:lnTo>
                  <a:pt x="697" y="623016"/>
                </a:lnTo>
                <a:lnTo>
                  <a:pt x="450" y="654527"/>
                </a:lnTo>
                <a:lnTo>
                  <a:pt x="286" y="686824"/>
                </a:lnTo>
                <a:lnTo>
                  <a:pt x="176" y="719644"/>
                </a:lnTo>
                <a:lnTo>
                  <a:pt x="103" y="752813"/>
                </a:lnTo>
                <a:lnTo>
                  <a:pt x="54" y="784802"/>
                </a:lnTo>
                <a:lnTo>
                  <a:pt x="21" y="816007"/>
                </a:lnTo>
                <a:lnTo>
                  <a:pt x="0" y="846688"/>
                </a:lnTo>
                <a:lnTo>
                  <a:pt x="691" y="875609"/>
                </a:lnTo>
                <a:lnTo>
                  <a:pt x="1857" y="903356"/>
                </a:lnTo>
                <a:lnTo>
                  <a:pt x="3340" y="930320"/>
                </a:lnTo>
                <a:lnTo>
                  <a:pt x="5034" y="955353"/>
                </a:lnTo>
                <a:lnTo>
                  <a:pt x="6869" y="979096"/>
                </a:lnTo>
                <a:lnTo>
                  <a:pt x="8798" y="1001981"/>
                </a:lnTo>
                <a:lnTo>
                  <a:pt x="10084" y="1022882"/>
                </a:lnTo>
                <a:lnTo>
                  <a:pt x="10941" y="1042460"/>
                </a:lnTo>
                <a:lnTo>
                  <a:pt x="11513" y="1061157"/>
                </a:lnTo>
                <a:lnTo>
                  <a:pt x="11894" y="1077854"/>
                </a:lnTo>
                <a:lnTo>
                  <a:pt x="12317" y="1107696"/>
                </a:lnTo>
                <a:lnTo>
                  <a:pt x="12556" y="1134813"/>
                </a:lnTo>
                <a:lnTo>
                  <a:pt x="12656" y="1149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54" name="SMARTInkShape-4148"/>
          <p:cNvSpPr/>
          <p:nvPr>
            <p:custDataLst>
              <p:tags r:id="rId3"/>
            </p:custDataLst>
          </p:nvPr>
        </p:nvSpPr>
        <p:spPr>
          <a:xfrm>
            <a:off x="844550" y="2984530"/>
            <a:ext cx="3281958" cy="863571"/>
          </a:xfrm>
          <a:custGeom>
            <a:avLst/>
            <a:gdLst/>
            <a:ahLst/>
            <a:cxnLst/>
            <a:rect l="0" t="0" r="0" b="0"/>
            <a:pathLst>
              <a:path w="3281958" h="863571">
                <a:moveTo>
                  <a:pt x="0" y="374620"/>
                </a:moveTo>
                <a:lnTo>
                  <a:pt x="0" y="374620"/>
                </a:lnTo>
                <a:lnTo>
                  <a:pt x="3371" y="367878"/>
                </a:lnTo>
                <a:lnTo>
                  <a:pt x="8789" y="362686"/>
                </a:lnTo>
                <a:lnTo>
                  <a:pt x="17312" y="358027"/>
                </a:lnTo>
                <a:lnTo>
                  <a:pt x="47661" y="347405"/>
                </a:lnTo>
                <a:lnTo>
                  <a:pt x="77151" y="337864"/>
                </a:lnTo>
                <a:lnTo>
                  <a:pt x="99201" y="332884"/>
                </a:lnTo>
                <a:lnTo>
                  <a:pt x="125463" y="328319"/>
                </a:lnTo>
                <a:lnTo>
                  <a:pt x="155480" y="322056"/>
                </a:lnTo>
                <a:lnTo>
                  <a:pt x="186930" y="315981"/>
                </a:lnTo>
                <a:lnTo>
                  <a:pt x="217371" y="313280"/>
                </a:lnTo>
                <a:lnTo>
                  <a:pt x="233108" y="311854"/>
                </a:lnTo>
                <a:lnTo>
                  <a:pt x="249244" y="310198"/>
                </a:lnTo>
                <a:lnTo>
                  <a:pt x="265646" y="308389"/>
                </a:lnTo>
                <a:lnTo>
                  <a:pt x="282225" y="307183"/>
                </a:lnTo>
                <a:lnTo>
                  <a:pt x="298923" y="306378"/>
                </a:lnTo>
                <a:lnTo>
                  <a:pt x="315698" y="305842"/>
                </a:lnTo>
                <a:lnTo>
                  <a:pt x="332527" y="305485"/>
                </a:lnTo>
                <a:lnTo>
                  <a:pt x="349390" y="305246"/>
                </a:lnTo>
                <a:lnTo>
                  <a:pt x="366277" y="305087"/>
                </a:lnTo>
                <a:lnTo>
                  <a:pt x="384590" y="304276"/>
                </a:lnTo>
                <a:lnTo>
                  <a:pt x="403854" y="303029"/>
                </a:lnTo>
                <a:lnTo>
                  <a:pt x="423753" y="301493"/>
                </a:lnTo>
                <a:lnTo>
                  <a:pt x="444074" y="299763"/>
                </a:lnTo>
                <a:lnTo>
                  <a:pt x="464677" y="297904"/>
                </a:lnTo>
                <a:lnTo>
                  <a:pt x="485468" y="295959"/>
                </a:lnTo>
                <a:lnTo>
                  <a:pt x="505679" y="293957"/>
                </a:lnTo>
                <a:lnTo>
                  <a:pt x="525503" y="291917"/>
                </a:lnTo>
                <a:lnTo>
                  <a:pt x="545068" y="289851"/>
                </a:lnTo>
                <a:lnTo>
                  <a:pt x="563757" y="287769"/>
                </a:lnTo>
                <a:lnTo>
                  <a:pt x="581860" y="285674"/>
                </a:lnTo>
                <a:lnTo>
                  <a:pt x="599573" y="283573"/>
                </a:lnTo>
                <a:lnTo>
                  <a:pt x="617732" y="281466"/>
                </a:lnTo>
                <a:lnTo>
                  <a:pt x="636188" y="279356"/>
                </a:lnTo>
                <a:lnTo>
                  <a:pt x="654842" y="277244"/>
                </a:lnTo>
                <a:lnTo>
                  <a:pt x="673628" y="275131"/>
                </a:lnTo>
                <a:lnTo>
                  <a:pt x="692502" y="273016"/>
                </a:lnTo>
                <a:lnTo>
                  <a:pt x="711435" y="270900"/>
                </a:lnTo>
                <a:lnTo>
                  <a:pt x="731112" y="268079"/>
                </a:lnTo>
                <a:lnTo>
                  <a:pt x="751286" y="264787"/>
                </a:lnTo>
                <a:lnTo>
                  <a:pt x="771791" y="261182"/>
                </a:lnTo>
                <a:lnTo>
                  <a:pt x="792516" y="257367"/>
                </a:lnTo>
                <a:lnTo>
                  <a:pt x="813389" y="253412"/>
                </a:lnTo>
                <a:lnTo>
                  <a:pt x="834359" y="249365"/>
                </a:lnTo>
                <a:lnTo>
                  <a:pt x="855395" y="245255"/>
                </a:lnTo>
                <a:lnTo>
                  <a:pt x="876474" y="241105"/>
                </a:lnTo>
                <a:lnTo>
                  <a:pt x="897583" y="236926"/>
                </a:lnTo>
                <a:lnTo>
                  <a:pt x="917300" y="232730"/>
                </a:lnTo>
                <a:lnTo>
                  <a:pt x="936089" y="228521"/>
                </a:lnTo>
                <a:lnTo>
                  <a:pt x="954259" y="224304"/>
                </a:lnTo>
                <a:lnTo>
                  <a:pt x="972723" y="220081"/>
                </a:lnTo>
                <a:lnTo>
                  <a:pt x="991382" y="215855"/>
                </a:lnTo>
                <a:lnTo>
                  <a:pt x="1010171" y="211627"/>
                </a:lnTo>
                <a:lnTo>
                  <a:pt x="1029048" y="207397"/>
                </a:lnTo>
                <a:lnTo>
                  <a:pt x="1047982" y="203166"/>
                </a:lnTo>
                <a:lnTo>
                  <a:pt x="1066954" y="198934"/>
                </a:lnTo>
                <a:lnTo>
                  <a:pt x="1085953" y="194702"/>
                </a:lnTo>
                <a:lnTo>
                  <a:pt x="1104969" y="190469"/>
                </a:lnTo>
                <a:lnTo>
                  <a:pt x="1123996" y="186236"/>
                </a:lnTo>
                <a:lnTo>
                  <a:pt x="1143736" y="182708"/>
                </a:lnTo>
                <a:lnTo>
                  <a:pt x="1163952" y="179651"/>
                </a:lnTo>
                <a:lnTo>
                  <a:pt x="1184485" y="176907"/>
                </a:lnTo>
                <a:lnTo>
                  <a:pt x="1204523" y="173667"/>
                </a:lnTo>
                <a:lnTo>
                  <a:pt x="1224232" y="170095"/>
                </a:lnTo>
                <a:lnTo>
                  <a:pt x="1243721" y="166304"/>
                </a:lnTo>
                <a:lnTo>
                  <a:pt x="1262359" y="163070"/>
                </a:lnTo>
                <a:lnTo>
                  <a:pt x="1280428" y="160209"/>
                </a:lnTo>
                <a:lnTo>
                  <a:pt x="1298119" y="157596"/>
                </a:lnTo>
                <a:lnTo>
                  <a:pt x="1315557" y="154443"/>
                </a:lnTo>
                <a:lnTo>
                  <a:pt x="1332827" y="150929"/>
                </a:lnTo>
                <a:lnTo>
                  <a:pt x="1349985" y="147176"/>
                </a:lnTo>
                <a:lnTo>
                  <a:pt x="1367068" y="143969"/>
                </a:lnTo>
                <a:lnTo>
                  <a:pt x="1384101" y="141125"/>
                </a:lnTo>
                <a:lnTo>
                  <a:pt x="1401101" y="138523"/>
                </a:lnTo>
                <a:lnTo>
                  <a:pt x="1418784" y="136083"/>
                </a:lnTo>
                <a:lnTo>
                  <a:pt x="1436923" y="133751"/>
                </a:lnTo>
                <a:lnTo>
                  <a:pt x="1455365" y="131491"/>
                </a:lnTo>
                <a:lnTo>
                  <a:pt x="1474010" y="129278"/>
                </a:lnTo>
                <a:lnTo>
                  <a:pt x="1492790" y="127098"/>
                </a:lnTo>
                <a:lnTo>
                  <a:pt x="1511660" y="124938"/>
                </a:lnTo>
                <a:lnTo>
                  <a:pt x="1531295" y="122794"/>
                </a:lnTo>
                <a:lnTo>
                  <a:pt x="1551442" y="120658"/>
                </a:lnTo>
                <a:lnTo>
                  <a:pt x="1571928" y="118529"/>
                </a:lnTo>
                <a:lnTo>
                  <a:pt x="1591230" y="116403"/>
                </a:lnTo>
                <a:lnTo>
                  <a:pt x="1609742" y="114281"/>
                </a:lnTo>
                <a:lnTo>
                  <a:pt x="1627728" y="112161"/>
                </a:lnTo>
                <a:lnTo>
                  <a:pt x="1646069" y="110042"/>
                </a:lnTo>
                <a:lnTo>
                  <a:pt x="1664646" y="107923"/>
                </a:lnTo>
                <a:lnTo>
                  <a:pt x="1683381" y="105805"/>
                </a:lnTo>
                <a:lnTo>
                  <a:pt x="1701515" y="103688"/>
                </a:lnTo>
                <a:lnTo>
                  <a:pt x="1719249" y="101571"/>
                </a:lnTo>
                <a:lnTo>
                  <a:pt x="1736716" y="99454"/>
                </a:lnTo>
                <a:lnTo>
                  <a:pt x="1754711" y="97337"/>
                </a:lnTo>
                <a:lnTo>
                  <a:pt x="1773057" y="95220"/>
                </a:lnTo>
                <a:lnTo>
                  <a:pt x="1791638" y="93103"/>
                </a:lnTo>
                <a:lnTo>
                  <a:pt x="1810376" y="90987"/>
                </a:lnTo>
                <a:lnTo>
                  <a:pt x="1829217" y="88870"/>
                </a:lnTo>
                <a:lnTo>
                  <a:pt x="1848128" y="86753"/>
                </a:lnTo>
                <a:lnTo>
                  <a:pt x="1867085" y="84637"/>
                </a:lnTo>
                <a:lnTo>
                  <a:pt x="1886074" y="82520"/>
                </a:lnTo>
                <a:lnTo>
                  <a:pt x="1905083" y="80403"/>
                </a:lnTo>
                <a:lnTo>
                  <a:pt x="1922694" y="78287"/>
                </a:lnTo>
                <a:lnTo>
                  <a:pt x="1939374" y="76170"/>
                </a:lnTo>
                <a:lnTo>
                  <a:pt x="1955433" y="74053"/>
                </a:lnTo>
                <a:lnTo>
                  <a:pt x="1971783" y="72642"/>
                </a:lnTo>
                <a:lnTo>
                  <a:pt x="1988328" y="71701"/>
                </a:lnTo>
                <a:lnTo>
                  <a:pt x="2005002" y="71074"/>
                </a:lnTo>
                <a:lnTo>
                  <a:pt x="2021762" y="69950"/>
                </a:lnTo>
                <a:lnTo>
                  <a:pt x="2038580" y="68496"/>
                </a:lnTo>
                <a:lnTo>
                  <a:pt x="2055437" y="66821"/>
                </a:lnTo>
                <a:lnTo>
                  <a:pt x="2085455" y="63078"/>
                </a:lnTo>
                <a:lnTo>
                  <a:pt x="2114319" y="59062"/>
                </a:lnTo>
                <a:lnTo>
                  <a:pt x="2145962" y="54926"/>
                </a:lnTo>
                <a:lnTo>
                  <a:pt x="2175078" y="52617"/>
                </a:lnTo>
                <a:lnTo>
                  <a:pt x="2202835" y="50885"/>
                </a:lnTo>
                <a:lnTo>
                  <a:pt x="2231634" y="47764"/>
                </a:lnTo>
                <a:lnTo>
                  <a:pt x="2260897" y="45906"/>
                </a:lnTo>
                <a:lnTo>
                  <a:pt x="2290365" y="44375"/>
                </a:lnTo>
                <a:lnTo>
                  <a:pt x="2319925" y="41343"/>
                </a:lnTo>
                <a:lnTo>
                  <a:pt x="2349526" y="39524"/>
                </a:lnTo>
                <a:lnTo>
                  <a:pt x="2379145" y="38011"/>
                </a:lnTo>
                <a:lnTo>
                  <a:pt x="2408772" y="34986"/>
                </a:lnTo>
                <a:lnTo>
                  <a:pt x="2436521" y="33171"/>
                </a:lnTo>
                <a:lnTo>
                  <a:pt x="2462965" y="32365"/>
                </a:lnTo>
                <a:lnTo>
                  <a:pt x="2488829" y="32007"/>
                </a:lnTo>
                <a:lnTo>
                  <a:pt x="2516317" y="29966"/>
                </a:lnTo>
                <a:lnTo>
                  <a:pt x="2544996" y="27413"/>
                </a:lnTo>
                <a:lnTo>
                  <a:pt x="2574206" y="26278"/>
                </a:lnTo>
                <a:lnTo>
                  <a:pt x="2603650" y="25773"/>
                </a:lnTo>
                <a:lnTo>
                  <a:pt x="2633200" y="24844"/>
                </a:lnTo>
                <a:lnTo>
                  <a:pt x="2662796" y="22079"/>
                </a:lnTo>
                <a:lnTo>
                  <a:pt x="2692413" y="20379"/>
                </a:lnTo>
                <a:lnTo>
                  <a:pt x="2721334" y="19624"/>
                </a:lnTo>
                <a:lnTo>
                  <a:pt x="2748299" y="19288"/>
                </a:lnTo>
                <a:lnTo>
                  <a:pt x="2774393" y="19139"/>
                </a:lnTo>
                <a:lnTo>
                  <a:pt x="2800808" y="19073"/>
                </a:lnTo>
                <a:lnTo>
                  <a:pt x="2829011" y="19044"/>
                </a:lnTo>
                <a:lnTo>
                  <a:pt x="2856127" y="19030"/>
                </a:lnTo>
                <a:lnTo>
                  <a:pt x="2882290" y="19025"/>
                </a:lnTo>
                <a:lnTo>
                  <a:pt x="2908029" y="19022"/>
                </a:lnTo>
                <a:lnTo>
                  <a:pt x="2931698" y="19021"/>
                </a:lnTo>
                <a:lnTo>
                  <a:pt x="2953977" y="18315"/>
                </a:lnTo>
                <a:lnTo>
                  <a:pt x="2975638" y="15649"/>
                </a:lnTo>
                <a:lnTo>
                  <a:pt x="2997024" y="13994"/>
                </a:lnTo>
                <a:lnTo>
                  <a:pt x="3027017" y="11181"/>
                </a:lnTo>
                <a:lnTo>
                  <a:pt x="3053777" y="5879"/>
                </a:lnTo>
                <a:lnTo>
                  <a:pt x="3079580" y="1721"/>
                </a:lnTo>
                <a:lnTo>
                  <a:pt x="3105100" y="489"/>
                </a:lnTo>
                <a:lnTo>
                  <a:pt x="3135636" y="72"/>
                </a:lnTo>
                <a:lnTo>
                  <a:pt x="3148833" y="0"/>
                </a:lnTo>
                <a:lnTo>
                  <a:pt x="3154668" y="1865"/>
                </a:lnTo>
                <a:lnTo>
                  <a:pt x="3167070" y="11508"/>
                </a:lnTo>
                <a:lnTo>
                  <a:pt x="3177197" y="22752"/>
                </a:lnTo>
                <a:lnTo>
                  <a:pt x="3189549" y="51261"/>
                </a:lnTo>
                <a:lnTo>
                  <a:pt x="3198230" y="82748"/>
                </a:lnTo>
                <a:lnTo>
                  <a:pt x="3202493" y="104493"/>
                </a:lnTo>
                <a:lnTo>
                  <a:pt x="3206739" y="126388"/>
                </a:lnTo>
                <a:lnTo>
                  <a:pt x="3210978" y="149289"/>
                </a:lnTo>
                <a:lnTo>
                  <a:pt x="3215215" y="175930"/>
                </a:lnTo>
                <a:lnTo>
                  <a:pt x="3221331" y="202353"/>
                </a:lnTo>
                <a:lnTo>
                  <a:pt x="3228047" y="228206"/>
                </a:lnTo>
                <a:lnTo>
                  <a:pt x="3233384" y="253808"/>
                </a:lnTo>
                <a:lnTo>
                  <a:pt x="3239989" y="281180"/>
                </a:lnTo>
                <a:lnTo>
                  <a:pt x="3246923" y="308396"/>
                </a:lnTo>
                <a:lnTo>
                  <a:pt x="3252357" y="332252"/>
                </a:lnTo>
                <a:lnTo>
                  <a:pt x="3257123" y="356495"/>
                </a:lnTo>
                <a:lnTo>
                  <a:pt x="3261594" y="382087"/>
                </a:lnTo>
                <a:lnTo>
                  <a:pt x="3265932" y="409924"/>
                </a:lnTo>
                <a:lnTo>
                  <a:pt x="3270212" y="436877"/>
                </a:lnTo>
                <a:lnTo>
                  <a:pt x="3273761" y="463673"/>
                </a:lnTo>
                <a:lnTo>
                  <a:pt x="3275338" y="492045"/>
                </a:lnTo>
                <a:lnTo>
                  <a:pt x="3277920" y="519237"/>
                </a:lnTo>
                <a:lnTo>
                  <a:pt x="3280715" y="545433"/>
                </a:lnTo>
                <a:lnTo>
                  <a:pt x="3281957" y="571187"/>
                </a:lnTo>
                <a:lnTo>
                  <a:pt x="3280627" y="594862"/>
                </a:lnTo>
                <a:lnTo>
                  <a:pt x="3277684" y="617144"/>
                </a:lnTo>
                <a:lnTo>
                  <a:pt x="3272061" y="648816"/>
                </a:lnTo>
                <a:lnTo>
                  <a:pt x="3265926" y="675683"/>
                </a:lnTo>
                <a:lnTo>
                  <a:pt x="3257532" y="700319"/>
                </a:lnTo>
                <a:lnTo>
                  <a:pt x="3253076" y="709836"/>
                </a:lnTo>
                <a:lnTo>
                  <a:pt x="3251571" y="719373"/>
                </a:lnTo>
                <a:lnTo>
                  <a:pt x="3249330" y="721578"/>
                </a:lnTo>
                <a:lnTo>
                  <a:pt x="3241197" y="725908"/>
                </a:lnTo>
                <a:lnTo>
                  <a:pt x="3217976" y="728943"/>
                </a:lnTo>
                <a:lnTo>
                  <a:pt x="3192123" y="733212"/>
                </a:lnTo>
                <a:lnTo>
                  <a:pt x="3166590" y="735575"/>
                </a:lnTo>
                <a:lnTo>
                  <a:pt x="3143981" y="738009"/>
                </a:lnTo>
                <a:lnTo>
                  <a:pt x="3118175" y="740737"/>
                </a:lnTo>
                <a:lnTo>
                  <a:pt x="3092594" y="741950"/>
                </a:lnTo>
                <a:lnTo>
                  <a:pt x="3063351" y="744370"/>
                </a:lnTo>
                <a:lnTo>
                  <a:pt x="3047651" y="746004"/>
                </a:lnTo>
                <a:lnTo>
                  <a:pt x="3031539" y="747798"/>
                </a:lnTo>
                <a:lnTo>
                  <a:pt x="3015154" y="749699"/>
                </a:lnTo>
                <a:lnTo>
                  <a:pt x="2998586" y="751673"/>
                </a:lnTo>
                <a:lnTo>
                  <a:pt x="2981191" y="753694"/>
                </a:lnTo>
                <a:lnTo>
                  <a:pt x="2963244" y="755747"/>
                </a:lnTo>
                <a:lnTo>
                  <a:pt x="2944929" y="757821"/>
                </a:lnTo>
                <a:lnTo>
                  <a:pt x="2927075" y="759910"/>
                </a:lnTo>
                <a:lnTo>
                  <a:pt x="2909528" y="762007"/>
                </a:lnTo>
                <a:lnTo>
                  <a:pt x="2892185" y="764112"/>
                </a:lnTo>
                <a:lnTo>
                  <a:pt x="2874979" y="765514"/>
                </a:lnTo>
                <a:lnTo>
                  <a:pt x="2857864" y="766450"/>
                </a:lnTo>
                <a:lnTo>
                  <a:pt x="2840810" y="767073"/>
                </a:lnTo>
                <a:lnTo>
                  <a:pt x="2822384" y="767489"/>
                </a:lnTo>
                <a:lnTo>
                  <a:pt x="2803045" y="767766"/>
                </a:lnTo>
                <a:lnTo>
                  <a:pt x="2783097" y="767950"/>
                </a:lnTo>
                <a:lnTo>
                  <a:pt x="2762742" y="768074"/>
                </a:lnTo>
                <a:lnTo>
                  <a:pt x="2742117" y="768156"/>
                </a:lnTo>
                <a:lnTo>
                  <a:pt x="2721311" y="768210"/>
                </a:lnTo>
                <a:lnTo>
                  <a:pt x="2700386" y="768247"/>
                </a:lnTo>
                <a:lnTo>
                  <a:pt x="2679379" y="768272"/>
                </a:lnTo>
                <a:lnTo>
                  <a:pt x="2658319" y="768287"/>
                </a:lnTo>
                <a:lnTo>
                  <a:pt x="2637224" y="767593"/>
                </a:lnTo>
                <a:lnTo>
                  <a:pt x="2616105" y="766424"/>
                </a:lnTo>
                <a:lnTo>
                  <a:pt x="2594970" y="764940"/>
                </a:lnTo>
                <a:lnTo>
                  <a:pt x="2573824" y="763950"/>
                </a:lnTo>
                <a:lnTo>
                  <a:pt x="2552672" y="763290"/>
                </a:lnTo>
                <a:lnTo>
                  <a:pt x="2531514" y="762850"/>
                </a:lnTo>
                <a:lnTo>
                  <a:pt x="2510354" y="762556"/>
                </a:lnTo>
                <a:lnTo>
                  <a:pt x="2489192" y="762361"/>
                </a:lnTo>
                <a:lnTo>
                  <a:pt x="2468028" y="762230"/>
                </a:lnTo>
                <a:lnTo>
                  <a:pt x="2446158" y="762144"/>
                </a:lnTo>
                <a:lnTo>
                  <a:pt x="2423816" y="762086"/>
                </a:lnTo>
                <a:lnTo>
                  <a:pt x="2401161" y="762047"/>
                </a:lnTo>
                <a:lnTo>
                  <a:pt x="2378296" y="762021"/>
                </a:lnTo>
                <a:lnTo>
                  <a:pt x="2355292" y="762004"/>
                </a:lnTo>
                <a:lnTo>
                  <a:pt x="2332195" y="761993"/>
                </a:lnTo>
                <a:lnTo>
                  <a:pt x="2309035" y="762691"/>
                </a:lnTo>
                <a:lnTo>
                  <a:pt x="2285835" y="763861"/>
                </a:lnTo>
                <a:lnTo>
                  <a:pt x="2262606" y="765348"/>
                </a:lnTo>
                <a:lnTo>
                  <a:pt x="2240066" y="766338"/>
                </a:lnTo>
                <a:lnTo>
                  <a:pt x="2217982" y="766999"/>
                </a:lnTo>
                <a:lnTo>
                  <a:pt x="2196205" y="767439"/>
                </a:lnTo>
                <a:lnTo>
                  <a:pt x="2173220" y="767733"/>
                </a:lnTo>
                <a:lnTo>
                  <a:pt x="2149430" y="767929"/>
                </a:lnTo>
                <a:lnTo>
                  <a:pt x="2125103" y="768059"/>
                </a:lnTo>
                <a:lnTo>
                  <a:pt x="2101124" y="768146"/>
                </a:lnTo>
                <a:lnTo>
                  <a:pt x="2077377" y="768204"/>
                </a:lnTo>
                <a:lnTo>
                  <a:pt x="2053785" y="768242"/>
                </a:lnTo>
                <a:lnTo>
                  <a:pt x="2031001" y="768974"/>
                </a:lnTo>
                <a:lnTo>
                  <a:pt x="2008756" y="770167"/>
                </a:lnTo>
                <a:lnTo>
                  <a:pt x="1986871" y="771668"/>
                </a:lnTo>
                <a:lnTo>
                  <a:pt x="1964520" y="772669"/>
                </a:lnTo>
                <a:lnTo>
                  <a:pt x="1941857" y="773336"/>
                </a:lnTo>
                <a:lnTo>
                  <a:pt x="1918988" y="773781"/>
                </a:lnTo>
                <a:lnTo>
                  <a:pt x="1896687" y="774077"/>
                </a:lnTo>
                <a:lnTo>
                  <a:pt x="1874763" y="774274"/>
                </a:lnTo>
                <a:lnTo>
                  <a:pt x="1853092" y="774406"/>
                </a:lnTo>
                <a:lnTo>
                  <a:pt x="1831589" y="774494"/>
                </a:lnTo>
                <a:lnTo>
                  <a:pt x="1810199" y="774553"/>
                </a:lnTo>
                <a:lnTo>
                  <a:pt x="1788882" y="774592"/>
                </a:lnTo>
                <a:lnTo>
                  <a:pt x="1767616" y="773912"/>
                </a:lnTo>
                <a:lnTo>
                  <a:pt x="1746383" y="772754"/>
                </a:lnTo>
                <a:lnTo>
                  <a:pt x="1725172" y="771276"/>
                </a:lnTo>
                <a:lnTo>
                  <a:pt x="1703976" y="770290"/>
                </a:lnTo>
                <a:lnTo>
                  <a:pt x="1682789" y="769633"/>
                </a:lnTo>
                <a:lnTo>
                  <a:pt x="1661609" y="769196"/>
                </a:lnTo>
                <a:lnTo>
                  <a:pt x="1640434" y="768904"/>
                </a:lnTo>
                <a:lnTo>
                  <a:pt x="1619262" y="768709"/>
                </a:lnTo>
                <a:lnTo>
                  <a:pt x="1598091" y="768579"/>
                </a:lnTo>
                <a:lnTo>
                  <a:pt x="1576216" y="768493"/>
                </a:lnTo>
                <a:lnTo>
                  <a:pt x="1553872" y="768435"/>
                </a:lnTo>
                <a:lnTo>
                  <a:pt x="1531215" y="768397"/>
                </a:lnTo>
                <a:lnTo>
                  <a:pt x="1509054" y="768371"/>
                </a:lnTo>
                <a:lnTo>
                  <a:pt x="1487225" y="768354"/>
                </a:lnTo>
                <a:lnTo>
                  <a:pt x="1465617" y="768342"/>
                </a:lnTo>
                <a:lnTo>
                  <a:pt x="1444156" y="768335"/>
                </a:lnTo>
                <a:lnTo>
                  <a:pt x="1422793" y="768330"/>
                </a:lnTo>
                <a:lnTo>
                  <a:pt x="1401495" y="768327"/>
                </a:lnTo>
                <a:lnTo>
                  <a:pt x="1379536" y="768324"/>
                </a:lnTo>
                <a:lnTo>
                  <a:pt x="1357135" y="768323"/>
                </a:lnTo>
                <a:lnTo>
                  <a:pt x="1334440" y="768322"/>
                </a:lnTo>
                <a:lnTo>
                  <a:pt x="1311549" y="769027"/>
                </a:lnTo>
                <a:lnTo>
                  <a:pt x="1288527" y="770202"/>
                </a:lnTo>
                <a:lnTo>
                  <a:pt x="1265418" y="771691"/>
                </a:lnTo>
                <a:lnTo>
                  <a:pt x="1242957" y="772684"/>
                </a:lnTo>
                <a:lnTo>
                  <a:pt x="1220927" y="773346"/>
                </a:lnTo>
                <a:lnTo>
                  <a:pt x="1199185" y="773787"/>
                </a:lnTo>
                <a:lnTo>
                  <a:pt x="1176929" y="775493"/>
                </a:lnTo>
                <a:lnTo>
                  <a:pt x="1154330" y="778041"/>
                </a:lnTo>
                <a:lnTo>
                  <a:pt x="1131503" y="781150"/>
                </a:lnTo>
                <a:lnTo>
                  <a:pt x="1109230" y="783223"/>
                </a:lnTo>
                <a:lnTo>
                  <a:pt x="1087326" y="784606"/>
                </a:lnTo>
                <a:lnTo>
                  <a:pt x="1065667" y="785527"/>
                </a:lnTo>
                <a:lnTo>
                  <a:pt x="1044878" y="786141"/>
                </a:lnTo>
                <a:lnTo>
                  <a:pt x="1024669" y="786551"/>
                </a:lnTo>
                <a:lnTo>
                  <a:pt x="1004846" y="786824"/>
                </a:lnTo>
                <a:lnTo>
                  <a:pt x="984575" y="787711"/>
                </a:lnTo>
                <a:lnTo>
                  <a:pt x="964005" y="789009"/>
                </a:lnTo>
                <a:lnTo>
                  <a:pt x="943237" y="790579"/>
                </a:lnTo>
                <a:lnTo>
                  <a:pt x="923042" y="792332"/>
                </a:lnTo>
                <a:lnTo>
                  <a:pt x="903228" y="794205"/>
                </a:lnTo>
                <a:lnTo>
                  <a:pt x="883669" y="796160"/>
                </a:lnTo>
                <a:lnTo>
                  <a:pt x="864279" y="797463"/>
                </a:lnTo>
                <a:lnTo>
                  <a:pt x="845003" y="798332"/>
                </a:lnTo>
                <a:lnTo>
                  <a:pt x="825802" y="798912"/>
                </a:lnTo>
                <a:lnTo>
                  <a:pt x="806651" y="800003"/>
                </a:lnTo>
                <a:lnTo>
                  <a:pt x="787534" y="801437"/>
                </a:lnTo>
                <a:lnTo>
                  <a:pt x="768440" y="803098"/>
                </a:lnTo>
                <a:lnTo>
                  <a:pt x="750065" y="804910"/>
                </a:lnTo>
                <a:lnTo>
                  <a:pt x="732171" y="806825"/>
                </a:lnTo>
                <a:lnTo>
                  <a:pt x="714598" y="808807"/>
                </a:lnTo>
                <a:lnTo>
                  <a:pt x="697237" y="809422"/>
                </a:lnTo>
                <a:lnTo>
                  <a:pt x="680019" y="809127"/>
                </a:lnTo>
                <a:lnTo>
                  <a:pt x="662896" y="808225"/>
                </a:lnTo>
                <a:lnTo>
                  <a:pt x="645836" y="808328"/>
                </a:lnTo>
                <a:lnTo>
                  <a:pt x="628818" y="809103"/>
                </a:lnTo>
                <a:lnTo>
                  <a:pt x="611829" y="810326"/>
                </a:lnTo>
                <a:lnTo>
                  <a:pt x="595564" y="811140"/>
                </a:lnTo>
                <a:lnTo>
                  <a:pt x="564321" y="812046"/>
                </a:lnTo>
                <a:lnTo>
                  <a:pt x="548370" y="812992"/>
                </a:lnTo>
                <a:lnTo>
                  <a:pt x="532091" y="814330"/>
                </a:lnTo>
                <a:lnTo>
                  <a:pt x="515594" y="815926"/>
                </a:lnTo>
                <a:lnTo>
                  <a:pt x="498952" y="817696"/>
                </a:lnTo>
                <a:lnTo>
                  <a:pt x="482212" y="819582"/>
                </a:lnTo>
                <a:lnTo>
                  <a:pt x="465408" y="821545"/>
                </a:lnTo>
                <a:lnTo>
                  <a:pt x="449267" y="823558"/>
                </a:lnTo>
                <a:lnTo>
                  <a:pt x="418161" y="827678"/>
                </a:lnTo>
                <a:lnTo>
                  <a:pt x="402246" y="829059"/>
                </a:lnTo>
                <a:lnTo>
                  <a:pt x="385992" y="829979"/>
                </a:lnTo>
                <a:lnTo>
                  <a:pt x="369511" y="830593"/>
                </a:lnTo>
                <a:lnTo>
                  <a:pt x="338029" y="831275"/>
                </a:lnTo>
                <a:lnTo>
                  <a:pt x="306869" y="832989"/>
                </a:lnTo>
                <a:lnTo>
                  <a:pt x="290657" y="835421"/>
                </a:lnTo>
                <a:lnTo>
                  <a:pt x="274205" y="838454"/>
                </a:lnTo>
                <a:lnTo>
                  <a:pt x="257592" y="840476"/>
                </a:lnTo>
                <a:lnTo>
                  <a:pt x="240873" y="841824"/>
                </a:lnTo>
                <a:lnTo>
                  <a:pt x="224082" y="842723"/>
                </a:lnTo>
                <a:lnTo>
                  <a:pt x="207949" y="844027"/>
                </a:lnTo>
                <a:lnTo>
                  <a:pt x="176853" y="847359"/>
                </a:lnTo>
                <a:lnTo>
                  <a:pt x="148452" y="851191"/>
                </a:lnTo>
                <a:lnTo>
                  <a:pt x="121717" y="854540"/>
                </a:lnTo>
                <a:lnTo>
                  <a:pt x="95724" y="856029"/>
                </a:lnTo>
                <a:lnTo>
                  <a:pt x="64033" y="856867"/>
                </a:lnTo>
                <a:lnTo>
                  <a:pt x="33815" y="861514"/>
                </a:lnTo>
                <a:lnTo>
                  <a:pt x="6350" y="86357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55" name="SMARTInkShape-4149"/>
          <p:cNvSpPr/>
          <p:nvPr>
            <p:custDataLst>
              <p:tags r:id="rId4"/>
            </p:custDataLst>
          </p:nvPr>
        </p:nvSpPr>
        <p:spPr>
          <a:xfrm>
            <a:off x="800100" y="3435350"/>
            <a:ext cx="11818" cy="412751"/>
          </a:xfrm>
          <a:custGeom>
            <a:avLst/>
            <a:gdLst/>
            <a:ahLst/>
            <a:cxnLst/>
            <a:rect l="0" t="0" r="0" b="0"/>
            <a:pathLst>
              <a:path w="11818" h="412751">
                <a:moveTo>
                  <a:pt x="6350" y="0"/>
                </a:moveTo>
                <a:lnTo>
                  <a:pt x="6350" y="0"/>
                </a:lnTo>
                <a:lnTo>
                  <a:pt x="6350" y="26759"/>
                </a:lnTo>
                <a:lnTo>
                  <a:pt x="6350" y="50933"/>
                </a:lnTo>
                <a:lnTo>
                  <a:pt x="8232" y="81904"/>
                </a:lnTo>
                <a:lnTo>
                  <a:pt x="9721" y="99052"/>
                </a:lnTo>
                <a:lnTo>
                  <a:pt x="10714" y="117540"/>
                </a:lnTo>
                <a:lnTo>
                  <a:pt x="11376" y="136921"/>
                </a:lnTo>
                <a:lnTo>
                  <a:pt x="11817" y="156897"/>
                </a:lnTo>
                <a:lnTo>
                  <a:pt x="11406" y="177271"/>
                </a:lnTo>
                <a:lnTo>
                  <a:pt x="10426" y="197908"/>
                </a:lnTo>
                <a:lnTo>
                  <a:pt x="9068" y="218722"/>
                </a:lnTo>
                <a:lnTo>
                  <a:pt x="8162" y="238242"/>
                </a:lnTo>
                <a:lnTo>
                  <a:pt x="7558" y="256901"/>
                </a:lnTo>
                <a:lnTo>
                  <a:pt x="7155" y="274984"/>
                </a:lnTo>
                <a:lnTo>
                  <a:pt x="6887" y="291978"/>
                </a:lnTo>
                <a:lnTo>
                  <a:pt x="6708" y="308246"/>
                </a:lnTo>
                <a:lnTo>
                  <a:pt x="5804" y="338787"/>
                </a:lnTo>
                <a:lnTo>
                  <a:pt x="3050" y="366472"/>
                </a:lnTo>
                <a:lnTo>
                  <a:pt x="904" y="395745"/>
                </a:lnTo>
                <a:lnTo>
                  <a:pt x="0" y="4127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56" name="SMARTInkShape-4150"/>
          <p:cNvSpPr/>
          <p:nvPr>
            <p:custDataLst>
              <p:tags r:id="rId5"/>
            </p:custDataLst>
          </p:nvPr>
        </p:nvSpPr>
        <p:spPr>
          <a:xfrm>
            <a:off x="4117779" y="2063750"/>
            <a:ext cx="1927422" cy="196851"/>
          </a:xfrm>
          <a:custGeom>
            <a:avLst/>
            <a:gdLst/>
            <a:ahLst/>
            <a:cxnLst/>
            <a:rect l="0" t="0" r="0" b="0"/>
            <a:pathLst>
              <a:path w="1927422" h="196851">
                <a:moveTo>
                  <a:pt x="3371" y="196850"/>
                </a:moveTo>
                <a:lnTo>
                  <a:pt x="3371" y="196850"/>
                </a:lnTo>
                <a:lnTo>
                  <a:pt x="0" y="196850"/>
                </a:lnTo>
                <a:lnTo>
                  <a:pt x="25072" y="196850"/>
                </a:lnTo>
                <a:lnTo>
                  <a:pt x="47353" y="194968"/>
                </a:lnTo>
                <a:lnTo>
                  <a:pt x="75129" y="191075"/>
                </a:lnTo>
                <a:lnTo>
                  <a:pt x="91426" y="188061"/>
                </a:lnTo>
                <a:lnTo>
                  <a:pt x="108641" y="184641"/>
                </a:lnTo>
                <a:lnTo>
                  <a:pt x="126468" y="181655"/>
                </a:lnTo>
                <a:lnTo>
                  <a:pt x="144703" y="178959"/>
                </a:lnTo>
                <a:lnTo>
                  <a:pt x="163209" y="176456"/>
                </a:lnTo>
                <a:lnTo>
                  <a:pt x="181190" y="174082"/>
                </a:lnTo>
                <a:lnTo>
                  <a:pt x="198823" y="171793"/>
                </a:lnTo>
                <a:lnTo>
                  <a:pt x="216222" y="169562"/>
                </a:lnTo>
                <a:lnTo>
                  <a:pt x="233466" y="168075"/>
                </a:lnTo>
                <a:lnTo>
                  <a:pt x="250607" y="167083"/>
                </a:lnTo>
                <a:lnTo>
                  <a:pt x="267678" y="166422"/>
                </a:lnTo>
                <a:lnTo>
                  <a:pt x="286115" y="166687"/>
                </a:lnTo>
                <a:lnTo>
                  <a:pt x="305461" y="167569"/>
                </a:lnTo>
                <a:lnTo>
                  <a:pt x="325414" y="168863"/>
                </a:lnTo>
                <a:lnTo>
                  <a:pt x="345772" y="169725"/>
                </a:lnTo>
                <a:lnTo>
                  <a:pt x="366399" y="170300"/>
                </a:lnTo>
                <a:lnTo>
                  <a:pt x="387206" y="170683"/>
                </a:lnTo>
                <a:lnTo>
                  <a:pt x="408839" y="170233"/>
                </a:lnTo>
                <a:lnTo>
                  <a:pt x="431022" y="169228"/>
                </a:lnTo>
                <a:lnTo>
                  <a:pt x="453571" y="167852"/>
                </a:lnTo>
                <a:lnTo>
                  <a:pt x="475660" y="166934"/>
                </a:lnTo>
                <a:lnTo>
                  <a:pt x="497442" y="166323"/>
                </a:lnTo>
                <a:lnTo>
                  <a:pt x="519018" y="165915"/>
                </a:lnTo>
                <a:lnTo>
                  <a:pt x="539752" y="164938"/>
                </a:lnTo>
                <a:lnTo>
                  <a:pt x="559925" y="163581"/>
                </a:lnTo>
                <a:lnTo>
                  <a:pt x="579724" y="161971"/>
                </a:lnTo>
                <a:lnTo>
                  <a:pt x="599273" y="160897"/>
                </a:lnTo>
                <a:lnTo>
                  <a:pt x="618656" y="160181"/>
                </a:lnTo>
                <a:lnTo>
                  <a:pt x="637927" y="159704"/>
                </a:lnTo>
                <a:lnTo>
                  <a:pt x="657831" y="159386"/>
                </a:lnTo>
                <a:lnTo>
                  <a:pt x="678155" y="159174"/>
                </a:lnTo>
                <a:lnTo>
                  <a:pt x="698760" y="159033"/>
                </a:lnTo>
                <a:lnTo>
                  <a:pt x="719553" y="158233"/>
                </a:lnTo>
                <a:lnTo>
                  <a:pt x="740470" y="156994"/>
                </a:lnTo>
                <a:lnTo>
                  <a:pt x="761470" y="155463"/>
                </a:lnTo>
                <a:lnTo>
                  <a:pt x="782526" y="154442"/>
                </a:lnTo>
                <a:lnTo>
                  <a:pt x="803619" y="153761"/>
                </a:lnTo>
                <a:lnTo>
                  <a:pt x="824736" y="153308"/>
                </a:lnTo>
                <a:lnTo>
                  <a:pt x="845870" y="152299"/>
                </a:lnTo>
                <a:lnTo>
                  <a:pt x="867015" y="150922"/>
                </a:lnTo>
                <a:lnTo>
                  <a:pt x="888167" y="149298"/>
                </a:lnTo>
                <a:lnTo>
                  <a:pt x="908618" y="147510"/>
                </a:lnTo>
                <a:lnTo>
                  <a:pt x="928603" y="145612"/>
                </a:lnTo>
                <a:lnTo>
                  <a:pt x="948275" y="143641"/>
                </a:lnTo>
                <a:lnTo>
                  <a:pt x="967035" y="142327"/>
                </a:lnTo>
                <a:lnTo>
                  <a:pt x="985185" y="141452"/>
                </a:lnTo>
                <a:lnTo>
                  <a:pt x="1002931" y="140868"/>
                </a:lnTo>
                <a:lnTo>
                  <a:pt x="1020406" y="139773"/>
                </a:lnTo>
                <a:lnTo>
                  <a:pt x="1037699" y="138337"/>
                </a:lnTo>
                <a:lnTo>
                  <a:pt x="1054873" y="136675"/>
                </a:lnTo>
                <a:lnTo>
                  <a:pt x="1071967" y="134861"/>
                </a:lnTo>
                <a:lnTo>
                  <a:pt x="1089007" y="132946"/>
                </a:lnTo>
                <a:lnTo>
                  <a:pt x="1106012" y="130964"/>
                </a:lnTo>
                <a:lnTo>
                  <a:pt x="1122286" y="128937"/>
                </a:lnTo>
                <a:lnTo>
                  <a:pt x="1153541" y="124803"/>
                </a:lnTo>
                <a:lnTo>
                  <a:pt x="1169495" y="123419"/>
                </a:lnTo>
                <a:lnTo>
                  <a:pt x="1185776" y="122496"/>
                </a:lnTo>
                <a:lnTo>
                  <a:pt x="1202274" y="121881"/>
                </a:lnTo>
                <a:lnTo>
                  <a:pt x="1218918" y="120765"/>
                </a:lnTo>
                <a:lnTo>
                  <a:pt x="1235658" y="119315"/>
                </a:lnTo>
                <a:lnTo>
                  <a:pt x="1252462" y="117644"/>
                </a:lnTo>
                <a:lnTo>
                  <a:pt x="1282423" y="113905"/>
                </a:lnTo>
                <a:lnTo>
                  <a:pt x="1310556" y="109891"/>
                </a:lnTo>
                <a:lnTo>
                  <a:pt x="1339522" y="105755"/>
                </a:lnTo>
                <a:lnTo>
                  <a:pt x="1370739" y="101565"/>
                </a:lnTo>
                <a:lnTo>
                  <a:pt x="1402018" y="98057"/>
                </a:lnTo>
                <a:lnTo>
                  <a:pt x="1430030" y="96497"/>
                </a:lnTo>
                <a:lnTo>
                  <a:pt x="1458474" y="93923"/>
                </a:lnTo>
                <a:lnTo>
                  <a:pt x="1486873" y="90427"/>
                </a:lnTo>
                <a:lnTo>
                  <a:pt x="1513604" y="86521"/>
                </a:lnTo>
                <a:lnTo>
                  <a:pt x="1539597" y="84315"/>
                </a:lnTo>
                <a:lnTo>
                  <a:pt x="1565260" y="81923"/>
                </a:lnTo>
                <a:lnTo>
                  <a:pt x="1590776" y="76157"/>
                </a:lnTo>
                <a:lnTo>
                  <a:pt x="1616230" y="70771"/>
                </a:lnTo>
                <a:lnTo>
                  <a:pt x="1642359" y="66026"/>
                </a:lnTo>
                <a:lnTo>
                  <a:pt x="1670434" y="61565"/>
                </a:lnTo>
                <a:lnTo>
                  <a:pt x="1697493" y="55349"/>
                </a:lnTo>
                <a:lnTo>
                  <a:pt x="1723631" y="48589"/>
                </a:lnTo>
                <a:lnTo>
                  <a:pt x="1749359" y="43232"/>
                </a:lnTo>
                <a:lnTo>
                  <a:pt x="1774904" y="38499"/>
                </a:lnTo>
                <a:lnTo>
                  <a:pt x="1798958" y="34044"/>
                </a:lnTo>
                <a:lnTo>
                  <a:pt x="1829072" y="26864"/>
                </a:lnTo>
                <a:lnTo>
                  <a:pt x="1859318" y="16818"/>
                </a:lnTo>
                <a:lnTo>
                  <a:pt x="1885762" y="9060"/>
                </a:lnTo>
                <a:lnTo>
                  <a:pt x="1917231" y="1332"/>
                </a:lnTo>
                <a:lnTo>
                  <a:pt x="1927421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73" name="SMARTInkShape-Group887"/>
          <p:cNvGrpSpPr/>
          <p:nvPr/>
        </p:nvGrpSpPr>
        <p:grpSpPr>
          <a:xfrm>
            <a:off x="977902" y="1244600"/>
            <a:ext cx="1619249" cy="298451"/>
            <a:chOff x="977902" y="1244600"/>
            <a:chExt cx="1619249" cy="298451"/>
          </a:xfrm>
        </p:grpSpPr>
        <p:sp>
          <p:nvSpPr>
            <p:cNvPr id="1757" name="SMARTInkShape-4151"/>
            <p:cNvSpPr/>
            <p:nvPr>
              <p:custDataLst>
                <p:tags r:id="rId372"/>
              </p:custDataLst>
            </p:nvPr>
          </p:nvSpPr>
          <p:spPr>
            <a:xfrm>
              <a:off x="977902" y="1416605"/>
              <a:ext cx="177799" cy="126446"/>
            </a:xfrm>
            <a:custGeom>
              <a:avLst/>
              <a:gdLst/>
              <a:ahLst/>
              <a:cxnLst/>
              <a:rect l="0" t="0" r="0" b="0"/>
              <a:pathLst>
                <a:path w="177799" h="126446">
                  <a:moveTo>
                    <a:pt x="6348" y="12145"/>
                  </a:moveTo>
                  <a:lnTo>
                    <a:pt x="6348" y="12145"/>
                  </a:lnTo>
                  <a:lnTo>
                    <a:pt x="6348" y="8774"/>
                  </a:lnTo>
                  <a:lnTo>
                    <a:pt x="5643" y="8487"/>
                  </a:lnTo>
                  <a:lnTo>
                    <a:pt x="2977" y="10049"/>
                  </a:lnTo>
                  <a:lnTo>
                    <a:pt x="1984" y="11453"/>
                  </a:lnTo>
                  <a:lnTo>
                    <a:pt x="881" y="14895"/>
                  </a:lnTo>
                  <a:lnTo>
                    <a:pt x="172" y="38768"/>
                  </a:lnTo>
                  <a:lnTo>
                    <a:pt x="50" y="65267"/>
                  </a:lnTo>
                  <a:lnTo>
                    <a:pt x="8" y="92018"/>
                  </a:lnTo>
                  <a:lnTo>
                    <a:pt x="0" y="107728"/>
                  </a:lnTo>
                  <a:lnTo>
                    <a:pt x="705" y="109734"/>
                  </a:lnTo>
                  <a:lnTo>
                    <a:pt x="1880" y="111071"/>
                  </a:lnTo>
                  <a:lnTo>
                    <a:pt x="3370" y="111962"/>
                  </a:lnTo>
                  <a:lnTo>
                    <a:pt x="5068" y="111145"/>
                  </a:lnTo>
                  <a:lnTo>
                    <a:pt x="8837" y="106475"/>
                  </a:lnTo>
                  <a:lnTo>
                    <a:pt x="17710" y="81134"/>
                  </a:lnTo>
                  <a:lnTo>
                    <a:pt x="29078" y="54380"/>
                  </a:lnTo>
                  <a:lnTo>
                    <a:pt x="47762" y="25662"/>
                  </a:lnTo>
                  <a:lnTo>
                    <a:pt x="53682" y="14625"/>
                  </a:lnTo>
                  <a:lnTo>
                    <a:pt x="58665" y="9719"/>
                  </a:lnTo>
                  <a:lnTo>
                    <a:pt x="60982" y="9117"/>
                  </a:lnTo>
                  <a:lnTo>
                    <a:pt x="63232" y="9421"/>
                  </a:lnTo>
                  <a:lnTo>
                    <a:pt x="65437" y="10329"/>
                  </a:lnTo>
                  <a:lnTo>
                    <a:pt x="66907" y="12345"/>
                  </a:lnTo>
                  <a:lnTo>
                    <a:pt x="73954" y="38770"/>
                  </a:lnTo>
                  <a:lnTo>
                    <a:pt x="75903" y="69456"/>
                  </a:lnTo>
                  <a:lnTo>
                    <a:pt x="76845" y="88246"/>
                  </a:lnTo>
                  <a:lnTo>
                    <a:pt x="78041" y="90396"/>
                  </a:lnTo>
                  <a:lnTo>
                    <a:pt x="79543" y="91829"/>
                  </a:lnTo>
                  <a:lnTo>
                    <a:pt x="81250" y="92079"/>
                  </a:lnTo>
                  <a:lnTo>
                    <a:pt x="85029" y="90475"/>
                  </a:lnTo>
                  <a:lnTo>
                    <a:pt x="104085" y="64140"/>
                  </a:lnTo>
                  <a:lnTo>
                    <a:pt x="121385" y="36018"/>
                  </a:lnTo>
                  <a:lnTo>
                    <a:pt x="139452" y="5023"/>
                  </a:lnTo>
                  <a:lnTo>
                    <a:pt x="142356" y="1752"/>
                  </a:lnTo>
                  <a:lnTo>
                    <a:pt x="144998" y="278"/>
                  </a:lnTo>
                  <a:lnTo>
                    <a:pt x="147465" y="0"/>
                  </a:lnTo>
                  <a:lnTo>
                    <a:pt x="149815" y="1226"/>
                  </a:lnTo>
                  <a:lnTo>
                    <a:pt x="154307" y="6351"/>
                  </a:lnTo>
                  <a:lnTo>
                    <a:pt x="160803" y="23912"/>
                  </a:lnTo>
                  <a:lnTo>
                    <a:pt x="163826" y="50360"/>
                  </a:lnTo>
                  <a:lnTo>
                    <a:pt x="164721" y="77169"/>
                  </a:lnTo>
                  <a:lnTo>
                    <a:pt x="165729" y="101372"/>
                  </a:lnTo>
                  <a:lnTo>
                    <a:pt x="170146" y="114626"/>
                  </a:lnTo>
                  <a:lnTo>
                    <a:pt x="177798" y="1264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8" name="SMARTInkShape-4152"/>
            <p:cNvSpPr/>
            <p:nvPr>
              <p:custDataLst>
                <p:tags r:id="rId373"/>
              </p:custDataLst>
            </p:nvPr>
          </p:nvSpPr>
          <p:spPr>
            <a:xfrm>
              <a:off x="1295400" y="1409700"/>
              <a:ext cx="92873" cy="112276"/>
            </a:xfrm>
            <a:custGeom>
              <a:avLst/>
              <a:gdLst/>
              <a:ahLst/>
              <a:cxnLst/>
              <a:rect l="0" t="0" r="0" b="0"/>
              <a:pathLst>
                <a:path w="92873" h="112276">
                  <a:moveTo>
                    <a:pt x="0" y="0"/>
                  </a:moveTo>
                  <a:lnTo>
                    <a:pt x="0" y="0"/>
                  </a:lnTo>
                  <a:lnTo>
                    <a:pt x="5026" y="22604"/>
                  </a:lnTo>
                  <a:lnTo>
                    <a:pt x="7173" y="37563"/>
                  </a:lnTo>
                  <a:lnTo>
                    <a:pt x="20049" y="68281"/>
                  </a:lnTo>
                  <a:lnTo>
                    <a:pt x="40348" y="99982"/>
                  </a:lnTo>
                  <a:lnTo>
                    <a:pt x="48742" y="107466"/>
                  </a:lnTo>
                  <a:lnTo>
                    <a:pt x="57176" y="111263"/>
                  </a:lnTo>
                  <a:lnTo>
                    <a:pt x="61401" y="112275"/>
                  </a:lnTo>
                  <a:lnTo>
                    <a:pt x="69858" y="111519"/>
                  </a:lnTo>
                  <a:lnTo>
                    <a:pt x="86785" y="105284"/>
                  </a:lnTo>
                  <a:lnTo>
                    <a:pt x="89607" y="102645"/>
                  </a:lnTo>
                  <a:lnTo>
                    <a:pt x="92742" y="95950"/>
                  </a:lnTo>
                  <a:lnTo>
                    <a:pt x="92872" y="92894"/>
                  </a:lnTo>
                  <a:lnTo>
                    <a:pt x="8890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9" name="SMARTInkShape-4153"/>
            <p:cNvSpPr/>
            <p:nvPr>
              <p:custDataLst>
                <p:tags r:id="rId374"/>
              </p:custDataLst>
            </p:nvPr>
          </p:nvSpPr>
          <p:spPr>
            <a:xfrm>
              <a:off x="1270000" y="1422400"/>
              <a:ext cx="107951" cy="95251"/>
            </a:xfrm>
            <a:custGeom>
              <a:avLst/>
              <a:gdLst/>
              <a:ahLst/>
              <a:cxnLst/>
              <a:rect l="0" t="0" r="0" b="0"/>
              <a:pathLst>
                <a:path w="107951" h="95251">
                  <a:moveTo>
                    <a:pt x="0" y="95250"/>
                  </a:moveTo>
                  <a:lnTo>
                    <a:pt x="0" y="95250"/>
                  </a:lnTo>
                  <a:lnTo>
                    <a:pt x="28143" y="68518"/>
                  </a:lnTo>
                  <a:lnTo>
                    <a:pt x="53573" y="50405"/>
                  </a:lnTo>
                  <a:lnTo>
                    <a:pt x="81843" y="25322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0" name="SMARTInkShape-4154"/>
            <p:cNvSpPr/>
            <p:nvPr>
              <p:custDataLst>
                <p:tags r:id="rId375"/>
              </p:custDataLst>
            </p:nvPr>
          </p:nvSpPr>
          <p:spPr>
            <a:xfrm>
              <a:off x="1301750" y="13208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6350" y="0"/>
                  </a:moveTo>
                  <a:lnTo>
                    <a:pt x="63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1" name="SMARTInkShape-4155"/>
            <p:cNvSpPr/>
            <p:nvPr>
              <p:custDataLst>
                <p:tags r:id="rId376"/>
              </p:custDataLst>
            </p:nvPr>
          </p:nvSpPr>
          <p:spPr>
            <a:xfrm>
              <a:off x="1346200" y="13144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6089" y="0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2" name="SMARTInkShape-4156"/>
            <p:cNvSpPr/>
            <p:nvPr>
              <p:custDataLst>
                <p:tags r:id="rId377"/>
              </p:custDataLst>
            </p:nvPr>
          </p:nvSpPr>
          <p:spPr>
            <a:xfrm>
              <a:off x="1517650" y="144145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1881" y="5792"/>
                  </a:lnTo>
                  <a:lnTo>
                    <a:pt x="3371" y="3862"/>
                  </a:lnTo>
                  <a:lnTo>
                    <a:pt x="5070" y="3280"/>
                  </a:lnTo>
                  <a:lnTo>
                    <a:pt x="6908" y="3598"/>
                  </a:lnTo>
                  <a:lnTo>
                    <a:pt x="8838" y="4515"/>
                  </a:lnTo>
                  <a:lnTo>
                    <a:pt x="38876" y="6189"/>
                  </a:lnTo>
                  <a:lnTo>
                    <a:pt x="68017" y="5613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3" name="SMARTInkShape-4157"/>
            <p:cNvSpPr/>
            <p:nvPr>
              <p:custDataLst>
                <p:tags r:id="rId378"/>
              </p:custDataLst>
            </p:nvPr>
          </p:nvSpPr>
          <p:spPr>
            <a:xfrm>
              <a:off x="1568450" y="1416050"/>
              <a:ext cx="1" cy="82551"/>
            </a:xfrm>
            <a:custGeom>
              <a:avLst/>
              <a:gdLst/>
              <a:ahLst/>
              <a:cxnLst/>
              <a:rect l="0" t="0" r="0" b="0"/>
              <a:pathLst>
                <a:path w="1" h="82551">
                  <a:moveTo>
                    <a:pt x="0" y="0"/>
                  </a:moveTo>
                  <a:lnTo>
                    <a:pt x="0" y="0"/>
                  </a:lnTo>
                  <a:lnTo>
                    <a:pt x="0" y="27146"/>
                  </a:lnTo>
                  <a:lnTo>
                    <a:pt x="0" y="57380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4" name="SMARTInkShape-4158"/>
            <p:cNvSpPr/>
            <p:nvPr>
              <p:custDataLst>
                <p:tags r:id="rId379"/>
              </p:custDataLst>
            </p:nvPr>
          </p:nvSpPr>
          <p:spPr>
            <a:xfrm>
              <a:off x="1733550" y="1270000"/>
              <a:ext cx="93936" cy="207617"/>
            </a:xfrm>
            <a:custGeom>
              <a:avLst/>
              <a:gdLst/>
              <a:ahLst/>
              <a:cxnLst/>
              <a:rect l="0" t="0" r="0" b="0"/>
              <a:pathLst>
                <a:path w="93936" h="207617">
                  <a:moveTo>
                    <a:pt x="50800" y="0"/>
                  </a:moveTo>
                  <a:lnTo>
                    <a:pt x="50800" y="0"/>
                  </a:lnTo>
                  <a:lnTo>
                    <a:pt x="47429" y="0"/>
                  </a:lnTo>
                  <a:lnTo>
                    <a:pt x="41962" y="16855"/>
                  </a:lnTo>
                  <a:lnTo>
                    <a:pt x="37935" y="38300"/>
                  </a:lnTo>
                  <a:lnTo>
                    <a:pt x="33793" y="64295"/>
                  </a:lnTo>
                  <a:lnTo>
                    <a:pt x="29601" y="92311"/>
                  </a:lnTo>
                  <a:lnTo>
                    <a:pt x="27267" y="119343"/>
                  </a:lnTo>
                  <a:lnTo>
                    <a:pt x="26230" y="143353"/>
                  </a:lnTo>
                  <a:lnTo>
                    <a:pt x="25564" y="172250"/>
                  </a:lnTo>
                  <a:lnTo>
                    <a:pt x="25433" y="181799"/>
                  </a:lnTo>
                  <a:lnTo>
                    <a:pt x="46450" y="154058"/>
                  </a:lnTo>
                  <a:lnTo>
                    <a:pt x="68834" y="133808"/>
                  </a:lnTo>
                  <a:lnTo>
                    <a:pt x="78878" y="129017"/>
                  </a:lnTo>
                  <a:lnTo>
                    <a:pt x="83975" y="127896"/>
                  </a:lnTo>
                  <a:lnTo>
                    <a:pt x="86322" y="129714"/>
                  </a:lnTo>
                  <a:lnTo>
                    <a:pt x="90812" y="137378"/>
                  </a:lnTo>
                  <a:lnTo>
                    <a:pt x="93935" y="156965"/>
                  </a:lnTo>
                  <a:lnTo>
                    <a:pt x="91489" y="173900"/>
                  </a:lnTo>
                  <a:lnTo>
                    <a:pt x="79554" y="191226"/>
                  </a:lnTo>
                  <a:lnTo>
                    <a:pt x="62612" y="203023"/>
                  </a:lnTo>
                  <a:lnTo>
                    <a:pt x="44187" y="207616"/>
                  </a:lnTo>
                  <a:lnTo>
                    <a:pt x="25322" y="205606"/>
                  </a:lnTo>
                  <a:lnTo>
                    <a:pt x="14547" y="198625"/>
                  </a:lnTo>
                  <a:lnTo>
                    <a:pt x="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5" name="SMARTInkShape-4159"/>
            <p:cNvSpPr/>
            <p:nvPr>
              <p:custDataLst>
                <p:tags r:id="rId380"/>
              </p:custDataLst>
            </p:nvPr>
          </p:nvSpPr>
          <p:spPr>
            <a:xfrm>
              <a:off x="1930400" y="1371600"/>
              <a:ext cx="109821" cy="101265"/>
            </a:xfrm>
            <a:custGeom>
              <a:avLst/>
              <a:gdLst/>
              <a:ahLst/>
              <a:cxnLst/>
              <a:rect l="0" t="0" r="0" b="0"/>
              <a:pathLst>
                <a:path w="109821" h="101265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8" y="5644"/>
                  </a:lnTo>
                  <a:lnTo>
                    <a:pt x="17007" y="33199"/>
                  </a:lnTo>
                  <a:lnTo>
                    <a:pt x="27296" y="62323"/>
                  </a:lnTo>
                  <a:lnTo>
                    <a:pt x="46079" y="88667"/>
                  </a:lnTo>
                  <a:lnTo>
                    <a:pt x="57874" y="95852"/>
                  </a:lnTo>
                  <a:lnTo>
                    <a:pt x="82693" y="100465"/>
                  </a:lnTo>
                  <a:lnTo>
                    <a:pt x="98271" y="101264"/>
                  </a:lnTo>
                  <a:lnTo>
                    <a:pt x="102203" y="99965"/>
                  </a:lnTo>
                  <a:lnTo>
                    <a:pt x="108453" y="94758"/>
                  </a:lnTo>
                  <a:lnTo>
                    <a:pt x="109697" y="92100"/>
                  </a:lnTo>
                  <a:lnTo>
                    <a:pt x="109820" y="89622"/>
                  </a:lnTo>
                  <a:lnTo>
                    <a:pt x="10795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6" name="SMARTInkShape-4160"/>
            <p:cNvSpPr/>
            <p:nvPr>
              <p:custDataLst>
                <p:tags r:id="rId381"/>
              </p:custDataLst>
            </p:nvPr>
          </p:nvSpPr>
          <p:spPr>
            <a:xfrm>
              <a:off x="1943100" y="1397000"/>
              <a:ext cx="63501" cy="57151"/>
            </a:xfrm>
            <a:custGeom>
              <a:avLst/>
              <a:gdLst/>
              <a:ahLst/>
              <a:cxnLst/>
              <a:rect l="0" t="0" r="0" b="0"/>
              <a:pathLst>
                <a:path w="63501" h="57151">
                  <a:moveTo>
                    <a:pt x="0" y="57150"/>
                  </a:moveTo>
                  <a:lnTo>
                    <a:pt x="0" y="57150"/>
                  </a:lnTo>
                  <a:lnTo>
                    <a:pt x="3371" y="50408"/>
                  </a:lnTo>
                  <a:lnTo>
                    <a:pt x="28562" y="29538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7" name="SMARTInkShape-4161"/>
            <p:cNvSpPr/>
            <p:nvPr>
              <p:custDataLst>
                <p:tags r:id="rId382"/>
              </p:custDataLst>
            </p:nvPr>
          </p:nvSpPr>
          <p:spPr>
            <a:xfrm>
              <a:off x="1974850" y="1295739"/>
              <a:ext cx="6351" cy="12362"/>
            </a:xfrm>
            <a:custGeom>
              <a:avLst/>
              <a:gdLst/>
              <a:ahLst/>
              <a:cxnLst/>
              <a:rect l="0" t="0" r="0" b="0"/>
              <a:pathLst>
                <a:path w="6351" h="12362">
                  <a:moveTo>
                    <a:pt x="0" y="12361"/>
                  </a:moveTo>
                  <a:lnTo>
                    <a:pt x="0" y="12361"/>
                  </a:lnTo>
                  <a:lnTo>
                    <a:pt x="0" y="0"/>
                  </a:lnTo>
                  <a:lnTo>
                    <a:pt x="6350" y="60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8" name="SMARTInkShape-4162"/>
            <p:cNvSpPr/>
            <p:nvPr>
              <p:custDataLst>
                <p:tags r:id="rId383"/>
              </p:custDataLst>
            </p:nvPr>
          </p:nvSpPr>
          <p:spPr>
            <a:xfrm>
              <a:off x="2178050" y="1409700"/>
              <a:ext cx="88901" cy="3659"/>
            </a:xfrm>
            <a:custGeom>
              <a:avLst/>
              <a:gdLst/>
              <a:ahLst/>
              <a:cxnLst/>
              <a:rect l="0" t="0" r="0" b="0"/>
              <a:pathLst>
                <a:path w="88901" h="3659">
                  <a:moveTo>
                    <a:pt x="0" y="0"/>
                  </a:moveTo>
                  <a:lnTo>
                    <a:pt x="0" y="0"/>
                  </a:lnTo>
                  <a:lnTo>
                    <a:pt x="26040" y="0"/>
                  </a:lnTo>
                  <a:lnTo>
                    <a:pt x="53932" y="1881"/>
                  </a:lnTo>
                  <a:lnTo>
                    <a:pt x="64892" y="3658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9" name="SMARTInkShape-4163"/>
            <p:cNvSpPr/>
            <p:nvPr>
              <p:custDataLst>
                <p:tags r:id="rId384"/>
              </p:custDataLst>
            </p:nvPr>
          </p:nvSpPr>
          <p:spPr>
            <a:xfrm>
              <a:off x="2217030" y="1371600"/>
              <a:ext cx="5471" cy="82551"/>
            </a:xfrm>
            <a:custGeom>
              <a:avLst/>
              <a:gdLst/>
              <a:ahLst/>
              <a:cxnLst/>
              <a:rect l="0" t="0" r="0" b="0"/>
              <a:pathLst>
                <a:path w="5471" h="82551">
                  <a:moveTo>
                    <a:pt x="5470" y="0"/>
                  </a:moveTo>
                  <a:lnTo>
                    <a:pt x="5470" y="0"/>
                  </a:lnTo>
                  <a:lnTo>
                    <a:pt x="3589" y="12552"/>
                  </a:lnTo>
                  <a:lnTo>
                    <a:pt x="3" y="41442"/>
                  </a:lnTo>
                  <a:lnTo>
                    <a:pt x="0" y="67845"/>
                  </a:lnTo>
                  <a:lnTo>
                    <a:pt x="547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0" name="SMARTInkShape-4164"/>
            <p:cNvSpPr/>
            <p:nvPr>
              <p:custDataLst>
                <p:tags r:id="rId385"/>
              </p:custDataLst>
            </p:nvPr>
          </p:nvSpPr>
          <p:spPr>
            <a:xfrm>
              <a:off x="2371354" y="1244600"/>
              <a:ext cx="86097" cy="198788"/>
            </a:xfrm>
            <a:custGeom>
              <a:avLst/>
              <a:gdLst/>
              <a:ahLst/>
              <a:cxnLst/>
              <a:rect l="0" t="0" r="0" b="0"/>
              <a:pathLst>
                <a:path w="86097" h="198788">
                  <a:moveTo>
                    <a:pt x="54346" y="0"/>
                  </a:moveTo>
                  <a:lnTo>
                    <a:pt x="54346" y="0"/>
                  </a:lnTo>
                  <a:lnTo>
                    <a:pt x="52465" y="12552"/>
                  </a:lnTo>
                  <a:lnTo>
                    <a:pt x="43676" y="39232"/>
                  </a:lnTo>
                  <a:lnTo>
                    <a:pt x="33376" y="64709"/>
                  </a:lnTo>
                  <a:lnTo>
                    <a:pt x="21743" y="92495"/>
                  </a:lnTo>
                  <a:lnTo>
                    <a:pt x="13280" y="119425"/>
                  </a:lnTo>
                  <a:lnTo>
                    <a:pt x="7872" y="144095"/>
                  </a:lnTo>
                  <a:lnTo>
                    <a:pt x="4401" y="175402"/>
                  </a:lnTo>
                  <a:lnTo>
                    <a:pt x="3715" y="182422"/>
                  </a:lnTo>
                  <a:lnTo>
                    <a:pt x="15770" y="150741"/>
                  </a:lnTo>
                  <a:lnTo>
                    <a:pt x="27315" y="121648"/>
                  </a:lnTo>
                  <a:lnTo>
                    <a:pt x="37394" y="106747"/>
                  </a:lnTo>
                  <a:lnTo>
                    <a:pt x="50997" y="92425"/>
                  </a:lnTo>
                  <a:lnTo>
                    <a:pt x="52114" y="92661"/>
                  </a:lnTo>
                  <a:lnTo>
                    <a:pt x="52858" y="94230"/>
                  </a:lnTo>
                  <a:lnTo>
                    <a:pt x="53354" y="96686"/>
                  </a:lnTo>
                  <a:lnTo>
                    <a:pt x="50681" y="113628"/>
                  </a:lnTo>
                  <a:lnTo>
                    <a:pt x="33318" y="144637"/>
                  </a:lnTo>
                  <a:lnTo>
                    <a:pt x="10027" y="176246"/>
                  </a:lnTo>
                  <a:lnTo>
                    <a:pt x="5466" y="181808"/>
                  </a:lnTo>
                  <a:lnTo>
                    <a:pt x="4826" y="181883"/>
                  </a:lnTo>
                  <a:lnTo>
                    <a:pt x="4399" y="181228"/>
                  </a:lnTo>
                  <a:lnTo>
                    <a:pt x="0" y="168112"/>
                  </a:lnTo>
                  <a:lnTo>
                    <a:pt x="1500" y="160324"/>
                  </a:lnTo>
                  <a:lnTo>
                    <a:pt x="6311" y="151377"/>
                  </a:lnTo>
                  <a:lnTo>
                    <a:pt x="7506" y="150307"/>
                  </a:lnTo>
                  <a:lnTo>
                    <a:pt x="8303" y="150299"/>
                  </a:lnTo>
                  <a:lnTo>
                    <a:pt x="21690" y="167912"/>
                  </a:lnTo>
                  <a:lnTo>
                    <a:pt x="27838" y="178344"/>
                  </a:lnTo>
                  <a:lnTo>
                    <a:pt x="43199" y="191445"/>
                  </a:lnTo>
                  <a:lnTo>
                    <a:pt x="55036" y="197505"/>
                  </a:lnTo>
                  <a:lnTo>
                    <a:pt x="67353" y="198787"/>
                  </a:lnTo>
                  <a:lnTo>
                    <a:pt x="86096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1" name="SMARTInkShape-4165"/>
            <p:cNvSpPr/>
            <p:nvPr>
              <p:custDataLst>
                <p:tags r:id="rId386"/>
              </p:custDataLst>
            </p:nvPr>
          </p:nvSpPr>
          <p:spPr>
            <a:xfrm>
              <a:off x="2508250" y="1320800"/>
              <a:ext cx="88901" cy="119843"/>
            </a:xfrm>
            <a:custGeom>
              <a:avLst/>
              <a:gdLst/>
              <a:ahLst/>
              <a:cxnLst/>
              <a:rect l="0" t="0" r="0" b="0"/>
              <a:pathLst>
                <a:path w="88901" h="119843">
                  <a:moveTo>
                    <a:pt x="0" y="0"/>
                  </a:moveTo>
                  <a:lnTo>
                    <a:pt x="0" y="0"/>
                  </a:lnTo>
                  <a:lnTo>
                    <a:pt x="0" y="27789"/>
                  </a:lnTo>
                  <a:lnTo>
                    <a:pt x="0" y="52998"/>
                  </a:lnTo>
                  <a:lnTo>
                    <a:pt x="6742" y="78341"/>
                  </a:lnTo>
                  <a:lnTo>
                    <a:pt x="15697" y="91498"/>
                  </a:lnTo>
                  <a:lnTo>
                    <a:pt x="34520" y="106838"/>
                  </a:lnTo>
                  <a:lnTo>
                    <a:pt x="54208" y="116557"/>
                  </a:lnTo>
                  <a:lnTo>
                    <a:pt x="73502" y="119842"/>
                  </a:lnTo>
                  <a:lnTo>
                    <a:pt x="77224" y="118700"/>
                  </a:lnTo>
                  <a:lnTo>
                    <a:pt x="8890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2" name="SMARTInkShape-4166"/>
            <p:cNvSpPr/>
            <p:nvPr>
              <p:custDataLst>
                <p:tags r:id="rId387"/>
              </p:custDataLst>
            </p:nvPr>
          </p:nvSpPr>
          <p:spPr>
            <a:xfrm>
              <a:off x="2489200" y="1339850"/>
              <a:ext cx="88901" cy="101601"/>
            </a:xfrm>
            <a:custGeom>
              <a:avLst/>
              <a:gdLst/>
              <a:ahLst/>
              <a:cxnLst/>
              <a:rect l="0" t="0" r="0" b="0"/>
              <a:pathLst>
                <a:path w="88901" h="101601">
                  <a:moveTo>
                    <a:pt x="0" y="101600"/>
                  </a:moveTo>
                  <a:lnTo>
                    <a:pt x="0" y="101600"/>
                  </a:lnTo>
                  <a:lnTo>
                    <a:pt x="0" y="98229"/>
                  </a:lnTo>
                  <a:lnTo>
                    <a:pt x="22604" y="71157"/>
                  </a:lnTo>
                  <a:lnTo>
                    <a:pt x="50248" y="39613"/>
                  </a:lnTo>
                  <a:lnTo>
                    <a:pt x="78714" y="13457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89" name="SMARTInkShape-Group888"/>
          <p:cNvGrpSpPr/>
          <p:nvPr/>
        </p:nvGrpSpPr>
        <p:grpSpPr>
          <a:xfrm>
            <a:off x="2819400" y="1174750"/>
            <a:ext cx="1723828" cy="344515"/>
            <a:chOff x="2819400" y="1174750"/>
            <a:chExt cx="1723828" cy="344515"/>
          </a:xfrm>
        </p:grpSpPr>
        <p:sp>
          <p:nvSpPr>
            <p:cNvPr id="1774" name="SMARTInkShape-4167"/>
            <p:cNvSpPr/>
            <p:nvPr>
              <p:custDataLst>
                <p:tags r:id="rId357"/>
              </p:custDataLst>
            </p:nvPr>
          </p:nvSpPr>
          <p:spPr>
            <a:xfrm>
              <a:off x="2819400" y="1341174"/>
              <a:ext cx="101601" cy="11377"/>
            </a:xfrm>
            <a:custGeom>
              <a:avLst/>
              <a:gdLst/>
              <a:ahLst/>
              <a:cxnLst/>
              <a:rect l="0" t="0" r="0" b="0"/>
              <a:pathLst>
                <a:path w="101601" h="11377">
                  <a:moveTo>
                    <a:pt x="0" y="5026"/>
                  </a:moveTo>
                  <a:lnTo>
                    <a:pt x="0" y="5026"/>
                  </a:lnTo>
                  <a:lnTo>
                    <a:pt x="0" y="1655"/>
                  </a:lnTo>
                  <a:lnTo>
                    <a:pt x="7526" y="0"/>
                  </a:lnTo>
                  <a:lnTo>
                    <a:pt x="27630" y="950"/>
                  </a:lnTo>
                  <a:lnTo>
                    <a:pt x="51461" y="3818"/>
                  </a:lnTo>
                  <a:lnTo>
                    <a:pt x="76396" y="6550"/>
                  </a:lnTo>
                  <a:lnTo>
                    <a:pt x="101600" y="113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5" name="SMARTInkShape-4168"/>
            <p:cNvSpPr/>
            <p:nvPr>
              <p:custDataLst>
                <p:tags r:id="rId358"/>
              </p:custDataLst>
            </p:nvPr>
          </p:nvSpPr>
          <p:spPr>
            <a:xfrm>
              <a:off x="2825750" y="138430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12700"/>
                  </a:moveTo>
                  <a:lnTo>
                    <a:pt x="0" y="12700"/>
                  </a:lnTo>
                  <a:lnTo>
                    <a:pt x="6742" y="9329"/>
                  </a:lnTo>
                  <a:lnTo>
                    <a:pt x="34520" y="4861"/>
                  </a:lnTo>
                  <a:lnTo>
                    <a:pt x="66164" y="96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6" name="SMARTInkShape-4169"/>
            <p:cNvSpPr/>
            <p:nvPr>
              <p:custDataLst>
                <p:tags r:id="rId359"/>
              </p:custDataLst>
            </p:nvPr>
          </p:nvSpPr>
          <p:spPr>
            <a:xfrm>
              <a:off x="3108129" y="1327150"/>
              <a:ext cx="117672" cy="19051"/>
            </a:xfrm>
            <a:custGeom>
              <a:avLst/>
              <a:gdLst/>
              <a:ahLst/>
              <a:cxnLst/>
              <a:rect l="0" t="0" r="0" b="0"/>
              <a:pathLst>
                <a:path w="117672" h="19051">
                  <a:moveTo>
                    <a:pt x="3371" y="0"/>
                  </a:moveTo>
                  <a:lnTo>
                    <a:pt x="3371" y="0"/>
                  </a:lnTo>
                  <a:lnTo>
                    <a:pt x="0" y="3371"/>
                  </a:lnTo>
                  <a:lnTo>
                    <a:pt x="418" y="4364"/>
                  </a:lnTo>
                  <a:lnTo>
                    <a:pt x="4646" y="5467"/>
                  </a:lnTo>
                  <a:lnTo>
                    <a:pt x="28997" y="6176"/>
                  </a:lnTo>
                  <a:lnTo>
                    <a:pt x="52748" y="7004"/>
                  </a:lnTo>
                  <a:lnTo>
                    <a:pt x="78365" y="11404"/>
                  </a:lnTo>
                  <a:lnTo>
                    <a:pt x="117671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7" name="SMARTInkShape-4170"/>
            <p:cNvSpPr/>
            <p:nvPr>
              <p:custDataLst>
                <p:tags r:id="rId360"/>
              </p:custDataLst>
            </p:nvPr>
          </p:nvSpPr>
          <p:spPr>
            <a:xfrm>
              <a:off x="3268363" y="1454150"/>
              <a:ext cx="68820" cy="65115"/>
            </a:xfrm>
            <a:custGeom>
              <a:avLst/>
              <a:gdLst/>
              <a:ahLst/>
              <a:cxnLst/>
              <a:rect l="0" t="0" r="0" b="0"/>
              <a:pathLst>
                <a:path w="68820" h="65115">
                  <a:moveTo>
                    <a:pt x="27287" y="0"/>
                  </a:moveTo>
                  <a:lnTo>
                    <a:pt x="27287" y="0"/>
                  </a:lnTo>
                  <a:lnTo>
                    <a:pt x="23916" y="0"/>
                  </a:lnTo>
                  <a:lnTo>
                    <a:pt x="15078" y="3371"/>
                  </a:lnTo>
                  <a:lnTo>
                    <a:pt x="9396" y="10670"/>
                  </a:lnTo>
                  <a:lnTo>
                    <a:pt x="0" y="35974"/>
                  </a:lnTo>
                  <a:lnTo>
                    <a:pt x="629" y="42327"/>
                  </a:lnTo>
                  <a:lnTo>
                    <a:pt x="6972" y="53149"/>
                  </a:lnTo>
                  <a:lnTo>
                    <a:pt x="18729" y="60781"/>
                  </a:lnTo>
                  <a:lnTo>
                    <a:pt x="32656" y="65114"/>
                  </a:lnTo>
                  <a:lnTo>
                    <a:pt x="45901" y="64688"/>
                  </a:lnTo>
                  <a:lnTo>
                    <a:pt x="56962" y="60265"/>
                  </a:lnTo>
                  <a:lnTo>
                    <a:pt x="61887" y="57110"/>
                  </a:lnTo>
                  <a:lnTo>
                    <a:pt x="67359" y="49841"/>
                  </a:lnTo>
                  <a:lnTo>
                    <a:pt x="68819" y="45928"/>
                  </a:lnTo>
                  <a:lnTo>
                    <a:pt x="68558" y="35934"/>
                  </a:lnTo>
                  <a:lnTo>
                    <a:pt x="67501" y="30306"/>
                  </a:lnTo>
                  <a:lnTo>
                    <a:pt x="58801" y="20290"/>
                  </a:lnTo>
                  <a:lnTo>
                    <a:pt x="46938" y="12546"/>
                  </a:lnTo>
                  <a:lnTo>
                    <a:pt x="27287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8" name="SMARTInkShape-4171"/>
            <p:cNvSpPr/>
            <p:nvPr>
              <p:custDataLst>
                <p:tags r:id="rId361"/>
              </p:custDataLst>
            </p:nvPr>
          </p:nvSpPr>
          <p:spPr>
            <a:xfrm>
              <a:off x="3478813" y="1311079"/>
              <a:ext cx="96238" cy="101769"/>
            </a:xfrm>
            <a:custGeom>
              <a:avLst/>
              <a:gdLst/>
              <a:ahLst/>
              <a:cxnLst/>
              <a:rect l="0" t="0" r="0" b="0"/>
              <a:pathLst>
                <a:path w="96238" h="101769">
                  <a:moveTo>
                    <a:pt x="83537" y="3371"/>
                  </a:moveTo>
                  <a:lnTo>
                    <a:pt x="83537" y="3371"/>
                  </a:lnTo>
                  <a:lnTo>
                    <a:pt x="76795" y="0"/>
                  </a:lnTo>
                  <a:lnTo>
                    <a:pt x="67841" y="226"/>
                  </a:lnTo>
                  <a:lnTo>
                    <a:pt x="56100" y="4090"/>
                  </a:lnTo>
                  <a:lnTo>
                    <a:pt x="25567" y="25699"/>
                  </a:lnTo>
                  <a:lnTo>
                    <a:pt x="11206" y="40811"/>
                  </a:lnTo>
                  <a:lnTo>
                    <a:pt x="2471" y="56935"/>
                  </a:lnTo>
                  <a:lnTo>
                    <a:pt x="0" y="71627"/>
                  </a:lnTo>
                  <a:lnTo>
                    <a:pt x="329" y="78508"/>
                  </a:lnTo>
                  <a:lnTo>
                    <a:pt x="3371" y="84507"/>
                  </a:lnTo>
                  <a:lnTo>
                    <a:pt x="14276" y="94935"/>
                  </a:lnTo>
                  <a:lnTo>
                    <a:pt x="30412" y="100511"/>
                  </a:lnTo>
                  <a:lnTo>
                    <a:pt x="61211" y="101768"/>
                  </a:lnTo>
                  <a:lnTo>
                    <a:pt x="96237" y="986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9" name="SMARTInkShape-4172"/>
            <p:cNvSpPr/>
            <p:nvPr>
              <p:custDataLst>
                <p:tags r:id="rId362"/>
              </p:custDataLst>
            </p:nvPr>
          </p:nvSpPr>
          <p:spPr>
            <a:xfrm>
              <a:off x="3587184" y="1319822"/>
              <a:ext cx="99467" cy="88755"/>
            </a:xfrm>
            <a:custGeom>
              <a:avLst/>
              <a:gdLst/>
              <a:ahLst/>
              <a:cxnLst/>
              <a:rect l="0" t="0" r="0" b="0"/>
              <a:pathLst>
                <a:path w="99467" h="88755">
                  <a:moveTo>
                    <a:pt x="57716" y="13678"/>
                  </a:moveTo>
                  <a:lnTo>
                    <a:pt x="57716" y="13678"/>
                  </a:lnTo>
                  <a:lnTo>
                    <a:pt x="54345" y="10307"/>
                  </a:lnTo>
                  <a:lnTo>
                    <a:pt x="47046" y="10533"/>
                  </a:lnTo>
                  <a:lnTo>
                    <a:pt x="36746" y="13692"/>
                  </a:lnTo>
                  <a:lnTo>
                    <a:pt x="25113" y="19799"/>
                  </a:lnTo>
                  <a:lnTo>
                    <a:pt x="10034" y="37913"/>
                  </a:lnTo>
                  <a:lnTo>
                    <a:pt x="0" y="57783"/>
                  </a:lnTo>
                  <a:lnTo>
                    <a:pt x="189" y="64248"/>
                  </a:lnTo>
                  <a:lnTo>
                    <a:pt x="6043" y="77076"/>
                  </a:lnTo>
                  <a:lnTo>
                    <a:pt x="11978" y="81343"/>
                  </a:lnTo>
                  <a:lnTo>
                    <a:pt x="36482" y="87349"/>
                  </a:lnTo>
                  <a:lnTo>
                    <a:pt x="53453" y="88754"/>
                  </a:lnTo>
                  <a:lnTo>
                    <a:pt x="68522" y="83734"/>
                  </a:lnTo>
                  <a:lnTo>
                    <a:pt x="81568" y="74447"/>
                  </a:lnTo>
                  <a:lnTo>
                    <a:pt x="92071" y="63264"/>
                  </a:lnTo>
                  <a:lnTo>
                    <a:pt x="97679" y="49357"/>
                  </a:lnTo>
                  <a:lnTo>
                    <a:pt x="99466" y="33769"/>
                  </a:lnTo>
                  <a:lnTo>
                    <a:pt x="97909" y="17433"/>
                  </a:lnTo>
                  <a:lnTo>
                    <a:pt x="92983" y="6410"/>
                  </a:lnTo>
                  <a:lnTo>
                    <a:pt x="89694" y="2483"/>
                  </a:lnTo>
                  <a:lnTo>
                    <a:pt x="86090" y="570"/>
                  </a:lnTo>
                  <a:lnTo>
                    <a:pt x="82277" y="0"/>
                  </a:lnTo>
                  <a:lnTo>
                    <a:pt x="78323" y="326"/>
                  </a:lnTo>
                  <a:lnTo>
                    <a:pt x="62646" y="7527"/>
                  </a:lnTo>
                  <a:lnTo>
                    <a:pt x="54498" y="16589"/>
                  </a:lnTo>
                  <a:lnTo>
                    <a:pt x="45016" y="327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0" name="SMARTInkShape-4173"/>
            <p:cNvSpPr/>
            <p:nvPr>
              <p:custDataLst>
                <p:tags r:id="rId363"/>
              </p:custDataLst>
            </p:nvPr>
          </p:nvSpPr>
          <p:spPr>
            <a:xfrm>
              <a:off x="3708400" y="1296283"/>
              <a:ext cx="57151" cy="112904"/>
            </a:xfrm>
            <a:custGeom>
              <a:avLst/>
              <a:gdLst/>
              <a:ahLst/>
              <a:cxnLst/>
              <a:rect l="0" t="0" r="0" b="0"/>
              <a:pathLst>
                <a:path w="57151" h="112904">
                  <a:moveTo>
                    <a:pt x="57150" y="5467"/>
                  </a:moveTo>
                  <a:lnTo>
                    <a:pt x="57150" y="5467"/>
                  </a:lnTo>
                  <a:lnTo>
                    <a:pt x="47011" y="1103"/>
                  </a:lnTo>
                  <a:lnTo>
                    <a:pt x="39474" y="0"/>
                  </a:lnTo>
                  <a:lnTo>
                    <a:pt x="27296" y="2750"/>
                  </a:lnTo>
                  <a:lnTo>
                    <a:pt x="20834" y="8022"/>
                  </a:lnTo>
                  <a:lnTo>
                    <a:pt x="18122" y="11404"/>
                  </a:lnTo>
                  <a:lnTo>
                    <a:pt x="15110" y="20806"/>
                  </a:lnTo>
                  <a:lnTo>
                    <a:pt x="14306" y="26276"/>
                  </a:lnTo>
                  <a:lnTo>
                    <a:pt x="17177" y="37999"/>
                  </a:lnTo>
                  <a:lnTo>
                    <a:pt x="23862" y="50264"/>
                  </a:lnTo>
                  <a:lnTo>
                    <a:pt x="44691" y="81713"/>
                  </a:lnTo>
                  <a:lnTo>
                    <a:pt x="49593" y="101301"/>
                  </a:lnTo>
                  <a:lnTo>
                    <a:pt x="50264" y="107562"/>
                  </a:lnTo>
                  <a:lnTo>
                    <a:pt x="47620" y="109513"/>
                  </a:lnTo>
                  <a:lnTo>
                    <a:pt x="22142" y="112903"/>
                  </a:lnTo>
                  <a:lnTo>
                    <a:pt x="13133" y="109426"/>
                  </a:lnTo>
                  <a:lnTo>
                    <a:pt x="0" y="1007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1" name="SMARTInkShape-4174"/>
            <p:cNvSpPr/>
            <p:nvPr>
              <p:custDataLst>
                <p:tags r:id="rId364"/>
              </p:custDataLst>
            </p:nvPr>
          </p:nvSpPr>
          <p:spPr>
            <a:xfrm>
              <a:off x="3866763" y="1225550"/>
              <a:ext cx="82938" cy="203201"/>
            </a:xfrm>
            <a:custGeom>
              <a:avLst/>
              <a:gdLst/>
              <a:ahLst/>
              <a:cxnLst/>
              <a:rect l="0" t="0" r="0" b="0"/>
              <a:pathLst>
                <a:path w="82938" h="203201">
                  <a:moveTo>
                    <a:pt x="82937" y="0"/>
                  </a:moveTo>
                  <a:lnTo>
                    <a:pt x="82937" y="0"/>
                  </a:lnTo>
                  <a:lnTo>
                    <a:pt x="62659" y="12256"/>
                  </a:lnTo>
                  <a:lnTo>
                    <a:pt x="38907" y="38282"/>
                  </a:lnTo>
                  <a:lnTo>
                    <a:pt x="19859" y="63110"/>
                  </a:lnTo>
                  <a:lnTo>
                    <a:pt x="7160" y="88727"/>
                  </a:lnTo>
                  <a:lnTo>
                    <a:pt x="575" y="113517"/>
                  </a:lnTo>
                  <a:lnTo>
                    <a:pt x="0" y="136295"/>
                  </a:lnTo>
                  <a:lnTo>
                    <a:pt x="5860" y="158177"/>
                  </a:lnTo>
                  <a:lnTo>
                    <a:pt x="15519" y="177545"/>
                  </a:lnTo>
                  <a:lnTo>
                    <a:pt x="38487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2" name="SMARTInkShape-4175"/>
            <p:cNvSpPr/>
            <p:nvPr>
              <p:custDataLst>
                <p:tags r:id="rId365"/>
              </p:custDataLst>
            </p:nvPr>
          </p:nvSpPr>
          <p:spPr>
            <a:xfrm>
              <a:off x="4008667" y="1295400"/>
              <a:ext cx="133813" cy="99766"/>
            </a:xfrm>
            <a:custGeom>
              <a:avLst/>
              <a:gdLst/>
              <a:ahLst/>
              <a:cxnLst/>
              <a:rect l="0" t="0" r="0" b="0"/>
              <a:pathLst>
                <a:path w="133813" h="99766">
                  <a:moveTo>
                    <a:pt x="23583" y="25400"/>
                  </a:moveTo>
                  <a:lnTo>
                    <a:pt x="23583" y="25400"/>
                  </a:lnTo>
                  <a:lnTo>
                    <a:pt x="23583" y="21742"/>
                  </a:lnTo>
                  <a:lnTo>
                    <a:pt x="23583" y="23304"/>
                  </a:lnTo>
                  <a:lnTo>
                    <a:pt x="9785" y="49628"/>
                  </a:lnTo>
                  <a:lnTo>
                    <a:pt x="684" y="78974"/>
                  </a:lnTo>
                  <a:lnTo>
                    <a:pt x="0" y="88722"/>
                  </a:lnTo>
                  <a:lnTo>
                    <a:pt x="2048" y="95406"/>
                  </a:lnTo>
                  <a:lnTo>
                    <a:pt x="4993" y="97471"/>
                  </a:lnTo>
                  <a:lnTo>
                    <a:pt x="13910" y="99765"/>
                  </a:lnTo>
                  <a:lnTo>
                    <a:pt x="24928" y="97021"/>
                  </a:lnTo>
                  <a:lnTo>
                    <a:pt x="36175" y="90393"/>
                  </a:lnTo>
                  <a:lnTo>
                    <a:pt x="65438" y="59841"/>
                  </a:lnTo>
                  <a:lnTo>
                    <a:pt x="67008" y="59649"/>
                  </a:lnTo>
                  <a:lnTo>
                    <a:pt x="70635" y="61318"/>
                  </a:lnTo>
                  <a:lnTo>
                    <a:pt x="71884" y="63457"/>
                  </a:lnTo>
                  <a:lnTo>
                    <a:pt x="77653" y="78909"/>
                  </a:lnTo>
                  <a:lnTo>
                    <a:pt x="80796" y="84356"/>
                  </a:lnTo>
                  <a:lnTo>
                    <a:pt x="89933" y="92290"/>
                  </a:lnTo>
                  <a:lnTo>
                    <a:pt x="101050" y="97462"/>
                  </a:lnTo>
                  <a:lnTo>
                    <a:pt x="113046" y="99761"/>
                  </a:lnTo>
                  <a:lnTo>
                    <a:pt x="117797" y="98963"/>
                  </a:lnTo>
                  <a:lnTo>
                    <a:pt x="124958" y="94313"/>
                  </a:lnTo>
                  <a:lnTo>
                    <a:pt x="132956" y="80391"/>
                  </a:lnTo>
                  <a:lnTo>
                    <a:pt x="133812" y="68890"/>
                  </a:lnTo>
                  <a:lnTo>
                    <a:pt x="128445" y="48634"/>
                  </a:lnTo>
                  <a:lnTo>
                    <a:pt x="117918" y="24758"/>
                  </a:lnTo>
                  <a:lnTo>
                    <a:pt x="110665" y="11004"/>
                  </a:lnTo>
                  <a:lnTo>
                    <a:pt x="9978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3" name="SMARTInkShape-4176"/>
            <p:cNvSpPr/>
            <p:nvPr>
              <p:custDataLst>
                <p:tags r:id="rId366"/>
              </p:custDataLst>
            </p:nvPr>
          </p:nvSpPr>
          <p:spPr>
            <a:xfrm>
              <a:off x="4213648" y="1346200"/>
              <a:ext cx="9103" cy="88901"/>
            </a:xfrm>
            <a:custGeom>
              <a:avLst/>
              <a:gdLst/>
              <a:ahLst/>
              <a:cxnLst/>
              <a:rect l="0" t="0" r="0" b="0"/>
              <a:pathLst>
                <a:path w="9103" h="88901">
                  <a:moveTo>
                    <a:pt x="9102" y="0"/>
                  </a:moveTo>
                  <a:lnTo>
                    <a:pt x="9102" y="0"/>
                  </a:lnTo>
                  <a:lnTo>
                    <a:pt x="8396" y="10845"/>
                  </a:lnTo>
                  <a:lnTo>
                    <a:pt x="264" y="38692"/>
                  </a:lnTo>
                  <a:lnTo>
                    <a:pt x="0" y="51063"/>
                  </a:lnTo>
                  <a:lnTo>
                    <a:pt x="2511" y="80134"/>
                  </a:lnTo>
                  <a:lnTo>
                    <a:pt x="2752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4" name="SMARTInkShape-4177"/>
            <p:cNvSpPr/>
            <p:nvPr>
              <p:custDataLst>
                <p:tags r:id="rId367"/>
              </p:custDataLst>
            </p:nvPr>
          </p:nvSpPr>
          <p:spPr>
            <a:xfrm>
              <a:off x="4178300" y="133350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2117" y="8336"/>
                  </a:lnTo>
                  <a:lnTo>
                    <a:pt x="29886" y="3240"/>
                  </a:lnTo>
                  <a:lnTo>
                    <a:pt x="57487" y="640"/>
                  </a:lnTo>
                  <a:lnTo>
                    <a:pt x="85622" y="126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5" name="SMARTInkShape-4178"/>
            <p:cNvSpPr/>
            <p:nvPr>
              <p:custDataLst>
                <p:tags r:id="rId368"/>
              </p:custDataLst>
            </p:nvPr>
          </p:nvSpPr>
          <p:spPr>
            <a:xfrm>
              <a:off x="4159250" y="138430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26680" y="0"/>
                  </a:lnTo>
                  <a:lnTo>
                    <a:pt x="56705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6" name="SMARTInkShape-4179"/>
            <p:cNvSpPr/>
            <p:nvPr>
              <p:custDataLst>
                <p:tags r:id="rId369"/>
              </p:custDataLst>
            </p:nvPr>
          </p:nvSpPr>
          <p:spPr>
            <a:xfrm>
              <a:off x="4369508" y="1193800"/>
              <a:ext cx="62793" cy="180742"/>
            </a:xfrm>
            <a:custGeom>
              <a:avLst/>
              <a:gdLst/>
              <a:ahLst/>
              <a:cxnLst/>
              <a:rect l="0" t="0" r="0" b="0"/>
              <a:pathLst>
                <a:path w="62793" h="180742">
                  <a:moveTo>
                    <a:pt x="37392" y="0"/>
                  </a:moveTo>
                  <a:lnTo>
                    <a:pt x="37392" y="0"/>
                  </a:lnTo>
                  <a:lnTo>
                    <a:pt x="34021" y="3371"/>
                  </a:lnTo>
                  <a:lnTo>
                    <a:pt x="25855" y="27451"/>
                  </a:lnTo>
                  <a:lnTo>
                    <a:pt x="19095" y="48184"/>
                  </a:lnTo>
                  <a:lnTo>
                    <a:pt x="11386" y="73391"/>
                  </a:lnTo>
                  <a:lnTo>
                    <a:pt x="4667" y="99646"/>
                  </a:lnTo>
                  <a:lnTo>
                    <a:pt x="1681" y="123074"/>
                  </a:lnTo>
                  <a:lnTo>
                    <a:pt x="0" y="152726"/>
                  </a:lnTo>
                  <a:lnTo>
                    <a:pt x="3370" y="166891"/>
                  </a:lnTo>
                  <a:lnTo>
                    <a:pt x="6244" y="172644"/>
                  </a:lnTo>
                  <a:lnTo>
                    <a:pt x="11688" y="176479"/>
                  </a:lnTo>
                  <a:lnTo>
                    <a:pt x="27143" y="180741"/>
                  </a:lnTo>
                  <a:lnTo>
                    <a:pt x="40128" y="178872"/>
                  </a:lnTo>
                  <a:lnTo>
                    <a:pt x="49897" y="173337"/>
                  </a:lnTo>
                  <a:lnTo>
                    <a:pt x="62792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7" name="SMARTInkShape-4180"/>
            <p:cNvSpPr/>
            <p:nvPr>
              <p:custDataLst>
                <p:tags r:id="rId370"/>
              </p:custDataLst>
            </p:nvPr>
          </p:nvSpPr>
          <p:spPr>
            <a:xfrm>
              <a:off x="4339741" y="1301750"/>
              <a:ext cx="92560" cy="12701"/>
            </a:xfrm>
            <a:custGeom>
              <a:avLst/>
              <a:gdLst/>
              <a:ahLst/>
              <a:cxnLst/>
              <a:rect l="0" t="0" r="0" b="0"/>
              <a:pathLst>
                <a:path w="92560" h="12701">
                  <a:moveTo>
                    <a:pt x="3659" y="12700"/>
                  </a:moveTo>
                  <a:lnTo>
                    <a:pt x="3659" y="12700"/>
                  </a:lnTo>
                  <a:lnTo>
                    <a:pt x="288" y="9329"/>
                  </a:lnTo>
                  <a:lnTo>
                    <a:pt x="0" y="8336"/>
                  </a:lnTo>
                  <a:lnTo>
                    <a:pt x="514" y="7674"/>
                  </a:lnTo>
                  <a:lnTo>
                    <a:pt x="14795" y="2160"/>
                  </a:lnTo>
                  <a:lnTo>
                    <a:pt x="41241" y="427"/>
                  </a:lnTo>
                  <a:lnTo>
                    <a:pt x="64419" y="126"/>
                  </a:lnTo>
                  <a:lnTo>
                    <a:pt x="925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8" name="SMARTInkShape-4181"/>
            <p:cNvSpPr/>
            <p:nvPr>
              <p:custDataLst>
                <p:tags r:id="rId371"/>
              </p:custDataLst>
            </p:nvPr>
          </p:nvSpPr>
          <p:spPr>
            <a:xfrm>
              <a:off x="4457700" y="1174750"/>
              <a:ext cx="85528" cy="266701"/>
            </a:xfrm>
            <a:custGeom>
              <a:avLst/>
              <a:gdLst/>
              <a:ahLst/>
              <a:cxnLst/>
              <a:rect l="0" t="0" r="0" b="0"/>
              <a:pathLst>
                <a:path w="85528" h="266701">
                  <a:moveTo>
                    <a:pt x="0" y="0"/>
                  </a:moveTo>
                  <a:lnTo>
                    <a:pt x="0" y="0"/>
                  </a:lnTo>
                  <a:lnTo>
                    <a:pt x="21048" y="29886"/>
                  </a:lnTo>
                  <a:lnTo>
                    <a:pt x="42063" y="56990"/>
                  </a:lnTo>
                  <a:lnTo>
                    <a:pt x="56089" y="78951"/>
                  </a:lnTo>
                  <a:lnTo>
                    <a:pt x="68673" y="102823"/>
                  </a:lnTo>
                  <a:lnTo>
                    <a:pt x="78969" y="127543"/>
                  </a:lnTo>
                  <a:lnTo>
                    <a:pt x="84486" y="152641"/>
                  </a:lnTo>
                  <a:lnTo>
                    <a:pt x="85527" y="178613"/>
                  </a:lnTo>
                  <a:lnTo>
                    <a:pt x="81287" y="206619"/>
                  </a:lnTo>
                  <a:lnTo>
                    <a:pt x="74336" y="236668"/>
                  </a:lnTo>
                  <a:lnTo>
                    <a:pt x="63500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92" name="SMARTInkShape-Group889"/>
          <p:cNvGrpSpPr/>
          <p:nvPr/>
        </p:nvGrpSpPr>
        <p:grpSpPr>
          <a:xfrm>
            <a:off x="3111500" y="1232783"/>
            <a:ext cx="196851" cy="195968"/>
            <a:chOff x="3111500" y="1232783"/>
            <a:chExt cx="196851" cy="195968"/>
          </a:xfrm>
        </p:grpSpPr>
        <p:sp>
          <p:nvSpPr>
            <p:cNvPr id="1790" name="SMARTInkShape-4182"/>
            <p:cNvSpPr/>
            <p:nvPr>
              <p:custDataLst>
                <p:tags r:id="rId355"/>
              </p:custDataLst>
            </p:nvPr>
          </p:nvSpPr>
          <p:spPr>
            <a:xfrm>
              <a:off x="3181350" y="1259992"/>
              <a:ext cx="31751" cy="168759"/>
            </a:xfrm>
            <a:custGeom>
              <a:avLst/>
              <a:gdLst/>
              <a:ahLst/>
              <a:cxnLst/>
              <a:rect l="0" t="0" r="0" b="0"/>
              <a:pathLst>
                <a:path w="31751" h="168759">
                  <a:moveTo>
                    <a:pt x="31750" y="3658"/>
                  </a:moveTo>
                  <a:lnTo>
                    <a:pt x="31750" y="3658"/>
                  </a:lnTo>
                  <a:lnTo>
                    <a:pt x="28379" y="287"/>
                  </a:lnTo>
                  <a:lnTo>
                    <a:pt x="27386" y="0"/>
                  </a:lnTo>
                  <a:lnTo>
                    <a:pt x="26724" y="513"/>
                  </a:lnTo>
                  <a:lnTo>
                    <a:pt x="16141" y="29297"/>
                  </a:lnTo>
                  <a:lnTo>
                    <a:pt x="11172" y="51037"/>
                  </a:lnTo>
                  <a:lnTo>
                    <a:pt x="6612" y="76691"/>
                  </a:lnTo>
                  <a:lnTo>
                    <a:pt x="2939" y="103145"/>
                  </a:lnTo>
                  <a:lnTo>
                    <a:pt x="1306" y="126661"/>
                  </a:lnTo>
                  <a:lnTo>
                    <a:pt x="258" y="154589"/>
                  </a:lnTo>
                  <a:lnTo>
                    <a:pt x="0" y="1687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1" name="SMARTInkShape-4183"/>
            <p:cNvSpPr/>
            <p:nvPr>
              <p:custDataLst>
                <p:tags r:id="rId356"/>
              </p:custDataLst>
            </p:nvPr>
          </p:nvSpPr>
          <p:spPr>
            <a:xfrm>
              <a:off x="3111500" y="1232783"/>
              <a:ext cx="196851" cy="11818"/>
            </a:xfrm>
            <a:custGeom>
              <a:avLst/>
              <a:gdLst/>
              <a:ahLst/>
              <a:cxnLst/>
              <a:rect l="0" t="0" r="0" b="0"/>
              <a:pathLst>
                <a:path w="196851" h="1181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2117" y="1103"/>
                  </a:lnTo>
                  <a:lnTo>
                    <a:pt x="10113" y="0"/>
                  </a:lnTo>
                  <a:lnTo>
                    <a:pt x="33257" y="2749"/>
                  </a:lnTo>
                  <a:lnTo>
                    <a:pt x="54292" y="6141"/>
                  </a:lnTo>
                  <a:lnTo>
                    <a:pt x="78458" y="9294"/>
                  </a:lnTo>
                  <a:lnTo>
                    <a:pt x="105661" y="10696"/>
                  </a:lnTo>
                  <a:lnTo>
                    <a:pt x="134214" y="11319"/>
                  </a:lnTo>
                  <a:lnTo>
                    <a:pt x="160545" y="11596"/>
                  </a:lnTo>
                  <a:lnTo>
                    <a:pt x="19685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08" name="SMARTInkShape-Group890"/>
          <p:cNvGrpSpPr/>
          <p:nvPr/>
        </p:nvGrpSpPr>
        <p:grpSpPr>
          <a:xfrm>
            <a:off x="4749800" y="1047750"/>
            <a:ext cx="1168401" cy="374159"/>
            <a:chOff x="4749800" y="1047750"/>
            <a:chExt cx="1168401" cy="374159"/>
          </a:xfrm>
        </p:grpSpPr>
        <p:sp>
          <p:nvSpPr>
            <p:cNvPr id="1793" name="SMARTInkShape-4184"/>
            <p:cNvSpPr/>
            <p:nvPr>
              <p:custDataLst>
                <p:tags r:id="rId340"/>
              </p:custDataLst>
            </p:nvPr>
          </p:nvSpPr>
          <p:spPr>
            <a:xfrm>
              <a:off x="4749800" y="1276350"/>
              <a:ext cx="88901" cy="19051"/>
            </a:xfrm>
            <a:custGeom>
              <a:avLst/>
              <a:gdLst/>
              <a:ahLst/>
              <a:cxnLst/>
              <a:rect l="0" t="0" r="0" b="0"/>
              <a:pathLst>
                <a:path w="88901" h="19051">
                  <a:moveTo>
                    <a:pt x="0" y="0"/>
                  </a:moveTo>
                  <a:lnTo>
                    <a:pt x="0" y="0"/>
                  </a:lnTo>
                  <a:lnTo>
                    <a:pt x="8838" y="0"/>
                  </a:lnTo>
                  <a:lnTo>
                    <a:pt x="39206" y="10831"/>
                  </a:lnTo>
                  <a:lnTo>
                    <a:pt x="63719" y="17217"/>
                  </a:lnTo>
                  <a:lnTo>
                    <a:pt x="889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4" name="SMARTInkShape-4185"/>
            <p:cNvSpPr/>
            <p:nvPr>
              <p:custDataLst>
                <p:tags r:id="rId341"/>
              </p:custDataLst>
            </p:nvPr>
          </p:nvSpPr>
          <p:spPr>
            <a:xfrm>
              <a:off x="4756150" y="13144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5467"/>
                  </a:lnTo>
                  <a:lnTo>
                    <a:pt x="46487" y="6298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5" name="SMARTInkShape-4186"/>
            <p:cNvSpPr/>
            <p:nvPr>
              <p:custDataLst>
                <p:tags r:id="rId342"/>
              </p:custDataLst>
            </p:nvPr>
          </p:nvSpPr>
          <p:spPr>
            <a:xfrm>
              <a:off x="5029200" y="1206500"/>
              <a:ext cx="19051" cy="160391"/>
            </a:xfrm>
            <a:custGeom>
              <a:avLst/>
              <a:gdLst/>
              <a:ahLst/>
              <a:cxnLst/>
              <a:rect l="0" t="0" r="0" b="0"/>
              <a:pathLst>
                <a:path w="19051" h="160391">
                  <a:moveTo>
                    <a:pt x="19050" y="0"/>
                  </a:moveTo>
                  <a:lnTo>
                    <a:pt x="19050" y="0"/>
                  </a:lnTo>
                  <a:lnTo>
                    <a:pt x="15679" y="29064"/>
                  </a:lnTo>
                  <a:lnTo>
                    <a:pt x="14024" y="52429"/>
                  </a:lnTo>
                  <a:lnTo>
                    <a:pt x="13288" y="76218"/>
                  </a:lnTo>
                  <a:lnTo>
                    <a:pt x="12961" y="98551"/>
                  </a:lnTo>
                  <a:lnTo>
                    <a:pt x="6035" y="127586"/>
                  </a:lnTo>
                  <a:lnTo>
                    <a:pt x="529" y="158735"/>
                  </a:lnTo>
                  <a:lnTo>
                    <a:pt x="353" y="160151"/>
                  </a:lnTo>
                  <a:lnTo>
                    <a:pt x="236" y="160390"/>
                  </a:lnTo>
                  <a:lnTo>
                    <a:pt x="0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6" name="SMARTInkShape-4187"/>
            <p:cNvSpPr/>
            <p:nvPr>
              <p:custDataLst>
                <p:tags r:id="rId343"/>
              </p:custDataLst>
            </p:nvPr>
          </p:nvSpPr>
          <p:spPr>
            <a:xfrm>
              <a:off x="4940300" y="1195565"/>
              <a:ext cx="152401" cy="10936"/>
            </a:xfrm>
            <a:custGeom>
              <a:avLst/>
              <a:gdLst/>
              <a:ahLst/>
              <a:cxnLst/>
              <a:rect l="0" t="0" r="0" b="0"/>
              <a:pathLst>
                <a:path w="152401" h="10936">
                  <a:moveTo>
                    <a:pt x="0" y="10935"/>
                  </a:moveTo>
                  <a:lnTo>
                    <a:pt x="0" y="10935"/>
                  </a:lnTo>
                  <a:lnTo>
                    <a:pt x="10113" y="4193"/>
                  </a:lnTo>
                  <a:lnTo>
                    <a:pt x="29886" y="0"/>
                  </a:lnTo>
                  <a:lnTo>
                    <a:pt x="53618" y="2129"/>
                  </a:lnTo>
                  <a:lnTo>
                    <a:pt x="81895" y="3857"/>
                  </a:lnTo>
                  <a:lnTo>
                    <a:pt x="109244" y="7740"/>
                  </a:lnTo>
                  <a:lnTo>
                    <a:pt x="137291" y="10304"/>
                  </a:lnTo>
                  <a:lnTo>
                    <a:pt x="152400" y="109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7" name="SMARTInkShape-4188"/>
            <p:cNvSpPr/>
            <p:nvPr>
              <p:custDataLst>
                <p:tags r:id="rId344"/>
              </p:custDataLst>
            </p:nvPr>
          </p:nvSpPr>
          <p:spPr>
            <a:xfrm>
              <a:off x="4953000" y="1282700"/>
              <a:ext cx="127001" cy="6351"/>
            </a:xfrm>
            <a:custGeom>
              <a:avLst/>
              <a:gdLst/>
              <a:ahLst/>
              <a:cxnLst/>
              <a:rect l="0" t="0" r="0" b="0"/>
              <a:pathLst>
                <a:path w="127001" h="6351">
                  <a:moveTo>
                    <a:pt x="0" y="0"/>
                  </a:moveTo>
                  <a:lnTo>
                    <a:pt x="0" y="0"/>
                  </a:lnTo>
                  <a:lnTo>
                    <a:pt x="30404" y="0"/>
                  </a:lnTo>
                  <a:lnTo>
                    <a:pt x="55967" y="0"/>
                  </a:lnTo>
                  <a:lnTo>
                    <a:pt x="83454" y="0"/>
                  </a:lnTo>
                  <a:lnTo>
                    <a:pt x="108337" y="1881"/>
                  </a:lnTo>
                  <a:lnTo>
                    <a:pt x="1270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8" name="SMARTInkShape-4189"/>
            <p:cNvSpPr/>
            <p:nvPr>
              <p:custDataLst>
                <p:tags r:id="rId345"/>
              </p:custDataLst>
            </p:nvPr>
          </p:nvSpPr>
          <p:spPr>
            <a:xfrm>
              <a:off x="5122731" y="1365250"/>
              <a:ext cx="56300" cy="56659"/>
            </a:xfrm>
            <a:custGeom>
              <a:avLst/>
              <a:gdLst/>
              <a:ahLst/>
              <a:cxnLst/>
              <a:rect l="0" t="0" r="0" b="0"/>
              <a:pathLst>
                <a:path w="56300" h="56659">
                  <a:moveTo>
                    <a:pt x="27119" y="12700"/>
                  </a:moveTo>
                  <a:lnTo>
                    <a:pt x="27119" y="12700"/>
                  </a:lnTo>
                  <a:lnTo>
                    <a:pt x="20638" y="13406"/>
                  </a:lnTo>
                  <a:lnTo>
                    <a:pt x="11538" y="16071"/>
                  </a:lnTo>
                  <a:lnTo>
                    <a:pt x="7560" y="19181"/>
                  </a:lnTo>
                  <a:lnTo>
                    <a:pt x="1257" y="28280"/>
                  </a:lnTo>
                  <a:lnTo>
                    <a:pt x="0" y="32965"/>
                  </a:lnTo>
                  <a:lnTo>
                    <a:pt x="485" y="41932"/>
                  </a:lnTo>
                  <a:lnTo>
                    <a:pt x="2307" y="45594"/>
                  </a:lnTo>
                  <a:lnTo>
                    <a:pt x="8095" y="51543"/>
                  </a:lnTo>
                  <a:lnTo>
                    <a:pt x="17253" y="54658"/>
                  </a:lnTo>
                  <a:lnTo>
                    <a:pt x="37008" y="56658"/>
                  </a:lnTo>
                  <a:lnTo>
                    <a:pt x="50196" y="53633"/>
                  </a:lnTo>
                  <a:lnTo>
                    <a:pt x="53087" y="51278"/>
                  </a:lnTo>
                  <a:lnTo>
                    <a:pt x="56299" y="44897"/>
                  </a:lnTo>
                  <a:lnTo>
                    <a:pt x="55845" y="35477"/>
                  </a:lnTo>
                  <a:lnTo>
                    <a:pt x="52586" y="24940"/>
                  </a:lnTo>
                  <a:lnTo>
                    <a:pt x="46434" y="15553"/>
                  </a:lnTo>
                  <a:lnTo>
                    <a:pt x="2711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9" name="SMARTInkShape-4190"/>
            <p:cNvSpPr/>
            <p:nvPr>
              <p:custDataLst>
                <p:tags r:id="rId346"/>
              </p:custDataLst>
            </p:nvPr>
          </p:nvSpPr>
          <p:spPr>
            <a:xfrm>
              <a:off x="5286396" y="1255171"/>
              <a:ext cx="130155" cy="95723"/>
            </a:xfrm>
            <a:custGeom>
              <a:avLst/>
              <a:gdLst/>
              <a:ahLst/>
              <a:cxnLst/>
              <a:rect l="0" t="0" r="0" b="0"/>
              <a:pathLst>
                <a:path w="130155" h="95723">
                  <a:moveTo>
                    <a:pt x="9504" y="14829"/>
                  </a:moveTo>
                  <a:lnTo>
                    <a:pt x="9504" y="14829"/>
                  </a:lnTo>
                  <a:lnTo>
                    <a:pt x="12875" y="14829"/>
                  </a:lnTo>
                  <a:lnTo>
                    <a:pt x="16411" y="16710"/>
                  </a:lnTo>
                  <a:lnTo>
                    <a:pt x="21746" y="19899"/>
                  </a:lnTo>
                  <a:lnTo>
                    <a:pt x="36650" y="24955"/>
                  </a:lnTo>
                  <a:lnTo>
                    <a:pt x="54471" y="26061"/>
                  </a:lnTo>
                  <a:lnTo>
                    <a:pt x="71746" y="22233"/>
                  </a:lnTo>
                  <a:lnTo>
                    <a:pt x="79030" y="18590"/>
                  </a:lnTo>
                  <a:lnTo>
                    <a:pt x="82738" y="14619"/>
                  </a:lnTo>
                  <a:lnTo>
                    <a:pt x="83726" y="12572"/>
                  </a:lnTo>
                  <a:lnTo>
                    <a:pt x="83680" y="10502"/>
                  </a:lnTo>
                  <a:lnTo>
                    <a:pt x="81747" y="6321"/>
                  </a:lnTo>
                  <a:lnTo>
                    <a:pt x="69950" y="0"/>
                  </a:lnTo>
                  <a:lnTo>
                    <a:pt x="57065" y="1418"/>
                  </a:lnTo>
                  <a:lnTo>
                    <a:pt x="33944" y="12031"/>
                  </a:lnTo>
                  <a:lnTo>
                    <a:pt x="12983" y="28581"/>
                  </a:lnTo>
                  <a:lnTo>
                    <a:pt x="3994" y="40697"/>
                  </a:lnTo>
                  <a:lnTo>
                    <a:pt x="0" y="53137"/>
                  </a:lnTo>
                  <a:lnTo>
                    <a:pt x="345" y="58712"/>
                  </a:lnTo>
                  <a:lnTo>
                    <a:pt x="4493" y="68670"/>
                  </a:lnTo>
                  <a:lnTo>
                    <a:pt x="18133" y="82209"/>
                  </a:lnTo>
                  <a:lnTo>
                    <a:pt x="42321" y="91787"/>
                  </a:lnTo>
                  <a:lnTo>
                    <a:pt x="71831" y="95722"/>
                  </a:lnTo>
                  <a:lnTo>
                    <a:pt x="96175" y="93517"/>
                  </a:lnTo>
                  <a:lnTo>
                    <a:pt x="116794" y="85024"/>
                  </a:lnTo>
                  <a:lnTo>
                    <a:pt x="124216" y="79423"/>
                  </a:lnTo>
                  <a:lnTo>
                    <a:pt x="130154" y="719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0" name="SMARTInkShape-4191"/>
            <p:cNvSpPr/>
            <p:nvPr>
              <p:custDataLst>
                <p:tags r:id="rId347"/>
              </p:custDataLst>
            </p:nvPr>
          </p:nvSpPr>
          <p:spPr>
            <a:xfrm>
              <a:off x="5468233" y="1136650"/>
              <a:ext cx="30868" cy="53178"/>
            </a:xfrm>
            <a:custGeom>
              <a:avLst/>
              <a:gdLst/>
              <a:ahLst/>
              <a:cxnLst/>
              <a:rect l="0" t="0" r="0" b="0"/>
              <a:pathLst>
                <a:path w="30868" h="53178">
                  <a:moveTo>
                    <a:pt x="5467" y="0"/>
                  </a:moveTo>
                  <a:lnTo>
                    <a:pt x="5467" y="0"/>
                  </a:lnTo>
                  <a:lnTo>
                    <a:pt x="4762" y="6481"/>
                  </a:lnTo>
                  <a:lnTo>
                    <a:pt x="0" y="32603"/>
                  </a:lnTo>
                  <a:lnTo>
                    <a:pt x="1391" y="41066"/>
                  </a:lnTo>
                  <a:lnTo>
                    <a:pt x="6141" y="49797"/>
                  </a:lnTo>
                  <a:lnTo>
                    <a:pt x="8034" y="52248"/>
                  </a:lnTo>
                  <a:lnTo>
                    <a:pt x="11411" y="53177"/>
                  </a:lnTo>
                  <a:lnTo>
                    <a:pt x="30867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1" name="SMARTInkShape-4192"/>
            <p:cNvSpPr/>
            <p:nvPr>
              <p:custDataLst>
                <p:tags r:id="rId348"/>
              </p:custDataLst>
            </p:nvPr>
          </p:nvSpPr>
          <p:spPr>
            <a:xfrm>
              <a:off x="5480050" y="10731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6350"/>
                  </a:moveTo>
                  <a:lnTo>
                    <a:pt x="6350" y="6350"/>
                  </a:lnTo>
                  <a:lnTo>
                    <a:pt x="6350" y="883"/>
                  </a:lnTo>
                  <a:lnTo>
                    <a:pt x="5644" y="588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2" name="SMARTInkShape-4193"/>
            <p:cNvSpPr/>
            <p:nvPr>
              <p:custDataLst>
                <p:tags r:id="rId349"/>
              </p:custDataLst>
            </p:nvPr>
          </p:nvSpPr>
          <p:spPr>
            <a:xfrm>
              <a:off x="5578880" y="1092200"/>
              <a:ext cx="112814" cy="86634"/>
            </a:xfrm>
            <a:custGeom>
              <a:avLst/>
              <a:gdLst/>
              <a:ahLst/>
              <a:cxnLst/>
              <a:rect l="0" t="0" r="0" b="0"/>
              <a:pathLst>
                <a:path w="112814" h="86634">
                  <a:moveTo>
                    <a:pt x="21820" y="0"/>
                  </a:moveTo>
                  <a:lnTo>
                    <a:pt x="21820" y="0"/>
                  </a:lnTo>
                  <a:lnTo>
                    <a:pt x="7330" y="31096"/>
                  </a:lnTo>
                  <a:lnTo>
                    <a:pt x="1789" y="58902"/>
                  </a:lnTo>
                  <a:lnTo>
                    <a:pt x="0" y="66785"/>
                  </a:lnTo>
                  <a:lnTo>
                    <a:pt x="923" y="72745"/>
                  </a:lnTo>
                  <a:lnTo>
                    <a:pt x="3655" y="77425"/>
                  </a:lnTo>
                  <a:lnTo>
                    <a:pt x="11630" y="83800"/>
                  </a:lnTo>
                  <a:lnTo>
                    <a:pt x="19877" y="86633"/>
                  </a:lnTo>
                  <a:lnTo>
                    <a:pt x="28248" y="86011"/>
                  </a:lnTo>
                  <a:lnTo>
                    <a:pt x="32455" y="84857"/>
                  </a:lnTo>
                  <a:lnTo>
                    <a:pt x="35966" y="81972"/>
                  </a:lnTo>
                  <a:lnTo>
                    <a:pt x="43571" y="69208"/>
                  </a:lnTo>
                  <a:lnTo>
                    <a:pt x="46139" y="59625"/>
                  </a:lnTo>
                  <a:lnTo>
                    <a:pt x="47078" y="46727"/>
                  </a:lnTo>
                  <a:lnTo>
                    <a:pt x="47831" y="47379"/>
                  </a:lnTo>
                  <a:lnTo>
                    <a:pt x="56046" y="58956"/>
                  </a:lnTo>
                  <a:lnTo>
                    <a:pt x="86411" y="73359"/>
                  </a:lnTo>
                  <a:lnTo>
                    <a:pt x="92390" y="74938"/>
                  </a:lnTo>
                  <a:lnTo>
                    <a:pt x="94973" y="74653"/>
                  </a:lnTo>
                  <a:lnTo>
                    <a:pt x="99723" y="72455"/>
                  </a:lnTo>
                  <a:lnTo>
                    <a:pt x="106364" y="67251"/>
                  </a:lnTo>
                  <a:lnTo>
                    <a:pt x="112800" y="57869"/>
                  </a:lnTo>
                  <a:lnTo>
                    <a:pt x="112813" y="53396"/>
                  </a:lnTo>
                  <a:lnTo>
                    <a:pt x="109063" y="42782"/>
                  </a:lnTo>
                  <a:lnTo>
                    <a:pt x="99019" y="28277"/>
                  </a:lnTo>
                  <a:lnTo>
                    <a:pt x="93054" y="23151"/>
                  </a:lnTo>
                  <a:lnTo>
                    <a:pt x="8532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3" name="SMARTInkShape-4194"/>
            <p:cNvSpPr/>
            <p:nvPr>
              <p:custDataLst>
                <p:tags r:id="rId350"/>
              </p:custDataLst>
            </p:nvPr>
          </p:nvSpPr>
          <p:spPr>
            <a:xfrm>
              <a:off x="5737648" y="1136650"/>
              <a:ext cx="9103" cy="69851"/>
            </a:xfrm>
            <a:custGeom>
              <a:avLst/>
              <a:gdLst/>
              <a:ahLst/>
              <a:cxnLst/>
              <a:rect l="0" t="0" r="0" b="0"/>
              <a:pathLst>
                <a:path w="9103" h="69851">
                  <a:moveTo>
                    <a:pt x="9102" y="0"/>
                  </a:moveTo>
                  <a:lnTo>
                    <a:pt x="9102" y="0"/>
                  </a:lnTo>
                  <a:lnTo>
                    <a:pt x="264" y="24419"/>
                  </a:lnTo>
                  <a:lnTo>
                    <a:pt x="0" y="33901"/>
                  </a:lnTo>
                  <a:lnTo>
                    <a:pt x="2591" y="60235"/>
                  </a:lnTo>
                  <a:lnTo>
                    <a:pt x="2752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4" name="SMARTInkShape-4195"/>
            <p:cNvSpPr/>
            <p:nvPr>
              <p:custDataLst>
                <p:tags r:id="rId351"/>
              </p:custDataLst>
            </p:nvPr>
          </p:nvSpPr>
          <p:spPr>
            <a:xfrm>
              <a:off x="5721350" y="1127230"/>
              <a:ext cx="63501" cy="9421"/>
            </a:xfrm>
            <a:custGeom>
              <a:avLst/>
              <a:gdLst/>
              <a:ahLst/>
              <a:cxnLst/>
              <a:rect l="0" t="0" r="0" b="0"/>
              <a:pathLst>
                <a:path w="63501" h="9421">
                  <a:moveTo>
                    <a:pt x="0" y="9420"/>
                  </a:moveTo>
                  <a:lnTo>
                    <a:pt x="0" y="9420"/>
                  </a:lnTo>
                  <a:lnTo>
                    <a:pt x="8838" y="582"/>
                  </a:lnTo>
                  <a:lnTo>
                    <a:pt x="12242" y="0"/>
                  </a:lnTo>
                  <a:lnTo>
                    <a:pt x="39898" y="3413"/>
                  </a:lnTo>
                  <a:lnTo>
                    <a:pt x="63500" y="94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5" name="SMARTInkShape-4196"/>
            <p:cNvSpPr/>
            <p:nvPr>
              <p:custDataLst>
                <p:tags r:id="rId352"/>
              </p:custDataLst>
            </p:nvPr>
          </p:nvSpPr>
          <p:spPr>
            <a:xfrm>
              <a:off x="5695950" y="1162050"/>
              <a:ext cx="63501" cy="9835"/>
            </a:xfrm>
            <a:custGeom>
              <a:avLst/>
              <a:gdLst/>
              <a:ahLst/>
              <a:cxnLst/>
              <a:rect l="0" t="0" r="0" b="0"/>
              <a:pathLst>
                <a:path w="63501" h="9835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6907" y="5026"/>
                  </a:lnTo>
                  <a:lnTo>
                    <a:pt x="22782" y="9834"/>
                  </a:lnTo>
                  <a:lnTo>
                    <a:pt x="51291" y="6948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6" name="SMARTInkShape-4197"/>
            <p:cNvSpPr/>
            <p:nvPr>
              <p:custDataLst>
                <p:tags r:id="rId353"/>
              </p:custDataLst>
            </p:nvPr>
          </p:nvSpPr>
          <p:spPr>
            <a:xfrm>
              <a:off x="5858329" y="1047750"/>
              <a:ext cx="47172" cy="116077"/>
            </a:xfrm>
            <a:custGeom>
              <a:avLst/>
              <a:gdLst/>
              <a:ahLst/>
              <a:cxnLst/>
              <a:rect l="0" t="0" r="0" b="0"/>
              <a:pathLst>
                <a:path w="47172" h="116077">
                  <a:moveTo>
                    <a:pt x="21771" y="0"/>
                  </a:moveTo>
                  <a:lnTo>
                    <a:pt x="21771" y="0"/>
                  </a:lnTo>
                  <a:lnTo>
                    <a:pt x="9838" y="27630"/>
                  </a:lnTo>
                  <a:lnTo>
                    <a:pt x="2948" y="51461"/>
                  </a:lnTo>
                  <a:lnTo>
                    <a:pt x="0" y="67321"/>
                  </a:lnTo>
                  <a:lnTo>
                    <a:pt x="1040" y="81426"/>
                  </a:lnTo>
                  <a:lnTo>
                    <a:pt x="5737" y="92869"/>
                  </a:lnTo>
                  <a:lnTo>
                    <a:pt x="12528" y="101953"/>
                  </a:lnTo>
                  <a:lnTo>
                    <a:pt x="32531" y="115906"/>
                  </a:lnTo>
                  <a:lnTo>
                    <a:pt x="36000" y="116076"/>
                  </a:lnTo>
                  <a:lnTo>
                    <a:pt x="39018" y="114778"/>
                  </a:lnTo>
                  <a:lnTo>
                    <a:pt x="47171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7" name="SMARTInkShape-4198"/>
            <p:cNvSpPr/>
            <p:nvPr>
              <p:custDataLst>
                <p:tags r:id="rId354"/>
              </p:custDataLst>
            </p:nvPr>
          </p:nvSpPr>
          <p:spPr>
            <a:xfrm>
              <a:off x="5819291" y="1098550"/>
              <a:ext cx="98910" cy="12701"/>
            </a:xfrm>
            <a:custGeom>
              <a:avLst/>
              <a:gdLst/>
              <a:ahLst/>
              <a:cxnLst/>
              <a:rect l="0" t="0" r="0" b="0"/>
              <a:pathLst>
                <a:path w="98910" h="12701">
                  <a:moveTo>
                    <a:pt x="3659" y="0"/>
                  </a:moveTo>
                  <a:lnTo>
                    <a:pt x="3659" y="0"/>
                  </a:lnTo>
                  <a:lnTo>
                    <a:pt x="288" y="0"/>
                  </a:lnTo>
                  <a:lnTo>
                    <a:pt x="0" y="705"/>
                  </a:lnTo>
                  <a:lnTo>
                    <a:pt x="1562" y="3371"/>
                  </a:lnTo>
                  <a:lnTo>
                    <a:pt x="27887" y="6467"/>
                  </a:lnTo>
                  <a:lnTo>
                    <a:pt x="52622" y="10540"/>
                  </a:lnTo>
                  <a:lnTo>
                    <a:pt x="82501" y="12273"/>
                  </a:lnTo>
                  <a:lnTo>
                    <a:pt x="98909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15" name="SMARTInkShape-Group891"/>
          <p:cNvGrpSpPr/>
          <p:nvPr/>
        </p:nvGrpSpPr>
        <p:grpSpPr>
          <a:xfrm>
            <a:off x="2679700" y="1860358"/>
            <a:ext cx="704851" cy="374843"/>
            <a:chOff x="2679700" y="1860358"/>
            <a:chExt cx="704851" cy="374843"/>
          </a:xfrm>
        </p:grpSpPr>
        <p:sp>
          <p:nvSpPr>
            <p:cNvPr id="1809" name="SMARTInkShape-4199"/>
            <p:cNvSpPr/>
            <p:nvPr>
              <p:custDataLst>
                <p:tags r:id="rId334"/>
              </p:custDataLst>
            </p:nvPr>
          </p:nvSpPr>
          <p:spPr>
            <a:xfrm>
              <a:off x="2736850" y="1911350"/>
              <a:ext cx="25401" cy="252079"/>
            </a:xfrm>
            <a:custGeom>
              <a:avLst/>
              <a:gdLst/>
              <a:ahLst/>
              <a:cxnLst/>
              <a:rect l="0" t="0" r="0" b="0"/>
              <a:pathLst>
                <a:path w="25401" h="252079">
                  <a:moveTo>
                    <a:pt x="25400" y="0"/>
                  </a:moveTo>
                  <a:lnTo>
                    <a:pt x="25400" y="0"/>
                  </a:lnTo>
                  <a:lnTo>
                    <a:pt x="25400" y="26759"/>
                  </a:lnTo>
                  <a:lnTo>
                    <a:pt x="25400" y="50934"/>
                  </a:lnTo>
                  <a:lnTo>
                    <a:pt x="23519" y="80022"/>
                  </a:lnTo>
                  <a:lnTo>
                    <a:pt x="21036" y="111060"/>
                  </a:lnTo>
                  <a:lnTo>
                    <a:pt x="19933" y="141317"/>
                  </a:lnTo>
                  <a:lnTo>
                    <a:pt x="19443" y="169347"/>
                  </a:lnTo>
                  <a:lnTo>
                    <a:pt x="18519" y="194504"/>
                  </a:lnTo>
                  <a:lnTo>
                    <a:pt x="14032" y="223123"/>
                  </a:lnTo>
                  <a:lnTo>
                    <a:pt x="6691" y="252078"/>
                  </a:lnTo>
                  <a:lnTo>
                    <a:pt x="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0" name="SMARTInkShape-4200"/>
            <p:cNvSpPr/>
            <p:nvPr>
              <p:custDataLst>
                <p:tags r:id="rId335"/>
              </p:custDataLst>
            </p:nvPr>
          </p:nvSpPr>
          <p:spPr>
            <a:xfrm>
              <a:off x="2679700" y="1860358"/>
              <a:ext cx="148992" cy="146799"/>
            </a:xfrm>
            <a:custGeom>
              <a:avLst/>
              <a:gdLst/>
              <a:ahLst/>
              <a:cxnLst/>
              <a:rect l="0" t="0" r="0" b="0"/>
              <a:pathLst>
                <a:path w="148992" h="146799">
                  <a:moveTo>
                    <a:pt x="12700" y="63692"/>
                  </a:moveTo>
                  <a:lnTo>
                    <a:pt x="12700" y="63692"/>
                  </a:lnTo>
                  <a:lnTo>
                    <a:pt x="24909" y="37177"/>
                  </a:lnTo>
                  <a:lnTo>
                    <a:pt x="36465" y="18912"/>
                  </a:lnTo>
                  <a:lnTo>
                    <a:pt x="58939" y="3465"/>
                  </a:lnTo>
                  <a:lnTo>
                    <a:pt x="79817" y="0"/>
                  </a:lnTo>
                  <a:lnTo>
                    <a:pt x="101797" y="2223"/>
                  </a:lnTo>
                  <a:lnTo>
                    <a:pt x="120973" y="10267"/>
                  </a:lnTo>
                  <a:lnTo>
                    <a:pt x="135140" y="26542"/>
                  </a:lnTo>
                  <a:lnTo>
                    <a:pt x="144729" y="47886"/>
                  </a:lnTo>
                  <a:lnTo>
                    <a:pt x="148991" y="71484"/>
                  </a:lnTo>
                  <a:lnTo>
                    <a:pt x="145240" y="92320"/>
                  </a:lnTo>
                  <a:lnTo>
                    <a:pt x="135107" y="110988"/>
                  </a:lnTo>
                  <a:lnTo>
                    <a:pt x="118844" y="128692"/>
                  </a:lnTo>
                  <a:lnTo>
                    <a:pt x="99857" y="140323"/>
                  </a:lnTo>
                  <a:lnTo>
                    <a:pt x="78953" y="146434"/>
                  </a:lnTo>
                  <a:lnTo>
                    <a:pt x="55551" y="146798"/>
                  </a:lnTo>
                  <a:lnTo>
                    <a:pt x="28689" y="139664"/>
                  </a:lnTo>
                  <a:lnTo>
                    <a:pt x="16044" y="128737"/>
                  </a:lnTo>
                  <a:lnTo>
                    <a:pt x="0" y="1081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1" name="SMARTInkShape-4201"/>
            <p:cNvSpPr/>
            <p:nvPr>
              <p:custDataLst>
                <p:tags r:id="rId336"/>
              </p:custDataLst>
            </p:nvPr>
          </p:nvSpPr>
          <p:spPr>
            <a:xfrm>
              <a:off x="2866542" y="2053783"/>
              <a:ext cx="72923" cy="96164"/>
            </a:xfrm>
            <a:custGeom>
              <a:avLst/>
              <a:gdLst/>
              <a:ahLst/>
              <a:cxnLst/>
              <a:rect l="0" t="0" r="0" b="0"/>
              <a:pathLst>
                <a:path w="72923" h="96164">
                  <a:moveTo>
                    <a:pt x="3658" y="29017"/>
                  </a:moveTo>
                  <a:lnTo>
                    <a:pt x="3658" y="29017"/>
                  </a:lnTo>
                  <a:lnTo>
                    <a:pt x="287" y="25646"/>
                  </a:lnTo>
                  <a:lnTo>
                    <a:pt x="0" y="23947"/>
                  </a:lnTo>
                  <a:lnTo>
                    <a:pt x="514" y="22109"/>
                  </a:lnTo>
                  <a:lnTo>
                    <a:pt x="6408" y="10719"/>
                  </a:lnTo>
                  <a:lnTo>
                    <a:pt x="9725" y="9057"/>
                  </a:lnTo>
                  <a:lnTo>
                    <a:pt x="19055" y="9092"/>
                  </a:lnTo>
                  <a:lnTo>
                    <a:pt x="36207" y="16450"/>
                  </a:lnTo>
                  <a:lnTo>
                    <a:pt x="54695" y="34309"/>
                  </a:lnTo>
                  <a:lnTo>
                    <a:pt x="66836" y="57474"/>
                  </a:lnTo>
                  <a:lnTo>
                    <a:pt x="72190" y="80447"/>
                  </a:lnTo>
                  <a:lnTo>
                    <a:pt x="72922" y="89740"/>
                  </a:lnTo>
                  <a:lnTo>
                    <a:pt x="71707" y="92782"/>
                  </a:lnTo>
                  <a:lnTo>
                    <a:pt x="69485" y="94810"/>
                  </a:lnTo>
                  <a:lnTo>
                    <a:pt x="66593" y="96163"/>
                  </a:lnTo>
                  <a:lnTo>
                    <a:pt x="63959" y="95653"/>
                  </a:lnTo>
                  <a:lnTo>
                    <a:pt x="59151" y="91324"/>
                  </a:lnTo>
                  <a:lnTo>
                    <a:pt x="45952" y="66202"/>
                  </a:lnTo>
                  <a:lnTo>
                    <a:pt x="38846" y="39486"/>
                  </a:lnTo>
                  <a:lnTo>
                    <a:pt x="37132" y="18243"/>
                  </a:lnTo>
                  <a:lnTo>
                    <a:pt x="39231" y="7530"/>
                  </a:lnTo>
                  <a:lnTo>
                    <a:pt x="40779" y="4109"/>
                  </a:lnTo>
                  <a:lnTo>
                    <a:pt x="42517" y="1828"/>
                  </a:lnTo>
                  <a:lnTo>
                    <a:pt x="44380" y="308"/>
                  </a:lnTo>
                  <a:lnTo>
                    <a:pt x="47034" y="0"/>
                  </a:lnTo>
                  <a:lnTo>
                    <a:pt x="60808" y="36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2" name="SMARTInkShape-4202"/>
            <p:cNvSpPr/>
            <p:nvPr>
              <p:custDataLst>
                <p:tags r:id="rId337"/>
              </p:custDataLst>
            </p:nvPr>
          </p:nvSpPr>
          <p:spPr>
            <a:xfrm>
              <a:off x="3000541" y="2034827"/>
              <a:ext cx="78362" cy="89982"/>
            </a:xfrm>
            <a:custGeom>
              <a:avLst/>
              <a:gdLst/>
              <a:ahLst/>
              <a:cxnLst/>
              <a:rect l="0" t="0" r="0" b="0"/>
              <a:pathLst>
                <a:path w="78362" h="89982">
                  <a:moveTo>
                    <a:pt x="22059" y="16223"/>
                  </a:moveTo>
                  <a:lnTo>
                    <a:pt x="22059" y="16223"/>
                  </a:lnTo>
                  <a:lnTo>
                    <a:pt x="22059" y="12852"/>
                  </a:lnTo>
                  <a:lnTo>
                    <a:pt x="21354" y="11859"/>
                  </a:lnTo>
                  <a:lnTo>
                    <a:pt x="20178" y="11197"/>
                  </a:lnTo>
                  <a:lnTo>
                    <a:pt x="18688" y="10756"/>
                  </a:lnTo>
                  <a:lnTo>
                    <a:pt x="16990" y="11167"/>
                  </a:lnTo>
                  <a:lnTo>
                    <a:pt x="13221" y="13505"/>
                  </a:lnTo>
                  <a:lnTo>
                    <a:pt x="7132" y="22160"/>
                  </a:lnTo>
                  <a:lnTo>
                    <a:pt x="1671" y="48755"/>
                  </a:lnTo>
                  <a:lnTo>
                    <a:pt x="0" y="54844"/>
                  </a:lnTo>
                  <a:lnTo>
                    <a:pt x="298" y="60315"/>
                  </a:lnTo>
                  <a:lnTo>
                    <a:pt x="4391" y="70157"/>
                  </a:lnTo>
                  <a:lnTo>
                    <a:pt x="18000" y="83630"/>
                  </a:lnTo>
                  <a:lnTo>
                    <a:pt x="29428" y="88515"/>
                  </a:lnTo>
                  <a:lnTo>
                    <a:pt x="41562" y="89981"/>
                  </a:lnTo>
                  <a:lnTo>
                    <a:pt x="54010" y="88280"/>
                  </a:lnTo>
                  <a:lnTo>
                    <a:pt x="64717" y="83291"/>
                  </a:lnTo>
                  <a:lnTo>
                    <a:pt x="69548" y="79985"/>
                  </a:lnTo>
                  <a:lnTo>
                    <a:pt x="74915" y="72549"/>
                  </a:lnTo>
                  <a:lnTo>
                    <a:pt x="77301" y="63129"/>
                  </a:lnTo>
                  <a:lnTo>
                    <a:pt x="78361" y="49535"/>
                  </a:lnTo>
                  <a:lnTo>
                    <a:pt x="73188" y="34085"/>
                  </a:lnTo>
                  <a:lnTo>
                    <a:pt x="55991" y="7914"/>
                  </a:lnTo>
                  <a:lnTo>
                    <a:pt x="45606" y="1947"/>
                  </a:lnTo>
                  <a:lnTo>
                    <a:pt x="33936" y="0"/>
                  </a:lnTo>
                  <a:lnTo>
                    <a:pt x="9359" y="35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3" name="SMARTInkShape-4203"/>
            <p:cNvSpPr/>
            <p:nvPr>
              <p:custDataLst>
                <p:tags r:id="rId338"/>
              </p:custDataLst>
            </p:nvPr>
          </p:nvSpPr>
          <p:spPr>
            <a:xfrm>
              <a:off x="3117850" y="2014561"/>
              <a:ext cx="266701" cy="105449"/>
            </a:xfrm>
            <a:custGeom>
              <a:avLst/>
              <a:gdLst/>
              <a:ahLst/>
              <a:cxnLst/>
              <a:rect l="0" t="0" r="0" b="0"/>
              <a:pathLst>
                <a:path w="266701" h="105449">
                  <a:moveTo>
                    <a:pt x="0" y="23789"/>
                  </a:moveTo>
                  <a:lnTo>
                    <a:pt x="0" y="23789"/>
                  </a:lnTo>
                  <a:lnTo>
                    <a:pt x="1881" y="48274"/>
                  </a:lnTo>
                  <a:lnTo>
                    <a:pt x="6481" y="65010"/>
                  </a:lnTo>
                  <a:lnTo>
                    <a:pt x="20970" y="85627"/>
                  </a:lnTo>
                  <a:lnTo>
                    <a:pt x="37964" y="99575"/>
                  </a:lnTo>
                  <a:lnTo>
                    <a:pt x="54823" y="105003"/>
                  </a:lnTo>
                  <a:lnTo>
                    <a:pt x="57716" y="105448"/>
                  </a:lnTo>
                  <a:lnTo>
                    <a:pt x="60349" y="104334"/>
                  </a:lnTo>
                  <a:lnTo>
                    <a:pt x="65157" y="99333"/>
                  </a:lnTo>
                  <a:lnTo>
                    <a:pt x="66016" y="95318"/>
                  </a:lnTo>
                  <a:lnTo>
                    <a:pt x="63971" y="64253"/>
                  </a:lnTo>
                  <a:lnTo>
                    <a:pt x="60268" y="43539"/>
                  </a:lnTo>
                  <a:lnTo>
                    <a:pt x="56655" y="36095"/>
                  </a:lnTo>
                  <a:lnTo>
                    <a:pt x="51957" y="31315"/>
                  </a:lnTo>
                  <a:lnTo>
                    <a:pt x="54514" y="37229"/>
                  </a:lnTo>
                  <a:lnTo>
                    <a:pt x="57509" y="39099"/>
                  </a:lnTo>
                  <a:lnTo>
                    <a:pt x="81288" y="43982"/>
                  </a:lnTo>
                  <a:lnTo>
                    <a:pt x="98923" y="46169"/>
                  </a:lnTo>
                  <a:lnTo>
                    <a:pt x="124012" y="42728"/>
                  </a:lnTo>
                  <a:lnTo>
                    <a:pt x="144459" y="33085"/>
                  </a:lnTo>
                  <a:lnTo>
                    <a:pt x="154986" y="25333"/>
                  </a:lnTo>
                  <a:lnTo>
                    <a:pt x="160605" y="17185"/>
                  </a:lnTo>
                  <a:lnTo>
                    <a:pt x="162103" y="13036"/>
                  </a:lnTo>
                  <a:lnTo>
                    <a:pt x="162397" y="9565"/>
                  </a:lnTo>
                  <a:lnTo>
                    <a:pt x="160841" y="3826"/>
                  </a:lnTo>
                  <a:lnTo>
                    <a:pt x="159438" y="2014"/>
                  </a:lnTo>
                  <a:lnTo>
                    <a:pt x="155998" y="0"/>
                  </a:lnTo>
                  <a:lnTo>
                    <a:pt x="153388" y="874"/>
                  </a:lnTo>
                  <a:lnTo>
                    <a:pt x="131669" y="19578"/>
                  </a:lnTo>
                  <a:lnTo>
                    <a:pt x="125547" y="32971"/>
                  </a:lnTo>
                  <a:lnTo>
                    <a:pt x="121617" y="61194"/>
                  </a:lnTo>
                  <a:lnTo>
                    <a:pt x="122706" y="66365"/>
                  </a:lnTo>
                  <a:lnTo>
                    <a:pt x="127679" y="73991"/>
                  </a:lnTo>
                  <a:lnTo>
                    <a:pt x="141783" y="82251"/>
                  </a:lnTo>
                  <a:lnTo>
                    <a:pt x="151444" y="83168"/>
                  </a:lnTo>
                  <a:lnTo>
                    <a:pt x="169145" y="78008"/>
                  </a:lnTo>
                  <a:lnTo>
                    <a:pt x="190475" y="70013"/>
                  </a:lnTo>
                  <a:lnTo>
                    <a:pt x="210800" y="68589"/>
                  </a:lnTo>
                  <a:lnTo>
                    <a:pt x="219042" y="70276"/>
                  </a:lnTo>
                  <a:lnTo>
                    <a:pt x="225763" y="72672"/>
                  </a:lnTo>
                  <a:lnTo>
                    <a:pt x="236775" y="74727"/>
                  </a:lnTo>
                  <a:lnTo>
                    <a:pt x="244820" y="79490"/>
                  </a:lnTo>
                  <a:lnTo>
                    <a:pt x="252652" y="86123"/>
                  </a:lnTo>
                  <a:lnTo>
                    <a:pt x="253807" y="85100"/>
                  </a:lnTo>
                  <a:lnTo>
                    <a:pt x="256972" y="80201"/>
                  </a:lnTo>
                  <a:lnTo>
                    <a:pt x="263424" y="48567"/>
                  </a:lnTo>
                  <a:lnTo>
                    <a:pt x="266269" y="19239"/>
                  </a:lnTo>
                  <a:lnTo>
                    <a:pt x="266700" y="47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4" name="SMARTInkShape-4204"/>
            <p:cNvSpPr/>
            <p:nvPr>
              <p:custDataLst>
                <p:tags r:id="rId339"/>
              </p:custDataLst>
            </p:nvPr>
          </p:nvSpPr>
          <p:spPr>
            <a:xfrm>
              <a:off x="2957436" y="1930400"/>
              <a:ext cx="160415" cy="304801"/>
            </a:xfrm>
            <a:custGeom>
              <a:avLst/>
              <a:gdLst/>
              <a:ahLst/>
              <a:cxnLst/>
              <a:rect l="0" t="0" r="0" b="0"/>
              <a:pathLst>
                <a:path w="160415" h="304801">
                  <a:moveTo>
                    <a:pt x="160414" y="0"/>
                  </a:moveTo>
                  <a:lnTo>
                    <a:pt x="160414" y="0"/>
                  </a:lnTo>
                  <a:lnTo>
                    <a:pt x="150301" y="3371"/>
                  </a:lnTo>
                  <a:lnTo>
                    <a:pt x="141573" y="14433"/>
                  </a:lnTo>
                  <a:lnTo>
                    <a:pt x="123081" y="46139"/>
                  </a:lnTo>
                  <a:lnTo>
                    <a:pt x="105722" y="76245"/>
                  </a:lnTo>
                  <a:lnTo>
                    <a:pt x="97142" y="93163"/>
                  </a:lnTo>
                  <a:lnTo>
                    <a:pt x="88599" y="110792"/>
                  </a:lnTo>
                  <a:lnTo>
                    <a:pt x="79376" y="128895"/>
                  </a:lnTo>
                  <a:lnTo>
                    <a:pt x="69700" y="147313"/>
                  </a:lnTo>
                  <a:lnTo>
                    <a:pt x="59721" y="165942"/>
                  </a:lnTo>
                  <a:lnTo>
                    <a:pt x="50247" y="183300"/>
                  </a:lnTo>
                  <a:lnTo>
                    <a:pt x="41108" y="199811"/>
                  </a:lnTo>
                  <a:lnTo>
                    <a:pt x="24839" y="229916"/>
                  </a:lnTo>
                  <a:lnTo>
                    <a:pt x="12905" y="255055"/>
                  </a:lnTo>
                  <a:lnTo>
                    <a:pt x="1623" y="282300"/>
                  </a:lnTo>
                  <a:lnTo>
                    <a:pt x="0" y="293153"/>
                  </a:lnTo>
                  <a:lnTo>
                    <a:pt x="1664" y="304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18" name="SMARTInkShape-Group892"/>
          <p:cNvGrpSpPr/>
          <p:nvPr/>
        </p:nvGrpSpPr>
        <p:grpSpPr>
          <a:xfrm>
            <a:off x="3657600" y="1987550"/>
            <a:ext cx="38101" cy="69851"/>
            <a:chOff x="3657600" y="1987550"/>
            <a:chExt cx="38101" cy="69851"/>
          </a:xfrm>
        </p:grpSpPr>
        <p:sp>
          <p:nvSpPr>
            <p:cNvPr id="1816" name="SMARTInkShape-4205"/>
            <p:cNvSpPr/>
            <p:nvPr>
              <p:custDataLst>
                <p:tags r:id="rId332"/>
              </p:custDataLst>
            </p:nvPr>
          </p:nvSpPr>
          <p:spPr>
            <a:xfrm>
              <a:off x="3689350" y="19875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6350" y="0"/>
                  </a:moveTo>
                  <a:lnTo>
                    <a:pt x="63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7" name="SMARTInkShape-4206"/>
            <p:cNvSpPr/>
            <p:nvPr>
              <p:custDataLst>
                <p:tags r:id="rId333"/>
              </p:custDataLst>
            </p:nvPr>
          </p:nvSpPr>
          <p:spPr>
            <a:xfrm>
              <a:off x="3657600" y="204470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5026" y="5793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25" name="SMARTInkShape-Group893"/>
          <p:cNvGrpSpPr/>
          <p:nvPr/>
        </p:nvGrpSpPr>
        <p:grpSpPr>
          <a:xfrm>
            <a:off x="4060342" y="1854200"/>
            <a:ext cx="502866" cy="279401"/>
            <a:chOff x="4060342" y="1854200"/>
            <a:chExt cx="502866" cy="279401"/>
          </a:xfrm>
        </p:grpSpPr>
        <p:sp>
          <p:nvSpPr>
            <p:cNvPr id="1819" name="SMARTInkShape-4207"/>
            <p:cNvSpPr/>
            <p:nvPr>
              <p:custDataLst>
                <p:tags r:id="rId326"/>
              </p:custDataLst>
            </p:nvPr>
          </p:nvSpPr>
          <p:spPr>
            <a:xfrm>
              <a:off x="4079679" y="1968500"/>
              <a:ext cx="124817" cy="135001"/>
            </a:xfrm>
            <a:custGeom>
              <a:avLst/>
              <a:gdLst/>
              <a:ahLst/>
              <a:cxnLst/>
              <a:rect l="0" t="0" r="0" b="0"/>
              <a:pathLst>
                <a:path w="124817" h="135001">
                  <a:moveTo>
                    <a:pt x="3371" y="0"/>
                  </a:moveTo>
                  <a:lnTo>
                    <a:pt x="3371" y="0"/>
                  </a:lnTo>
                  <a:lnTo>
                    <a:pt x="0" y="6742"/>
                  </a:lnTo>
                  <a:lnTo>
                    <a:pt x="7043" y="36871"/>
                  </a:lnTo>
                  <a:lnTo>
                    <a:pt x="15199" y="65801"/>
                  </a:lnTo>
                  <a:lnTo>
                    <a:pt x="31100" y="91855"/>
                  </a:lnTo>
                  <a:lnTo>
                    <a:pt x="61399" y="118098"/>
                  </a:lnTo>
                  <a:lnTo>
                    <a:pt x="86181" y="130712"/>
                  </a:lnTo>
                  <a:lnTo>
                    <a:pt x="101559" y="135000"/>
                  </a:lnTo>
                  <a:lnTo>
                    <a:pt x="113097" y="134554"/>
                  </a:lnTo>
                  <a:lnTo>
                    <a:pt x="117444" y="132741"/>
                  </a:lnTo>
                  <a:lnTo>
                    <a:pt x="124155" y="126965"/>
                  </a:lnTo>
                  <a:lnTo>
                    <a:pt x="124816" y="122743"/>
                  </a:lnTo>
                  <a:lnTo>
                    <a:pt x="117671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0" name="SMARTInkShape-4208"/>
            <p:cNvSpPr/>
            <p:nvPr>
              <p:custDataLst>
                <p:tags r:id="rId327"/>
              </p:custDataLst>
            </p:nvPr>
          </p:nvSpPr>
          <p:spPr>
            <a:xfrm>
              <a:off x="4060342" y="1987550"/>
              <a:ext cx="130659" cy="101601"/>
            </a:xfrm>
            <a:custGeom>
              <a:avLst/>
              <a:gdLst/>
              <a:ahLst/>
              <a:cxnLst/>
              <a:rect l="0" t="0" r="0" b="0"/>
              <a:pathLst>
                <a:path w="130659" h="101601">
                  <a:moveTo>
                    <a:pt x="3658" y="101600"/>
                  </a:moveTo>
                  <a:lnTo>
                    <a:pt x="3658" y="101600"/>
                  </a:lnTo>
                  <a:lnTo>
                    <a:pt x="0" y="101600"/>
                  </a:lnTo>
                  <a:lnTo>
                    <a:pt x="1562" y="101600"/>
                  </a:lnTo>
                  <a:lnTo>
                    <a:pt x="28591" y="85686"/>
                  </a:lnTo>
                  <a:lnTo>
                    <a:pt x="56985" y="64743"/>
                  </a:lnTo>
                  <a:lnTo>
                    <a:pt x="83586" y="44818"/>
                  </a:lnTo>
                  <a:lnTo>
                    <a:pt x="114095" y="21004"/>
                  </a:lnTo>
                  <a:lnTo>
                    <a:pt x="125751" y="8810"/>
                  </a:lnTo>
                  <a:lnTo>
                    <a:pt x="1306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1" name="SMARTInkShape-4209"/>
            <p:cNvSpPr/>
            <p:nvPr>
              <p:custDataLst>
                <p:tags r:id="rId328"/>
              </p:custDataLst>
            </p:nvPr>
          </p:nvSpPr>
          <p:spPr>
            <a:xfrm>
              <a:off x="4301385" y="1874133"/>
              <a:ext cx="73766" cy="203952"/>
            </a:xfrm>
            <a:custGeom>
              <a:avLst/>
              <a:gdLst/>
              <a:ahLst/>
              <a:cxnLst/>
              <a:rect l="0" t="0" r="0" b="0"/>
              <a:pathLst>
                <a:path w="73766" h="203952">
                  <a:moveTo>
                    <a:pt x="73765" y="5467"/>
                  </a:moveTo>
                  <a:lnTo>
                    <a:pt x="73765" y="5467"/>
                  </a:lnTo>
                  <a:lnTo>
                    <a:pt x="61832" y="441"/>
                  </a:lnTo>
                  <a:lnTo>
                    <a:pt x="59460" y="0"/>
                  </a:lnTo>
                  <a:lnTo>
                    <a:pt x="53060" y="3272"/>
                  </a:lnTo>
                  <a:lnTo>
                    <a:pt x="49379" y="6120"/>
                  </a:lnTo>
                  <a:lnTo>
                    <a:pt x="37455" y="30355"/>
                  </a:lnTo>
                  <a:lnTo>
                    <a:pt x="29170" y="54393"/>
                  </a:lnTo>
                  <a:lnTo>
                    <a:pt x="20784" y="80834"/>
                  </a:lnTo>
                  <a:lnTo>
                    <a:pt x="12353" y="106697"/>
                  </a:lnTo>
                  <a:lnTo>
                    <a:pt x="5783" y="130421"/>
                  </a:lnTo>
                  <a:lnTo>
                    <a:pt x="0" y="161729"/>
                  </a:lnTo>
                  <a:lnTo>
                    <a:pt x="168" y="185117"/>
                  </a:lnTo>
                  <a:lnTo>
                    <a:pt x="3175" y="202290"/>
                  </a:lnTo>
                  <a:lnTo>
                    <a:pt x="4833" y="203710"/>
                  </a:lnTo>
                  <a:lnTo>
                    <a:pt x="7349" y="203951"/>
                  </a:lnTo>
                  <a:lnTo>
                    <a:pt x="16615" y="2023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2" name="SMARTInkShape-4210"/>
            <p:cNvSpPr/>
            <p:nvPr>
              <p:custDataLst>
                <p:tags r:id="rId329"/>
              </p:custDataLst>
            </p:nvPr>
          </p:nvSpPr>
          <p:spPr>
            <a:xfrm>
              <a:off x="4421362" y="1879600"/>
              <a:ext cx="42689" cy="193623"/>
            </a:xfrm>
            <a:custGeom>
              <a:avLst/>
              <a:gdLst/>
              <a:ahLst/>
              <a:cxnLst/>
              <a:rect l="0" t="0" r="0" b="0"/>
              <a:pathLst>
                <a:path w="42689" h="193623">
                  <a:moveTo>
                    <a:pt x="36338" y="0"/>
                  </a:moveTo>
                  <a:lnTo>
                    <a:pt x="36338" y="0"/>
                  </a:lnTo>
                  <a:lnTo>
                    <a:pt x="24129" y="27790"/>
                  </a:lnTo>
                  <a:lnTo>
                    <a:pt x="16565" y="48334"/>
                  </a:lnTo>
                  <a:lnTo>
                    <a:pt x="9206" y="72282"/>
                  </a:lnTo>
                  <a:lnTo>
                    <a:pt x="3583" y="99388"/>
                  </a:lnTo>
                  <a:lnTo>
                    <a:pt x="614" y="126017"/>
                  </a:lnTo>
                  <a:lnTo>
                    <a:pt x="0" y="149846"/>
                  </a:lnTo>
                  <a:lnTo>
                    <a:pt x="4326" y="174456"/>
                  </a:lnTo>
                  <a:lnTo>
                    <a:pt x="10586" y="185956"/>
                  </a:lnTo>
                  <a:lnTo>
                    <a:pt x="18072" y="192008"/>
                  </a:lnTo>
                  <a:lnTo>
                    <a:pt x="22044" y="193622"/>
                  </a:lnTo>
                  <a:lnTo>
                    <a:pt x="26103" y="193287"/>
                  </a:lnTo>
                  <a:lnTo>
                    <a:pt x="42688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3" name="SMARTInkShape-4211"/>
            <p:cNvSpPr/>
            <p:nvPr>
              <p:custDataLst>
                <p:tags r:id="rId330"/>
              </p:custDataLst>
            </p:nvPr>
          </p:nvSpPr>
          <p:spPr>
            <a:xfrm>
              <a:off x="4381500" y="198120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6350"/>
                  </a:moveTo>
                  <a:lnTo>
                    <a:pt x="0" y="6350"/>
                  </a:lnTo>
                  <a:lnTo>
                    <a:pt x="27630" y="6350"/>
                  </a:lnTo>
                  <a:lnTo>
                    <a:pt x="53342" y="6350"/>
                  </a:lnTo>
                  <a:lnTo>
                    <a:pt x="79540" y="4468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4" name="SMARTInkShape-4212"/>
            <p:cNvSpPr/>
            <p:nvPr>
              <p:custDataLst>
                <p:tags r:id="rId331"/>
              </p:custDataLst>
            </p:nvPr>
          </p:nvSpPr>
          <p:spPr>
            <a:xfrm>
              <a:off x="4527550" y="1854200"/>
              <a:ext cx="35658" cy="279401"/>
            </a:xfrm>
            <a:custGeom>
              <a:avLst/>
              <a:gdLst/>
              <a:ahLst/>
              <a:cxnLst/>
              <a:rect l="0" t="0" r="0" b="0"/>
              <a:pathLst>
                <a:path w="35658" h="279401">
                  <a:moveTo>
                    <a:pt x="0" y="0"/>
                  </a:moveTo>
                  <a:lnTo>
                    <a:pt x="0" y="0"/>
                  </a:lnTo>
                  <a:lnTo>
                    <a:pt x="13815" y="24485"/>
                  </a:lnTo>
                  <a:lnTo>
                    <a:pt x="25730" y="56173"/>
                  </a:lnTo>
                  <a:lnTo>
                    <a:pt x="32602" y="82821"/>
                  </a:lnTo>
                  <a:lnTo>
                    <a:pt x="35657" y="111128"/>
                  </a:lnTo>
                  <a:lnTo>
                    <a:pt x="35132" y="142053"/>
                  </a:lnTo>
                  <a:lnTo>
                    <a:pt x="34005" y="158202"/>
                  </a:lnTo>
                  <a:lnTo>
                    <a:pt x="28989" y="189316"/>
                  </a:lnTo>
                  <a:lnTo>
                    <a:pt x="22762" y="218196"/>
                  </a:lnTo>
                  <a:lnTo>
                    <a:pt x="17642" y="242791"/>
                  </a:lnTo>
                  <a:lnTo>
                    <a:pt x="6350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28" name="SMARTInkShape-Group894"/>
          <p:cNvGrpSpPr/>
          <p:nvPr/>
        </p:nvGrpSpPr>
        <p:grpSpPr>
          <a:xfrm>
            <a:off x="4756150" y="2000250"/>
            <a:ext cx="76201" cy="31751"/>
            <a:chOff x="4756150" y="2000250"/>
            <a:chExt cx="76201" cy="31751"/>
          </a:xfrm>
        </p:grpSpPr>
        <p:sp>
          <p:nvSpPr>
            <p:cNvPr id="1826" name="SMARTInkShape-4213"/>
            <p:cNvSpPr/>
            <p:nvPr>
              <p:custDataLst>
                <p:tags r:id="rId324"/>
              </p:custDataLst>
            </p:nvPr>
          </p:nvSpPr>
          <p:spPr>
            <a:xfrm>
              <a:off x="4762500" y="2032000"/>
              <a:ext cx="31751" cy="1"/>
            </a:xfrm>
            <a:custGeom>
              <a:avLst/>
              <a:gdLst/>
              <a:ahLst/>
              <a:cxnLst/>
              <a:rect l="0" t="0" r="0" b="0"/>
              <a:pathLst>
                <a:path w="31751" h="1">
                  <a:moveTo>
                    <a:pt x="0" y="0"/>
                  </a:moveTo>
                  <a:lnTo>
                    <a:pt x="0" y="0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7" name="SMARTInkShape-4214"/>
            <p:cNvSpPr/>
            <p:nvPr>
              <p:custDataLst>
                <p:tags r:id="rId325"/>
              </p:custDataLst>
            </p:nvPr>
          </p:nvSpPr>
          <p:spPr>
            <a:xfrm>
              <a:off x="4756150" y="20002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12552" y="4468"/>
                  </a:lnTo>
                  <a:lnTo>
                    <a:pt x="38071" y="883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31" name="SMARTInkShape-Group895"/>
          <p:cNvGrpSpPr/>
          <p:nvPr/>
        </p:nvGrpSpPr>
        <p:grpSpPr>
          <a:xfrm>
            <a:off x="5064744" y="1849896"/>
            <a:ext cx="123207" cy="213855"/>
            <a:chOff x="5064744" y="1849896"/>
            <a:chExt cx="123207" cy="213855"/>
          </a:xfrm>
        </p:grpSpPr>
        <p:sp>
          <p:nvSpPr>
            <p:cNvPr id="1829" name="SMARTInkShape-4215"/>
            <p:cNvSpPr/>
            <p:nvPr>
              <p:custDataLst>
                <p:tags r:id="rId322"/>
              </p:custDataLst>
            </p:nvPr>
          </p:nvSpPr>
          <p:spPr>
            <a:xfrm>
              <a:off x="5064744" y="1849896"/>
              <a:ext cx="123207" cy="213855"/>
            </a:xfrm>
            <a:custGeom>
              <a:avLst/>
              <a:gdLst/>
              <a:ahLst/>
              <a:cxnLst/>
              <a:rect l="0" t="0" r="0" b="0"/>
              <a:pathLst>
                <a:path w="123207" h="213855">
                  <a:moveTo>
                    <a:pt x="91456" y="36054"/>
                  </a:moveTo>
                  <a:lnTo>
                    <a:pt x="91456" y="36054"/>
                  </a:lnTo>
                  <a:lnTo>
                    <a:pt x="88085" y="32683"/>
                  </a:lnTo>
                  <a:lnTo>
                    <a:pt x="85680" y="33101"/>
                  </a:lnTo>
                  <a:lnTo>
                    <a:pt x="79247" y="37329"/>
                  </a:lnTo>
                  <a:lnTo>
                    <a:pt x="58549" y="68160"/>
                  </a:lnTo>
                  <a:lnTo>
                    <a:pt x="46492" y="92892"/>
                  </a:lnTo>
                  <a:lnTo>
                    <a:pt x="35959" y="120347"/>
                  </a:lnTo>
                  <a:lnTo>
                    <a:pt x="26574" y="147601"/>
                  </a:lnTo>
                  <a:lnTo>
                    <a:pt x="17698" y="171473"/>
                  </a:lnTo>
                  <a:lnTo>
                    <a:pt x="8141" y="198004"/>
                  </a:lnTo>
                  <a:lnTo>
                    <a:pt x="3156" y="206809"/>
                  </a:lnTo>
                  <a:lnTo>
                    <a:pt x="839" y="209158"/>
                  </a:lnTo>
                  <a:lnTo>
                    <a:pt x="0" y="210723"/>
                  </a:lnTo>
                  <a:lnTo>
                    <a:pt x="146" y="211767"/>
                  </a:lnTo>
                  <a:lnTo>
                    <a:pt x="950" y="212462"/>
                  </a:lnTo>
                  <a:lnTo>
                    <a:pt x="2344" y="182278"/>
                  </a:lnTo>
                  <a:lnTo>
                    <a:pt x="5285" y="158898"/>
                  </a:lnTo>
                  <a:lnTo>
                    <a:pt x="15998" y="129692"/>
                  </a:lnTo>
                  <a:lnTo>
                    <a:pt x="22807" y="114002"/>
                  </a:lnTo>
                  <a:lnTo>
                    <a:pt x="30167" y="97897"/>
                  </a:lnTo>
                  <a:lnTo>
                    <a:pt x="45872" y="67068"/>
                  </a:lnTo>
                  <a:lnTo>
                    <a:pt x="62259" y="41606"/>
                  </a:lnTo>
                  <a:lnTo>
                    <a:pt x="88589" y="12430"/>
                  </a:lnTo>
                  <a:lnTo>
                    <a:pt x="95781" y="2557"/>
                  </a:lnTo>
                  <a:lnTo>
                    <a:pt x="99963" y="0"/>
                  </a:lnTo>
                  <a:lnTo>
                    <a:pt x="100655" y="2140"/>
                  </a:lnTo>
                  <a:lnTo>
                    <a:pt x="98577" y="31498"/>
                  </a:lnTo>
                  <a:lnTo>
                    <a:pt x="98149" y="55901"/>
                  </a:lnTo>
                  <a:lnTo>
                    <a:pt x="97958" y="80858"/>
                  </a:lnTo>
                  <a:lnTo>
                    <a:pt x="99755" y="106061"/>
                  </a:lnTo>
                  <a:lnTo>
                    <a:pt x="102906" y="130668"/>
                  </a:lnTo>
                  <a:lnTo>
                    <a:pt x="106658" y="153364"/>
                  </a:lnTo>
                  <a:lnTo>
                    <a:pt x="112736" y="179233"/>
                  </a:lnTo>
                  <a:lnTo>
                    <a:pt x="121962" y="209839"/>
                  </a:lnTo>
                  <a:lnTo>
                    <a:pt x="123206" y="2138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0" name="SMARTInkShape-4216"/>
            <p:cNvSpPr/>
            <p:nvPr>
              <p:custDataLst>
                <p:tags r:id="rId323"/>
              </p:custDataLst>
            </p:nvPr>
          </p:nvSpPr>
          <p:spPr>
            <a:xfrm>
              <a:off x="5069992" y="1993900"/>
              <a:ext cx="117959" cy="6351"/>
            </a:xfrm>
            <a:custGeom>
              <a:avLst/>
              <a:gdLst/>
              <a:ahLst/>
              <a:cxnLst/>
              <a:rect l="0" t="0" r="0" b="0"/>
              <a:pathLst>
                <a:path w="117959" h="6351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  <a:lnTo>
                    <a:pt x="27893" y="3371"/>
                  </a:lnTo>
                  <a:lnTo>
                    <a:pt x="54505" y="5467"/>
                  </a:lnTo>
                  <a:lnTo>
                    <a:pt x="84732" y="6088"/>
                  </a:lnTo>
                  <a:lnTo>
                    <a:pt x="11795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35" name="SMARTInkShape-Group896"/>
          <p:cNvGrpSpPr/>
          <p:nvPr/>
        </p:nvGrpSpPr>
        <p:grpSpPr>
          <a:xfrm>
            <a:off x="5380540" y="1696594"/>
            <a:ext cx="264611" cy="351992"/>
            <a:chOff x="5380540" y="1696594"/>
            <a:chExt cx="264611" cy="351992"/>
          </a:xfrm>
        </p:grpSpPr>
        <p:sp>
          <p:nvSpPr>
            <p:cNvPr id="1832" name="SMARTInkShape-4217"/>
            <p:cNvSpPr/>
            <p:nvPr>
              <p:custDataLst>
                <p:tags r:id="rId319"/>
              </p:custDataLst>
            </p:nvPr>
          </p:nvSpPr>
          <p:spPr>
            <a:xfrm>
              <a:off x="5380540" y="1938265"/>
              <a:ext cx="163011" cy="110321"/>
            </a:xfrm>
            <a:custGeom>
              <a:avLst/>
              <a:gdLst/>
              <a:ahLst/>
              <a:cxnLst/>
              <a:rect l="0" t="0" r="0" b="0"/>
              <a:pathLst>
                <a:path w="163011" h="110321">
                  <a:moveTo>
                    <a:pt x="10610" y="36585"/>
                  </a:moveTo>
                  <a:lnTo>
                    <a:pt x="10610" y="36585"/>
                  </a:lnTo>
                  <a:lnTo>
                    <a:pt x="17352" y="39956"/>
                  </a:lnTo>
                  <a:lnTo>
                    <a:pt x="31658" y="42052"/>
                  </a:lnTo>
                  <a:lnTo>
                    <a:pt x="56160" y="37691"/>
                  </a:lnTo>
                  <a:lnTo>
                    <a:pt x="81801" y="30035"/>
                  </a:lnTo>
                  <a:lnTo>
                    <a:pt x="94287" y="21729"/>
                  </a:lnTo>
                  <a:lnTo>
                    <a:pt x="95323" y="18920"/>
                  </a:lnTo>
                  <a:lnTo>
                    <a:pt x="94592" y="12036"/>
                  </a:lnTo>
                  <a:lnTo>
                    <a:pt x="91997" y="8930"/>
                  </a:lnTo>
                  <a:lnTo>
                    <a:pt x="83471" y="3597"/>
                  </a:lnTo>
                  <a:lnTo>
                    <a:pt x="63401" y="0"/>
                  </a:lnTo>
                  <a:lnTo>
                    <a:pt x="39579" y="2305"/>
                  </a:lnTo>
                  <a:lnTo>
                    <a:pt x="24896" y="9355"/>
                  </a:lnTo>
                  <a:lnTo>
                    <a:pt x="12726" y="19544"/>
                  </a:lnTo>
                  <a:lnTo>
                    <a:pt x="4965" y="31128"/>
                  </a:lnTo>
                  <a:lnTo>
                    <a:pt x="0" y="52920"/>
                  </a:lnTo>
                  <a:lnTo>
                    <a:pt x="1900" y="73881"/>
                  </a:lnTo>
                  <a:lnTo>
                    <a:pt x="8855" y="85146"/>
                  </a:lnTo>
                  <a:lnTo>
                    <a:pt x="26552" y="99421"/>
                  </a:lnTo>
                  <a:lnTo>
                    <a:pt x="42390" y="106846"/>
                  </a:lnTo>
                  <a:lnTo>
                    <a:pt x="71140" y="110320"/>
                  </a:lnTo>
                  <a:lnTo>
                    <a:pt x="102001" y="106488"/>
                  </a:lnTo>
                  <a:lnTo>
                    <a:pt x="132076" y="96730"/>
                  </a:lnTo>
                  <a:lnTo>
                    <a:pt x="163010" y="810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3" name="SMARTInkShape-4218"/>
            <p:cNvSpPr/>
            <p:nvPr>
              <p:custDataLst>
                <p:tags r:id="rId320"/>
              </p:custDataLst>
            </p:nvPr>
          </p:nvSpPr>
          <p:spPr>
            <a:xfrm>
              <a:off x="5598340" y="1784350"/>
              <a:ext cx="46811" cy="61603"/>
            </a:xfrm>
            <a:custGeom>
              <a:avLst/>
              <a:gdLst/>
              <a:ahLst/>
              <a:cxnLst/>
              <a:rect l="0" t="0" r="0" b="0"/>
              <a:pathLst>
                <a:path w="46811" h="61603">
                  <a:moveTo>
                    <a:pt x="15060" y="0"/>
                  </a:moveTo>
                  <a:lnTo>
                    <a:pt x="15060" y="0"/>
                  </a:lnTo>
                  <a:lnTo>
                    <a:pt x="8319" y="3371"/>
                  </a:lnTo>
                  <a:lnTo>
                    <a:pt x="3127" y="10670"/>
                  </a:lnTo>
                  <a:lnTo>
                    <a:pt x="754" y="15580"/>
                  </a:lnTo>
                  <a:lnTo>
                    <a:pt x="0" y="24798"/>
                  </a:lnTo>
                  <a:lnTo>
                    <a:pt x="5265" y="45585"/>
                  </a:lnTo>
                  <a:lnTo>
                    <a:pt x="10942" y="53892"/>
                  </a:lnTo>
                  <a:lnTo>
                    <a:pt x="18168" y="59230"/>
                  </a:lnTo>
                  <a:lnTo>
                    <a:pt x="26084" y="61602"/>
                  </a:lnTo>
                  <a:lnTo>
                    <a:pt x="34306" y="60775"/>
                  </a:lnTo>
                  <a:lnTo>
                    <a:pt x="4681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4" name="SMARTInkShape-4219"/>
            <p:cNvSpPr/>
            <p:nvPr>
              <p:custDataLst>
                <p:tags r:id="rId321"/>
              </p:custDataLst>
            </p:nvPr>
          </p:nvSpPr>
          <p:spPr>
            <a:xfrm>
              <a:off x="5619750" y="1696594"/>
              <a:ext cx="19051" cy="11557"/>
            </a:xfrm>
            <a:custGeom>
              <a:avLst/>
              <a:gdLst/>
              <a:ahLst/>
              <a:cxnLst/>
              <a:rect l="0" t="0" r="0" b="0"/>
              <a:pathLst>
                <a:path w="19051" h="11557">
                  <a:moveTo>
                    <a:pt x="19050" y="11556"/>
                  </a:moveTo>
                  <a:lnTo>
                    <a:pt x="19050" y="11556"/>
                  </a:lnTo>
                  <a:lnTo>
                    <a:pt x="8219" y="1430"/>
                  </a:lnTo>
                  <a:lnTo>
                    <a:pt x="4123" y="0"/>
                  </a:lnTo>
                  <a:lnTo>
                    <a:pt x="2749" y="324"/>
                  </a:lnTo>
                  <a:lnTo>
                    <a:pt x="1833" y="1246"/>
                  </a:lnTo>
                  <a:lnTo>
                    <a:pt x="0" y="52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36" name="SMARTInkShape-4220"/>
          <p:cNvSpPr/>
          <p:nvPr>
            <p:custDataLst>
              <p:tags r:id="rId6"/>
            </p:custDataLst>
          </p:nvPr>
        </p:nvSpPr>
        <p:spPr>
          <a:xfrm>
            <a:off x="5737798" y="1741962"/>
            <a:ext cx="116445" cy="85565"/>
          </a:xfrm>
          <a:custGeom>
            <a:avLst/>
            <a:gdLst/>
            <a:ahLst/>
            <a:cxnLst/>
            <a:rect l="0" t="0" r="0" b="0"/>
            <a:pathLst>
              <a:path w="116445" h="85565">
                <a:moveTo>
                  <a:pt x="21652" y="29688"/>
                </a:moveTo>
                <a:lnTo>
                  <a:pt x="21652" y="29688"/>
                </a:lnTo>
                <a:lnTo>
                  <a:pt x="18281" y="26317"/>
                </a:lnTo>
                <a:lnTo>
                  <a:pt x="16582" y="26030"/>
                </a:lnTo>
                <a:lnTo>
                  <a:pt x="14745" y="26543"/>
                </a:lnTo>
                <a:lnTo>
                  <a:pt x="12815" y="27592"/>
                </a:lnTo>
                <a:lnTo>
                  <a:pt x="6725" y="35809"/>
                </a:lnTo>
                <a:lnTo>
                  <a:pt x="453" y="50551"/>
                </a:lnTo>
                <a:lnTo>
                  <a:pt x="0" y="60362"/>
                </a:lnTo>
                <a:lnTo>
                  <a:pt x="867" y="64954"/>
                </a:lnTo>
                <a:lnTo>
                  <a:pt x="5594" y="71938"/>
                </a:lnTo>
                <a:lnTo>
                  <a:pt x="11693" y="76688"/>
                </a:lnTo>
                <a:lnTo>
                  <a:pt x="16755" y="78799"/>
                </a:lnTo>
                <a:lnTo>
                  <a:pt x="23240" y="77856"/>
                </a:lnTo>
                <a:lnTo>
                  <a:pt x="26943" y="76617"/>
                </a:lnTo>
                <a:lnTo>
                  <a:pt x="32941" y="71477"/>
                </a:lnTo>
                <a:lnTo>
                  <a:pt x="44750" y="54032"/>
                </a:lnTo>
                <a:lnTo>
                  <a:pt x="52123" y="49435"/>
                </a:lnTo>
                <a:lnTo>
                  <a:pt x="52549" y="49908"/>
                </a:lnTo>
                <a:lnTo>
                  <a:pt x="56661" y="61009"/>
                </a:lnTo>
                <a:lnTo>
                  <a:pt x="62207" y="69150"/>
                </a:lnTo>
                <a:lnTo>
                  <a:pt x="79404" y="80389"/>
                </a:lnTo>
                <a:lnTo>
                  <a:pt x="89799" y="84927"/>
                </a:lnTo>
                <a:lnTo>
                  <a:pt x="92483" y="85564"/>
                </a:lnTo>
                <a:lnTo>
                  <a:pt x="99229" y="84390"/>
                </a:lnTo>
                <a:lnTo>
                  <a:pt x="103003" y="83089"/>
                </a:lnTo>
                <a:lnTo>
                  <a:pt x="109078" y="77881"/>
                </a:lnTo>
                <a:lnTo>
                  <a:pt x="111686" y="74517"/>
                </a:lnTo>
                <a:lnTo>
                  <a:pt x="114584" y="65134"/>
                </a:lnTo>
                <a:lnTo>
                  <a:pt x="116444" y="38493"/>
                </a:lnTo>
                <a:lnTo>
                  <a:pt x="113395" y="17715"/>
                </a:lnTo>
                <a:lnTo>
                  <a:pt x="108023" y="4896"/>
                </a:lnTo>
                <a:lnTo>
                  <a:pt x="105338" y="2576"/>
                </a:lnTo>
                <a:lnTo>
                  <a:pt x="98591" y="0"/>
                </a:lnTo>
                <a:lnTo>
                  <a:pt x="90890" y="736"/>
                </a:lnTo>
                <a:lnTo>
                  <a:pt x="78802" y="428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839" name="SMARTInkShape-Group898"/>
          <p:cNvGrpSpPr/>
          <p:nvPr/>
        </p:nvGrpSpPr>
        <p:grpSpPr>
          <a:xfrm>
            <a:off x="5930900" y="1663700"/>
            <a:ext cx="82551" cy="163579"/>
            <a:chOff x="5930900" y="1663700"/>
            <a:chExt cx="82551" cy="163579"/>
          </a:xfrm>
        </p:grpSpPr>
        <p:sp>
          <p:nvSpPr>
            <p:cNvPr id="1837" name="SMARTInkShape-4221"/>
            <p:cNvSpPr/>
            <p:nvPr>
              <p:custDataLst>
                <p:tags r:id="rId317"/>
              </p:custDataLst>
            </p:nvPr>
          </p:nvSpPr>
          <p:spPr>
            <a:xfrm>
              <a:off x="5944906" y="1663700"/>
              <a:ext cx="68545" cy="163579"/>
            </a:xfrm>
            <a:custGeom>
              <a:avLst/>
              <a:gdLst/>
              <a:ahLst/>
              <a:cxnLst/>
              <a:rect l="0" t="0" r="0" b="0"/>
              <a:pathLst>
                <a:path w="68545" h="163579">
                  <a:moveTo>
                    <a:pt x="30444" y="0"/>
                  </a:moveTo>
                  <a:lnTo>
                    <a:pt x="30444" y="0"/>
                  </a:lnTo>
                  <a:lnTo>
                    <a:pt x="27073" y="6742"/>
                  </a:lnTo>
                  <a:lnTo>
                    <a:pt x="23271" y="32507"/>
                  </a:lnTo>
                  <a:lnTo>
                    <a:pt x="14835" y="61451"/>
                  </a:lnTo>
                  <a:lnTo>
                    <a:pt x="9866" y="84462"/>
                  </a:lnTo>
                  <a:lnTo>
                    <a:pt x="3102" y="114474"/>
                  </a:lnTo>
                  <a:lnTo>
                    <a:pt x="0" y="137870"/>
                  </a:lnTo>
                  <a:lnTo>
                    <a:pt x="976" y="143419"/>
                  </a:lnTo>
                  <a:lnTo>
                    <a:pt x="5823" y="151466"/>
                  </a:lnTo>
                  <a:lnTo>
                    <a:pt x="16485" y="159963"/>
                  </a:lnTo>
                  <a:lnTo>
                    <a:pt x="31952" y="163578"/>
                  </a:lnTo>
                  <a:lnTo>
                    <a:pt x="41932" y="162542"/>
                  </a:lnTo>
                  <a:lnTo>
                    <a:pt x="51071" y="159024"/>
                  </a:lnTo>
                  <a:lnTo>
                    <a:pt x="68544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8" name="SMARTInkShape-4222"/>
            <p:cNvSpPr/>
            <p:nvPr>
              <p:custDataLst>
                <p:tags r:id="rId318"/>
              </p:custDataLst>
            </p:nvPr>
          </p:nvSpPr>
          <p:spPr>
            <a:xfrm>
              <a:off x="5930900" y="1727300"/>
              <a:ext cx="82551" cy="12601"/>
            </a:xfrm>
            <a:custGeom>
              <a:avLst/>
              <a:gdLst/>
              <a:ahLst/>
              <a:cxnLst/>
              <a:rect l="0" t="0" r="0" b="0"/>
              <a:pathLst>
                <a:path w="82551" h="12601">
                  <a:moveTo>
                    <a:pt x="0" y="12600"/>
                  </a:moveTo>
                  <a:lnTo>
                    <a:pt x="0" y="12600"/>
                  </a:lnTo>
                  <a:lnTo>
                    <a:pt x="0" y="9229"/>
                  </a:lnTo>
                  <a:lnTo>
                    <a:pt x="1881" y="5692"/>
                  </a:lnTo>
                  <a:lnTo>
                    <a:pt x="3371" y="3762"/>
                  </a:lnTo>
                  <a:lnTo>
                    <a:pt x="8789" y="1616"/>
                  </a:lnTo>
                  <a:lnTo>
                    <a:pt x="39497" y="0"/>
                  </a:lnTo>
                  <a:lnTo>
                    <a:pt x="68152" y="4939"/>
                  </a:lnTo>
                  <a:lnTo>
                    <a:pt x="82550" y="6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42" name="SMARTInkShape-Group899"/>
          <p:cNvGrpSpPr/>
          <p:nvPr/>
        </p:nvGrpSpPr>
        <p:grpSpPr>
          <a:xfrm>
            <a:off x="6521450" y="1905362"/>
            <a:ext cx="400051" cy="180699"/>
            <a:chOff x="6521450" y="1905362"/>
            <a:chExt cx="400051" cy="180699"/>
          </a:xfrm>
        </p:grpSpPr>
        <p:sp>
          <p:nvSpPr>
            <p:cNvPr id="1840" name="SMARTInkShape-4223"/>
            <p:cNvSpPr/>
            <p:nvPr>
              <p:custDataLst>
                <p:tags r:id="rId315"/>
              </p:custDataLst>
            </p:nvPr>
          </p:nvSpPr>
          <p:spPr>
            <a:xfrm>
              <a:off x="6811466" y="1905362"/>
              <a:ext cx="110035" cy="139339"/>
            </a:xfrm>
            <a:custGeom>
              <a:avLst/>
              <a:gdLst/>
              <a:ahLst/>
              <a:cxnLst/>
              <a:rect l="0" t="0" r="0" b="0"/>
              <a:pathLst>
                <a:path w="110035" h="139339">
                  <a:moveTo>
                    <a:pt x="40184" y="88538"/>
                  </a:moveTo>
                  <a:lnTo>
                    <a:pt x="40184" y="88538"/>
                  </a:lnTo>
                  <a:lnTo>
                    <a:pt x="40184" y="81796"/>
                  </a:lnTo>
                  <a:lnTo>
                    <a:pt x="38302" y="76605"/>
                  </a:lnTo>
                  <a:lnTo>
                    <a:pt x="36813" y="74232"/>
                  </a:lnTo>
                  <a:lnTo>
                    <a:pt x="35115" y="72651"/>
                  </a:lnTo>
                  <a:lnTo>
                    <a:pt x="31346" y="70894"/>
                  </a:lnTo>
                  <a:lnTo>
                    <a:pt x="28647" y="71836"/>
                  </a:lnTo>
                  <a:lnTo>
                    <a:pt x="21886" y="76646"/>
                  </a:lnTo>
                  <a:lnTo>
                    <a:pt x="6753" y="96302"/>
                  </a:lnTo>
                  <a:lnTo>
                    <a:pt x="1102" y="108216"/>
                  </a:lnTo>
                  <a:lnTo>
                    <a:pt x="0" y="118686"/>
                  </a:lnTo>
                  <a:lnTo>
                    <a:pt x="696" y="123453"/>
                  </a:lnTo>
                  <a:lnTo>
                    <a:pt x="2569" y="127337"/>
                  </a:lnTo>
                  <a:lnTo>
                    <a:pt x="8415" y="133534"/>
                  </a:lnTo>
                  <a:lnTo>
                    <a:pt x="12655" y="134763"/>
                  </a:lnTo>
                  <a:lnTo>
                    <a:pt x="23010" y="134247"/>
                  </a:lnTo>
                  <a:lnTo>
                    <a:pt x="32786" y="129785"/>
                  </a:lnTo>
                  <a:lnTo>
                    <a:pt x="37369" y="126619"/>
                  </a:lnTo>
                  <a:lnTo>
                    <a:pt x="55568" y="100555"/>
                  </a:lnTo>
                  <a:lnTo>
                    <a:pt x="73435" y="70853"/>
                  </a:lnTo>
                  <a:lnTo>
                    <a:pt x="88358" y="45165"/>
                  </a:lnTo>
                  <a:lnTo>
                    <a:pt x="102514" y="16420"/>
                  </a:lnTo>
                  <a:lnTo>
                    <a:pt x="107806" y="1239"/>
                  </a:lnTo>
                  <a:lnTo>
                    <a:pt x="107843" y="0"/>
                  </a:lnTo>
                  <a:lnTo>
                    <a:pt x="107162" y="585"/>
                  </a:lnTo>
                  <a:lnTo>
                    <a:pt x="93297" y="30624"/>
                  </a:lnTo>
                  <a:lnTo>
                    <a:pt x="79205" y="59227"/>
                  </a:lnTo>
                  <a:lnTo>
                    <a:pt x="74794" y="85890"/>
                  </a:lnTo>
                  <a:lnTo>
                    <a:pt x="76262" y="103119"/>
                  </a:lnTo>
                  <a:lnTo>
                    <a:pt x="81148" y="116420"/>
                  </a:lnTo>
                  <a:lnTo>
                    <a:pt x="84427" y="121943"/>
                  </a:lnTo>
                  <a:lnTo>
                    <a:pt x="93714" y="129960"/>
                  </a:lnTo>
                  <a:lnTo>
                    <a:pt x="110034" y="1393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1" name="SMARTInkShape-4224"/>
            <p:cNvSpPr/>
            <p:nvPr>
              <p:custDataLst>
                <p:tags r:id="rId316"/>
              </p:custDataLst>
            </p:nvPr>
          </p:nvSpPr>
          <p:spPr>
            <a:xfrm>
              <a:off x="6521450" y="1961318"/>
              <a:ext cx="252534" cy="124743"/>
            </a:xfrm>
            <a:custGeom>
              <a:avLst/>
              <a:gdLst/>
              <a:ahLst/>
              <a:cxnLst/>
              <a:rect l="0" t="0" r="0" b="0"/>
              <a:pathLst>
                <a:path w="252534" h="124743">
                  <a:moveTo>
                    <a:pt x="0" y="13532"/>
                  </a:moveTo>
                  <a:lnTo>
                    <a:pt x="0" y="13532"/>
                  </a:lnTo>
                  <a:lnTo>
                    <a:pt x="0" y="9874"/>
                  </a:lnTo>
                  <a:lnTo>
                    <a:pt x="0" y="34597"/>
                  </a:lnTo>
                  <a:lnTo>
                    <a:pt x="0" y="64929"/>
                  </a:lnTo>
                  <a:lnTo>
                    <a:pt x="0" y="92496"/>
                  </a:lnTo>
                  <a:lnTo>
                    <a:pt x="1881" y="112188"/>
                  </a:lnTo>
                  <a:lnTo>
                    <a:pt x="5069" y="120879"/>
                  </a:lnTo>
                  <a:lnTo>
                    <a:pt x="6907" y="123197"/>
                  </a:lnTo>
                  <a:lnTo>
                    <a:pt x="8838" y="124742"/>
                  </a:lnTo>
                  <a:lnTo>
                    <a:pt x="10831" y="124361"/>
                  </a:lnTo>
                  <a:lnTo>
                    <a:pt x="14926" y="120174"/>
                  </a:lnTo>
                  <a:lnTo>
                    <a:pt x="24716" y="94439"/>
                  </a:lnTo>
                  <a:lnTo>
                    <a:pt x="34268" y="73479"/>
                  </a:lnTo>
                  <a:lnTo>
                    <a:pt x="41807" y="51934"/>
                  </a:lnTo>
                  <a:lnTo>
                    <a:pt x="50016" y="25616"/>
                  </a:lnTo>
                  <a:lnTo>
                    <a:pt x="59112" y="7452"/>
                  </a:lnTo>
                  <a:lnTo>
                    <a:pt x="61280" y="5951"/>
                  </a:lnTo>
                  <a:lnTo>
                    <a:pt x="63431" y="5656"/>
                  </a:lnTo>
                  <a:lnTo>
                    <a:pt x="67703" y="7209"/>
                  </a:lnTo>
                  <a:lnTo>
                    <a:pt x="71953" y="10251"/>
                  </a:lnTo>
                  <a:lnTo>
                    <a:pt x="78312" y="22673"/>
                  </a:lnTo>
                  <a:lnTo>
                    <a:pt x="81294" y="36388"/>
                  </a:lnTo>
                  <a:lnTo>
                    <a:pt x="76973" y="64274"/>
                  </a:lnTo>
                  <a:lnTo>
                    <a:pt x="77420" y="66410"/>
                  </a:lnTo>
                  <a:lnTo>
                    <a:pt x="78425" y="67834"/>
                  </a:lnTo>
                  <a:lnTo>
                    <a:pt x="79800" y="68783"/>
                  </a:lnTo>
                  <a:lnTo>
                    <a:pt x="82128" y="68005"/>
                  </a:lnTo>
                  <a:lnTo>
                    <a:pt x="103356" y="49468"/>
                  </a:lnTo>
                  <a:lnTo>
                    <a:pt x="128555" y="21478"/>
                  </a:lnTo>
                  <a:lnTo>
                    <a:pt x="142594" y="10006"/>
                  </a:lnTo>
                  <a:lnTo>
                    <a:pt x="143746" y="9770"/>
                  </a:lnTo>
                  <a:lnTo>
                    <a:pt x="144514" y="10318"/>
                  </a:lnTo>
                  <a:lnTo>
                    <a:pt x="145026" y="11390"/>
                  </a:lnTo>
                  <a:lnTo>
                    <a:pt x="146695" y="40138"/>
                  </a:lnTo>
                  <a:lnTo>
                    <a:pt x="154880" y="67470"/>
                  </a:lnTo>
                  <a:lnTo>
                    <a:pt x="164345" y="80941"/>
                  </a:lnTo>
                  <a:lnTo>
                    <a:pt x="179458" y="90498"/>
                  </a:lnTo>
                  <a:lnTo>
                    <a:pt x="189356" y="91719"/>
                  </a:lnTo>
                  <a:lnTo>
                    <a:pt x="199164" y="89204"/>
                  </a:lnTo>
                  <a:lnTo>
                    <a:pt x="228904" y="72171"/>
                  </a:lnTo>
                  <a:lnTo>
                    <a:pt x="237672" y="60290"/>
                  </a:lnTo>
                  <a:lnTo>
                    <a:pt x="249050" y="29667"/>
                  </a:lnTo>
                  <a:lnTo>
                    <a:pt x="252533" y="11570"/>
                  </a:lnTo>
                  <a:lnTo>
                    <a:pt x="251466" y="3723"/>
                  </a:lnTo>
                  <a:lnTo>
                    <a:pt x="250194" y="643"/>
                  </a:lnTo>
                  <a:lnTo>
                    <a:pt x="247935" y="0"/>
                  </a:lnTo>
                  <a:lnTo>
                    <a:pt x="245018" y="983"/>
                  </a:lnTo>
                  <a:lnTo>
                    <a:pt x="226825" y="16070"/>
                  </a:lnTo>
                  <a:lnTo>
                    <a:pt x="215766" y="33334"/>
                  </a:lnTo>
                  <a:lnTo>
                    <a:pt x="215105" y="39434"/>
                  </a:lnTo>
                  <a:lnTo>
                    <a:pt x="218134" y="51855"/>
                  </a:lnTo>
                  <a:lnTo>
                    <a:pt x="241300" y="833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45" name="SMARTInkShape-Group900"/>
          <p:cNvGrpSpPr/>
          <p:nvPr/>
        </p:nvGrpSpPr>
        <p:grpSpPr>
          <a:xfrm>
            <a:off x="7146007" y="1828161"/>
            <a:ext cx="137444" cy="205290"/>
            <a:chOff x="7146007" y="1828161"/>
            <a:chExt cx="137444" cy="205290"/>
          </a:xfrm>
        </p:grpSpPr>
        <p:sp>
          <p:nvSpPr>
            <p:cNvPr id="1843" name="SMARTInkShape-4225"/>
            <p:cNvSpPr/>
            <p:nvPr>
              <p:custDataLst>
                <p:tags r:id="rId313"/>
              </p:custDataLst>
            </p:nvPr>
          </p:nvSpPr>
          <p:spPr>
            <a:xfrm>
              <a:off x="7188200" y="1939729"/>
              <a:ext cx="95251" cy="9722"/>
            </a:xfrm>
            <a:custGeom>
              <a:avLst/>
              <a:gdLst/>
              <a:ahLst/>
              <a:cxnLst/>
              <a:rect l="0" t="0" r="0" b="0"/>
              <a:pathLst>
                <a:path w="95251" h="9722">
                  <a:moveTo>
                    <a:pt x="0" y="3371"/>
                  </a:moveTo>
                  <a:lnTo>
                    <a:pt x="0" y="3371"/>
                  </a:lnTo>
                  <a:lnTo>
                    <a:pt x="6480" y="2665"/>
                  </a:lnTo>
                  <a:lnTo>
                    <a:pt x="15580" y="0"/>
                  </a:lnTo>
                  <a:lnTo>
                    <a:pt x="35975" y="1275"/>
                  </a:lnTo>
                  <a:lnTo>
                    <a:pt x="67444" y="7321"/>
                  </a:lnTo>
                  <a:lnTo>
                    <a:pt x="95250" y="9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4" name="SMARTInkShape-4226"/>
            <p:cNvSpPr/>
            <p:nvPr>
              <p:custDataLst>
                <p:tags r:id="rId314"/>
              </p:custDataLst>
            </p:nvPr>
          </p:nvSpPr>
          <p:spPr>
            <a:xfrm>
              <a:off x="7146007" y="1828161"/>
              <a:ext cx="137444" cy="205290"/>
            </a:xfrm>
            <a:custGeom>
              <a:avLst/>
              <a:gdLst/>
              <a:ahLst/>
              <a:cxnLst/>
              <a:rect l="0" t="0" r="0" b="0"/>
              <a:pathLst>
                <a:path w="137444" h="205290">
                  <a:moveTo>
                    <a:pt x="92993" y="19689"/>
                  </a:moveTo>
                  <a:lnTo>
                    <a:pt x="92993" y="19689"/>
                  </a:lnTo>
                  <a:lnTo>
                    <a:pt x="77784" y="42084"/>
                  </a:lnTo>
                  <a:lnTo>
                    <a:pt x="66478" y="65155"/>
                  </a:lnTo>
                  <a:lnTo>
                    <a:pt x="52516" y="93753"/>
                  </a:lnTo>
                  <a:lnTo>
                    <a:pt x="36903" y="123868"/>
                  </a:lnTo>
                  <a:lnTo>
                    <a:pt x="20557" y="151363"/>
                  </a:lnTo>
                  <a:lnTo>
                    <a:pt x="9528" y="175813"/>
                  </a:lnTo>
                  <a:lnTo>
                    <a:pt x="71" y="203399"/>
                  </a:lnTo>
                  <a:lnTo>
                    <a:pt x="0" y="204956"/>
                  </a:lnTo>
                  <a:lnTo>
                    <a:pt x="659" y="205289"/>
                  </a:lnTo>
                  <a:lnTo>
                    <a:pt x="1804" y="204806"/>
                  </a:lnTo>
                  <a:lnTo>
                    <a:pt x="20270" y="187270"/>
                  </a:lnTo>
                  <a:lnTo>
                    <a:pt x="32684" y="165666"/>
                  </a:lnTo>
                  <a:lnTo>
                    <a:pt x="44317" y="137484"/>
                  </a:lnTo>
                  <a:lnTo>
                    <a:pt x="51370" y="120091"/>
                  </a:lnTo>
                  <a:lnTo>
                    <a:pt x="58894" y="101441"/>
                  </a:lnTo>
                  <a:lnTo>
                    <a:pt x="66733" y="83362"/>
                  </a:lnTo>
                  <a:lnTo>
                    <a:pt x="74781" y="65666"/>
                  </a:lnTo>
                  <a:lnTo>
                    <a:pt x="89837" y="34479"/>
                  </a:lnTo>
                  <a:lnTo>
                    <a:pt x="109120" y="2855"/>
                  </a:lnTo>
                  <a:lnTo>
                    <a:pt x="112211" y="0"/>
                  </a:lnTo>
                  <a:lnTo>
                    <a:pt x="114977" y="213"/>
                  </a:lnTo>
                  <a:lnTo>
                    <a:pt x="117527" y="2471"/>
                  </a:lnTo>
                  <a:lnTo>
                    <a:pt x="119932" y="6094"/>
                  </a:lnTo>
                  <a:lnTo>
                    <a:pt x="119946" y="34789"/>
                  </a:lnTo>
                  <a:lnTo>
                    <a:pt x="115320" y="62619"/>
                  </a:lnTo>
                  <a:lnTo>
                    <a:pt x="110677" y="93097"/>
                  </a:lnTo>
                  <a:lnTo>
                    <a:pt x="110966" y="123105"/>
                  </a:lnTo>
                  <a:lnTo>
                    <a:pt x="115328" y="149143"/>
                  </a:lnTo>
                  <a:lnTo>
                    <a:pt x="123835" y="179871"/>
                  </a:lnTo>
                  <a:lnTo>
                    <a:pt x="130823" y="198619"/>
                  </a:lnTo>
                  <a:lnTo>
                    <a:pt x="134501" y="204341"/>
                  </a:lnTo>
                  <a:lnTo>
                    <a:pt x="135481" y="204879"/>
                  </a:lnTo>
                  <a:lnTo>
                    <a:pt x="137443" y="2038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50" name="SMARTInkShape-Group901"/>
          <p:cNvGrpSpPr/>
          <p:nvPr/>
        </p:nvGrpSpPr>
        <p:grpSpPr>
          <a:xfrm>
            <a:off x="7481486" y="1816100"/>
            <a:ext cx="456015" cy="182030"/>
            <a:chOff x="7481486" y="1816100"/>
            <a:chExt cx="456015" cy="182030"/>
          </a:xfrm>
        </p:grpSpPr>
        <p:sp>
          <p:nvSpPr>
            <p:cNvPr id="1846" name="SMARTInkShape-4227"/>
            <p:cNvSpPr/>
            <p:nvPr>
              <p:custDataLst>
                <p:tags r:id="rId309"/>
              </p:custDataLst>
            </p:nvPr>
          </p:nvSpPr>
          <p:spPr>
            <a:xfrm>
              <a:off x="7833148" y="1816100"/>
              <a:ext cx="9103" cy="165101"/>
            </a:xfrm>
            <a:custGeom>
              <a:avLst/>
              <a:gdLst/>
              <a:ahLst/>
              <a:cxnLst/>
              <a:rect l="0" t="0" r="0" b="0"/>
              <a:pathLst>
                <a:path w="9103" h="165101">
                  <a:moveTo>
                    <a:pt x="9102" y="0"/>
                  </a:moveTo>
                  <a:lnTo>
                    <a:pt x="9102" y="0"/>
                  </a:lnTo>
                  <a:lnTo>
                    <a:pt x="9102" y="22322"/>
                  </a:lnTo>
                  <a:lnTo>
                    <a:pt x="7220" y="44258"/>
                  </a:lnTo>
                  <a:lnTo>
                    <a:pt x="4033" y="69765"/>
                  </a:lnTo>
                  <a:lnTo>
                    <a:pt x="264" y="95212"/>
                  </a:lnTo>
                  <a:lnTo>
                    <a:pt x="0" y="118752"/>
                  </a:lnTo>
                  <a:lnTo>
                    <a:pt x="1937" y="146193"/>
                  </a:lnTo>
                  <a:lnTo>
                    <a:pt x="2752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7" name="SMARTInkShape-4228"/>
            <p:cNvSpPr/>
            <p:nvPr>
              <p:custDataLst>
                <p:tags r:id="rId310"/>
              </p:custDataLst>
            </p:nvPr>
          </p:nvSpPr>
          <p:spPr>
            <a:xfrm>
              <a:off x="7761622" y="1820090"/>
              <a:ext cx="175879" cy="152219"/>
            </a:xfrm>
            <a:custGeom>
              <a:avLst/>
              <a:gdLst/>
              <a:ahLst/>
              <a:cxnLst/>
              <a:rect l="0" t="0" r="0" b="0"/>
              <a:pathLst>
                <a:path w="175879" h="152219">
                  <a:moveTo>
                    <a:pt x="175878" y="15060"/>
                  </a:moveTo>
                  <a:lnTo>
                    <a:pt x="175878" y="15060"/>
                  </a:lnTo>
                  <a:lnTo>
                    <a:pt x="175878" y="8318"/>
                  </a:lnTo>
                  <a:lnTo>
                    <a:pt x="173056" y="5626"/>
                  </a:lnTo>
                  <a:lnTo>
                    <a:pt x="162394" y="754"/>
                  </a:lnTo>
                  <a:lnTo>
                    <a:pt x="148248" y="0"/>
                  </a:lnTo>
                  <a:lnTo>
                    <a:pt x="118773" y="5424"/>
                  </a:lnTo>
                  <a:lnTo>
                    <a:pt x="91937" y="14305"/>
                  </a:lnTo>
                  <a:lnTo>
                    <a:pt x="61195" y="30011"/>
                  </a:lnTo>
                  <a:lnTo>
                    <a:pt x="34361" y="50633"/>
                  </a:lnTo>
                  <a:lnTo>
                    <a:pt x="13498" y="73203"/>
                  </a:lnTo>
                  <a:lnTo>
                    <a:pt x="1874" y="94994"/>
                  </a:lnTo>
                  <a:lnTo>
                    <a:pt x="0" y="116438"/>
                  </a:lnTo>
                  <a:lnTo>
                    <a:pt x="1476" y="127095"/>
                  </a:lnTo>
                  <a:lnTo>
                    <a:pt x="7399" y="134906"/>
                  </a:lnTo>
                  <a:lnTo>
                    <a:pt x="27151" y="145465"/>
                  </a:lnTo>
                  <a:lnTo>
                    <a:pt x="52392" y="150629"/>
                  </a:lnTo>
                  <a:lnTo>
                    <a:pt x="80073" y="152218"/>
                  </a:lnTo>
                  <a:lnTo>
                    <a:pt x="108839" y="150573"/>
                  </a:lnTo>
                  <a:lnTo>
                    <a:pt x="135946" y="145680"/>
                  </a:lnTo>
                  <a:lnTo>
                    <a:pt x="159656" y="133019"/>
                  </a:lnTo>
                  <a:lnTo>
                    <a:pt x="164358" y="127566"/>
                  </a:lnTo>
                  <a:lnTo>
                    <a:pt x="166786" y="121814"/>
                  </a:lnTo>
                  <a:lnTo>
                    <a:pt x="169528" y="1039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8" name="SMARTInkShape-4229"/>
            <p:cNvSpPr/>
            <p:nvPr>
              <p:custDataLst>
                <p:tags r:id="rId311"/>
              </p:custDataLst>
            </p:nvPr>
          </p:nvSpPr>
          <p:spPr>
            <a:xfrm>
              <a:off x="7505700" y="1931899"/>
              <a:ext cx="120651" cy="23902"/>
            </a:xfrm>
            <a:custGeom>
              <a:avLst/>
              <a:gdLst/>
              <a:ahLst/>
              <a:cxnLst/>
              <a:rect l="0" t="0" r="0" b="0"/>
              <a:pathLst>
                <a:path w="120651" h="23902">
                  <a:moveTo>
                    <a:pt x="0" y="23901"/>
                  </a:moveTo>
                  <a:lnTo>
                    <a:pt x="0" y="23901"/>
                  </a:lnTo>
                  <a:lnTo>
                    <a:pt x="6741" y="17159"/>
                  </a:lnTo>
                  <a:lnTo>
                    <a:pt x="13815" y="13849"/>
                  </a:lnTo>
                  <a:lnTo>
                    <a:pt x="39967" y="8353"/>
                  </a:lnTo>
                  <a:lnTo>
                    <a:pt x="68914" y="2517"/>
                  </a:lnTo>
                  <a:lnTo>
                    <a:pt x="99455" y="0"/>
                  </a:lnTo>
                  <a:lnTo>
                    <a:pt x="120650" y="48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9" name="SMARTInkShape-4230"/>
            <p:cNvSpPr/>
            <p:nvPr>
              <p:custDataLst>
                <p:tags r:id="rId312"/>
              </p:custDataLst>
            </p:nvPr>
          </p:nvSpPr>
          <p:spPr>
            <a:xfrm>
              <a:off x="7481486" y="1876848"/>
              <a:ext cx="148893" cy="121282"/>
            </a:xfrm>
            <a:custGeom>
              <a:avLst/>
              <a:gdLst/>
              <a:ahLst/>
              <a:cxnLst/>
              <a:rect l="0" t="0" r="0" b="0"/>
              <a:pathLst>
                <a:path w="148893" h="121282">
                  <a:moveTo>
                    <a:pt x="132164" y="9102"/>
                  </a:moveTo>
                  <a:lnTo>
                    <a:pt x="132164" y="9102"/>
                  </a:lnTo>
                  <a:lnTo>
                    <a:pt x="123326" y="264"/>
                  </a:lnTo>
                  <a:lnTo>
                    <a:pt x="113654" y="0"/>
                  </a:lnTo>
                  <a:lnTo>
                    <a:pt x="90461" y="5699"/>
                  </a:lnTo>
                  <a:lnTo>
                    <a:pt x="61247" y="20088"/>
                  </a:lnTo>
                  <a:lnTo>
                    <a:pt x="30248" y="44107"/>
                  </a:lnTo>
                  <a:lnTo>
                    <a:pt x="12078" y="62760"/>
                  </a:lnTo>
                  <a:lnTo>
                    <a:pt x="1652" y="80457"/>
                  </a:lnTo>
                  <a:lnTo>
                    <a:pt x="0" y="88422"/>
                  </a:lnTo>
                  <a:lnTo>
                    <a:pt x="1929" y="102916"/>
                  </a:lnTo>
                  <a:lnTo>
                    <a:pt x="7240" y="108334"/>
                  </a:lnTo>
                  <a:lnTo>
                    <a:pt x="24431" y="116235"/>
                  </a:lnTo>
                  <a:lnTo>
                    <a:pt x="46182" y="120217"/>
                  </a:lnTo>
                  <a:lnTo>
                    <a:pt x="70666" y="121281"/>
                  </a:lnTo>
                  <a:lnTo>
                    <a:pt x="98012" y="119402"/>
                  </a:lnTo>
                  <a:lnTo>
                    <a:pt x="127689" y="117748"/>
                  </a:lnTo>
                  <a:lnTo>
                    <a:pt x="146517" y="113887"/>
                  </a:lnTo>
                  <a:lnTo>
                    <a:pt x="148789" y="112120"/>
                  </a:lnTo>
                  <a:lnTo>
                    <a:pt x="148892" y="110236"/>
                  </a:lnTo>
                  <a:lnTo>
                    <a:pt x="144864" y="1043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58" name="SMARTInkShape-Group902"/>
          <p:cNvGrpSpPr/>
          <p:nvPr/>
        </p:nvGrpSpPr>
        <p:grpSpPr>
          <a:xfrm>
            <a:off x="4146550" y="2349500"/>
            <a:ext cx="421930" cy="254001"/>
            <a:chOff x="4146550" y="2349500"/>
            <a:chExt cx="421930" cy="254001"/>
          </a:xfrm>
        </p:grpSpPr>
        <p:sp>
          <p:nvSpPr>
            <p:cNvPr id="1851" name="SMARTInkShape-4231"/>
            <p:cNvSpPr/>
            <p:nvPr>
              <p:custDataLst>
                <p:tags r:id="rId302"/>
              </p:custDataLst>
            </p:nvPr>
          </p:nvSpPr>
          <p:spPr>
            <a:xfrm>
              <a:off x="4540250" y="2362200"/>
              <a:ext cx="28230" cy="241301"/>
            </a:xfrm>
            <a:custGeom>
              <a:avLst/>
              <a:gdLst/>
              <a:ahLst/>
              <a:cxnLst/>
              <a:rect l="0" t="0" r="0" b="0"/>
              <a:pathLst>
                <a:path w="28230" h="241301">
                  <a:moveTo>
                    <a:pt x="0" y="0"/>
                  </a:moveTo>
                  <a:lnTo>
                    <a:pt x="0" y="0"/>
                  </a:lnTo>
                  <a:lnTo>
                    <a:pt x="706" y="6481"/>
                  </a:lnTo>
                  <a:lnTo>
                    <a:pt x="6907" y="30443"/>
                  </a:lnTo>
                  <a:lnTo>
                    <a:pt x="12865" y="60526"/>
                  </a:lnTo>
                  <a:lnTo>
                    <a:pt x="17007" y="84756"/>
                  </a:lnTo>
                  <a:lnTo>
                    <a:pt x="21199" y="111988"/>
                  </a:lnTo>
                  <a:lnTo>
                    <a:pt x="25414" y="136791"/>
                  </a:lnTo>
                  <a:lnTo>
                    <a:pt x="28229" y="160279"/>
                  </a:lnTo>
                  <a:lnTo>
                    <a:pt x="27128" y="184830"/>
                  </a:lnTo>
                  <a:lnTo>
                    <a:pt x="19170" y="212339"/>
                  </a:lnTo>
                  <a:lnTo>
                    <a:pt x="6350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2" name="SMARTInkShape-4232"/>
            <p:cNvSpPr/>
            <p:nvPr>
              <p:custDataLst>
                <p:tags r:id="rId303"/>
              </p:custDataLst>
            </p:nvPr>
          </p:nvSpPr>
          <p:spPr>
            <a:xfrm>
              <a:off x="4419600" y="2489200"/>
              <a:ext cx="63501" cy="1"/>
            </a:xfrm>
            <a:custGeom>
              <a:avLst/>
              <a:gdLst/>
              <a:ahLst/>
              <a:cxnLst/>
              <a:rect l="0" t="0" r="0" b="0"/>
              <a:pathLst>
                <a:path w="63501" h="1">
                  <a:moveTo>
                    <a:pt x="0" y="0"/>
                  </a:moveTo>
                  <a:lnTo>
                    <a:pt x="0" y="0"/>
                  </a:lnTo>
                  <a:lnTo>
                    <a:pt x="24418" y="0"/>
                  </a:lnTo>
                  <a:lnTo>
                    <a:pt x="52853" y="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3" name="SMARTInkShape-4233"/>
            <p:cNvSpPr/>
            <p:nvPr>
              <p:custDataLst>
                <p:tags r:id="rId304"/>
              </p:custDataLst>
            </p:nvPr>
          </p:nvSpPr>
          <p:spPr>
            <a:xfrm>
              <a:off x="4446791" y="2393950"/>
              <a:ext cx="49010" cy="181981"/>
            </a:xfrm>
            <a:custGeom>
              <a:avLst/>
              <a:gdLst/>
              <a:ahLst/>
              <a:cxnLst/>
              <a:rect l="0" t="0" r="0" b="0"/>
              <a:pathLst>
                <a:path w="49010" h="181981">
                  <a:moveTo>
                    <a:pt x="42659" y="0"/>
                  </a:moveTo>
                  <a:lnTo>
                    <a:pt x="42659" y="0"/>
                  </a:lnTo>
                  <a:lnTo>
                    <a:pt x="35917" y="10113"/>
                  </a:lnTo>
                  <a:lnTo>
                    <a:pt x="28354" y="36628"/>
                  </a:lnTo>
                  <a:lnTo>
                    <a:pt x="20073" y="59318"/>
                  </a:lnTo>
                  <a:lnTo>
                    <a:pt x="10749" y="83514"/>
                  </a:lnTo>
                  <a:lnTo>
                    <a:pt x="4253" y="108378"/>
                  </a:lnTo>
                  <a:lnTo>
                    <a:pt x="0" y="139435"/>
                  </a:lnTo>
                  <a:lnTo>
                    <a:pt x="2768" y="155810"/>
                  </a:lnTo>
                  <a:lnTo>
                    <a:pt x="5481" y="163140"/>
                  </a:lnTo>
                  <a:lnTo>
                    <a:pt x="14141" y="173166"/>
                  </a:lnTo>
                  <a:lnTo>
                    <a:pt x="24340" y="179268"/>
                  </a:lnTo>
                  <a:lnTo>
                    <a:pt x="33576" y="181980"/>
                  </a:lnTo>
                  <a:lnTo>
                    <a:pt x="37309" y="181292"/>
                  </a:lnTo>
                  <a:lnTo>
                    <a:pt x="49009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4" name="SMARTInkShape-4234"/>
            <p:cNvSpPr/>
            <p:nvPr>
              <p:custDataLst>
                <p:tags r:id="rId305"/>
              </p:custDataLst>
            </p:nvPr>
          </p:nvSpPr>
          <p:spPr>
            <a:xfrm>
              <a:off x="4345077" y="2387600"/>
              <a:ext cx="61824" cy="209551"/>
            </a:xfrm>
            <a:custGeom>
              <a:avLst/>
              <a:gdLst/>
              <a:ahLst/>
              <a:cxnLst/>
              <a:rect l="0" t="0" r="0" b="0"/>
              <a:pathLst>
                <a:path w="61824" h="209551">
                  <a:moveTo>
                    <a:pt x="61823" y="0"/>
                  </a:moveTo>
                  <a:lnTo>
                    <a:pt x="61823" y="0"/>
                  </a:lnTo>
                  <a:lnTo>
                    <a:pt x="58452" y="0"/>
                  </a:lnTo>
                  <a:lnTo>
                    <a:pt x="49614" y="3371"/>
                  </a:lnTo>
                  <a:lnTo>
                    <a:pt x="43932" y="12552"/>
                  </a:lnTo>
                  <a:lnTo>
                    <a:pt x="33003" y="37350"/>
                  </a:lnTo>
                  <a:lnTo>
                    <a:pt x="22909" y="59639"/>
                  </a:lnTo>
                  <a:lnTo>
                    <a:pt x="13719" y="83656"/>
                  </a:lnTo>
                  <a:lnTo>
                    <a:pt x="6812" y="108441"/>
                  </a:lnTo>
                  <a:lnTo>
                    <a:pt x="2096" y="132863"/>
                  </a:lnTo>
                  <a:lnTo>
                    <a:pt x="0" y="155476"/>
                  </a:lnTo>
                  <a:lnTo>
                    <a:pt x="2831" y="173523"/>
                  </a:lnTo>
                  <a:lnTo>
                    <a:pt x="12776" y="195613"/>
                  </a:lnTo>
                  <a:lnTo>
                    <a:pt x="30073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5" name="SMARTInkShape-4235"/>
            <p:cNvSpPr/>
            <p:nvPr>
              <p:custDataLst>
                <p:tags r:id="rId306"/>
              </p:custDataLst>
            </p:nvPr>
          </p:nvSpPr>
          <p:spPr>
            <a:xfrm>
              <a:off x="4171950" y="23495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6350"/>
                  </a:moveTo>
                  <a:lnTo>
                    <a:pt x="635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6" name="SMARTInkShape-4236"/>
            <p:cNvSpPr/>
            <p:nvPr>
              <p:custDataLst>
                <p:tags r:id="rId307"/>
              </p:custDataLst>
            </p:nvPr>
          </p:nvSpPr>
          <p:spPr>
            <a:xfrm>
              <a:off x="4165600" y="2489200"/>
              <a:ext cx="101601" cy="82551"/>
            </a:xfrm>
            <a:custGeom>
              <a:avLst/>
              <a:gdLst/>
              <a:ahLst/>
              <a:cxnLst/>
              <a:rect l="0" t="0" r="0" b="0"/>
              <a:pathLst>
                <a:path w="101601" h="82551">
                  <a:moveTo>
                    <a:pt x="0" y="82550"/>
                  </a:moveTo>
                  <a:lnTo>
                    <a:pt x="0" y="82550"/>
                  </a:lnTo>
                  <a:lnTo>
                    <a:pt x="3371" y="82550"/>
                  </a:lnTo>
                  <a:lnTo>
                    <a:pt x="30443" y="61827"/>
                  </a:lnTo>
                  <a:lnTo>
                    <a:pt x="56763" y="43954"/>
                  </a:lnTo>
                  <a:lnTo>
                    <a:pt x="84198" y="22323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7" name="SMARTInkShape-4237"/>
            <p:cNvSpPr/>
            <p:nvPr>
              <p:custDataLst>
                <p:tags r:id="rId308"/>
              </p:custDataLst>
            </p:nvPr>
          </p:nvSpPr>
          <p:spPr>
            <a:xfrm>
              <a:off x="4146550" y="2471915"/>
              <a:ext cx="139701" cy="105559"/>
            </a:xfrm>
            <a:custGeom>
              <a:avLst/>
              <a:gdLst/>
              <a:ahLst/>
              <a:cxnLst/>
              <a:rect l="0" t="0" r="0" b="0"/>
              <a:pathLst>
                <a:path w="139701" h="105559">
                  <a:moveTo>
                    <a:pt x="0" y="10935"/>
                  </a:moveTo>
                  <a:lnTo>
                    <a:pt x="0" y="10935"/>
                  </a:lnTo>
                  <a:lnTo>
                    <a:pt x="0" y="4193"/>
                  </a:lnTo>
                  <a:lnTo>
                    <a:pt x="705" y="2207"/>
                  </a:lnTo>
                  <a:lnTo>
                    <a:pt x="1881" y="883"/>
                  </a:lnTo>
                  <a:lnTo>
                    <a:pt x="3371" y="0"/>
                  </a:lnTo>
                  <a:lnTo>
                    <a:pt x="4364" y="117"/>
                  </a:lnTo>
                  <a:lnTo>
                    <a:pt x="5026" y="901"/>
                  </a:lnTo>
                  <a:lnTo>
                    <a:pt x="15023" y="28747"/>
                  </a:lnTo>
                  <a:lnTo>
                    <a:pt x="27970" y="55018"/>
                  </a:lnTo>
                  <a:lnTo>
                    <a:pt x="47093" y="78795"/>
                  </a:lnTo>
                  <a:lnTo>
                    <a:pt x="62558" y="91189"/>
                  </a:lnTo>
                  <a:lnTo>
                    <a:pt x="86426" y="101428"/>
                  </a:lnTo>
                  <a:lnTo>
                    <a:pt x="113812" y="105245"/>
                  </a:lnTo>
                  <a:lnTo>
                    <a:pt x="120324" y="105558"/>
                  </a:lnTo>
                  <a:lnTo>
                    <a:pt x="125372" y="104356"/>
                  </a:lnTo>
                  <a:lnTo>
                    <a:pt x="139700" y="934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61" name="SMARTInkShape-Group903"/>
          <p:cNvGrpSpPr/>
          <p:nvPr/>
        </p:nvGrpSpPr>
        <p:grpSpPr>
          <a:xfrm>
            <a:off x="4749800" y="2457450"/>
            <a:ext cx="82551" cy="44451"/>
            <a:chOff x="4749800" y="2457450"/>
            <a:chExt cx="82551" cy="44451"/>
          </a:xfrm>
        </p:grpSpPr>
        <p:sp>
          <p:nvSpPr>
            <p:cNvPr id="1859" name="SMARTInkShape-4238"/>
            <p:cNvSpPr/>
            <p:nvPr>
              <p:custDataLst>
                <p:tags r:id="rId300"/>
              </p:custDataLst>
            </p:nvPr>
          </p:nvSpPr>
          <p:spPr>
            <a:xfrm>
              <a:off x="4749800" y="24955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6742" y="2979"/>
                  </a:lnTo>
                  <a:lnTo>
                    <a:pt x="37664" y="392"/>
                  </a:lnTo>
                  <a:lnTo>
                    <a:pt x="66785" y="77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0" name="SMARTInkShape-4239"/>
            <p:cNvSpPr/>
            <p:nvPr>
              <p:custDataLst>
                <p:tags r:id="rId301"/>
              </p:custDataLst>
            </p:nvPr>
          </p:nvSpPr>
          <p:spPr>
            <a:xfrm>
              <a:off x="4749800" y="24574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22604" y="1324"/>
                  </a:lnTo>
                  <a:lnTo>
                    <a:pt x="53618" y="261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73" name="SMARTInkShape-Group904"/>
          <p:cNvGrpSpPr/>
          <p:nvPr/>
        </p:nvGrpSpPr>
        <p:grpSpPr>
          <a:xfrm>
            <a:off x="4928732" y="2146300"/>
            <a:ext cx="1122819" cy="387351"/>
            <a:chOff x="4928732" y="2146300"/>
            <a:chExt cx="1122819" cy="387351"/>
          </a:xfrm>
        </p:grpSpPr>
        <p:sp>
          <p:nvSpPr>
            <p:cNvPr id="1862" name="SMARTInkShape-4240"/>
            <p:cNvSpPr/>
            <p:nvPr>
              <p:custDataLst>
                <p:tags r:id="rId289"/>
              </p:custDataLst>
            </p:nvPr>
          </p:nvSpPr>
          <p:spPr>
            <a:xfrm>
              <a:off x="5969882" y="2241550"/>
              <a:ext cx="81669" cy="12701"/>
            </a:xfrm>
            <a:custGeom>
              <a:avLst/>
              <a:gdLst/>
              <a:ahLst/>
              <a:cxnLst/>
              <a:rect l="0" t="0" r="0" b="0"/>
              <a:pathLst>
                <a:path w="81669" h="12701">
                  <a:moveTo>
                    <a:pt x="5468" y="0"/>
                  </a:moveTo>
                  <a:lnTo>
                    <a:pt x="5468" y="0"/>
                  </a:lnTo>
                  <a:lnTo>
                    <a:pt x="0" y="0"/>
                  </a:lnTo>
                  <a:lnTo>
                    <a:pt x="30971" y="705"/>
                  </a:lnTo>
                  <a:lnTo>
                    <a:pt x="59293" y="5026"/>
                  </a:lnTo>
                  <a:lnTo>
                    <a:pt x="68902" y="6467"/>
                  </a:lnTo>
                  <a:lnTo>
                    <a:pt x="8166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3" name="SMARTInkShape-4241"/>
            <p:cNvSpPr/>
            <p:nvPr>
              <p:custDataLst>
                <p:tags r:id="rId290"/>
              </p:custDataLst>
            </p:nvPr>
          </p:nvSpPr>
          <p:spPr>
            <a:xfrm>
              <a:off x="5990848" y="2146300"/>
              <a:ext cx="54353" cy="181699"/>
            </a:xfrm>
            <a:custGeom>
              <a:avLst/>
              <a:gdLst/>
              <a:ahLst/>
              <a:cxnLst/>
              <a:rect l="0" t="0" r="0" b="0"/>
              <a:pathLst>
                <a:path w="54353" h="181699">
                  <a:moveTo>
                    <a:pt x="48002" y="0"/>
                  </a:moveTo>
                  <a:lnTo>
                    <a:pt x="48002" y="0"/>
                  </a:lnTo>
                  <a:lnTo>
                    <a:pt x="51373" y="0"/>
                  </a:lnTo>
                  <a:lnTo>
                    <a:pt x="51661" y="1411"/>
                  </a:lnTo>
                  <a:lnTo>
                    <a:pt x="50098" y="6742"/>
                  </a:lnTo>
                  <a:lnTo>
                    <a:pt x="33208" y="37576"/>
                  </a:lnTo>
                  <a:lnTo>
                    <a:pt x="21671" y="59739"/>
                  </a:lnTo>
                  <a:lnTo>
                    <a:pt x="11369" y="85582"/>
                  </a:lnTo>
                  <a:lnTo>
                    <a:pt x="3499" y="111414"/>
                  </a:lnTo>
                  <a:lnTo>
                    <a:pt x="0" y="132303"/>
                  </a:lnTo>
                  <a:lnTo>
                    <a:pt x="2208" y="150994"/>
                  </a:lnTo>
                  <a:lnTo>
                    <a:pt x="4773" y="159929"/>
                  </a:lnTo>
                  <a:lnTo>
                    <a:pt x="13267" y="171739"/>
                  </a:lnTo>
                  <a:lnTo>
                    <a:pt x="23392" y="178634"/>
                  </a:lnTo>
                  <a:lnTo>
                    <a:pt x="32595" y="181698"/>
                  </a:lnTo>
                  <a:lnTo>
                    <a:pt x="37025" y="181104"/>
                  </a:lnTo>
                  <a:lnTo>
                    <a:pt x="45711" y="176682"/>
                  </a:lnTo>
                  <a:lnTo>
                    <a:pt x="48591" y="173527"/>
                  </a:lnTo>
                  <a:lnTo>
                    <a:pt x="54352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4" name="SMARTInkShape-4242"/>
            <p:cNvSpPr/>
            <p:nvPr>
              <p:custDataLst>
                <p:tags r:id="rId291"/>
              </p:custDataLst>
            </p:nvPr>
          </p:nvSpPr>
          <p:spPr>
            <a:xfrm>
              <a:off x="5810851" y="2235200"/>
              <a:ext cx="112416" cy="80939"/>
            </a:xfrm>
            <a:custGeom>
              <a:avLst/>
              <a:gdLst/>
              <a:ahLst/>
              <a:cxnLst/>
              <a:rect l="0" t="0" r="0" b="0"/>
              <a:pathLst>
                <a:path w="112416" h="80939">
                  <a:moveTo>
                    <a:pt x="18449" y="6350"/>
                  </a:moveTo>
                  <a:lnTo>
                    <a:pt x="18449" y="6350"/>
                  </a:lnTo>
                  <a:lnTo>
                    <a:pt x="18449" y="2979"/>
                  </a:lnTo>
                  <a:lnTo>
                    <a:pt x="17743" y="2692"/>
                  </a:lnTo>
                  <a:lnTo>
                    <a:pt x="15078" y="4254"/>
                  </a:lnTo>
                  <a:lnTo>
                    <a:pt x="6239" y="19213"/>
                  </a:lnTo>
                  <a:lnTo>
                    <a:pt x="1426" y="38148"/>
                  </a:lnTo>
                  <a:lnTo>
                    <a:pt x="0" y="57164"/>
                  </a:lnTo>
                  <a:lnTo>
                    <a:pt x="1211" y="62098"/>
                  </a:lnTo>
                  <a:lnTo>
                    <a:pt x="6319" y="69462"/>
                  </a:lnTo>
                  <a:lnTo>
                    <a:pt x="13293" y="73205"/>
                  </a:lnTo>
                  <a:lnTo>
                    <a:pt x="17128" y="74204"/>
                  </a:lnTo>
                  <a:lnTo>
                    <a:pt x="25152" y="73431"/>
                  </a:lnTo>
                  <a:lnTo>
                    <a:pt x="32717" y="70736"/>
                  </a:lnTo>
                  <a:lnTo>
                    <a:pt x="38431" y="67186"/>
                  </a:lnTo>
                  <a:lnTo>
                    <a:pt x="40237" y="63841"/>
                  </a:lnTo>
                  <a:lnTo>
                    <a:pt x="49176" y="34396"/>
                  </a:lnTo>
                  <a:lnTo>
                    <a:pt x="49517" y="34219"/>
                  </a:lnTo>
                  <a:lnTo>
                    <a:pt x="49744" y="34807"/>
                  </a:lnTo>
                  <a:lnTo>
                    <a:pt x="50702" y="38048"/>
                  </a:lnTo>
                  <a:lnTo>
                    <a:pt x="65117" y="67896"/>
                  </a:lnTo>
                  <a:lnTo>
                    <a:pt x="71176" y="74391"/>
                  </a:lnTo>
                  <a:lnTo>
                    <a:pt x="78572" y="78924"/>
                  </a:lnTo>
                  <a:lnTo>
                    <a:pt x="86563" y="80938"/>
                  </a:lnTo>
                  <a:lnTo>
                    <a:pt x="92937" y="79952"/>
                  </a:lnTo>
                  <a:lnTo>
                    <a:pt x="95624" y="78701"/>
                  </a:lnTo>
                  <a:lnTo>
                    <a:pt x="100492" y="73549"/>
                  </a:lnTo>
                  <a:lnTo>
                    <a:pt x="109366" y="55372"/>
                  </a:lnTo>
                  <a:lnTo>
                    <a:pt x="112415" y="37573"/>
                  </a:lnTo>
                  <a:lnTo>
                    <a:pt x="109366" y="25166"/>
                  </a:lnTo>
                  <a:lnTo>
                    <a:pt x="101395" y="4464"/>
                  </a:lnTo>
                  <a:lnTo>
                    <a:pt x="99852" y="2976"/>
                  </a:lnTo>
                  <a:lnTo>
                    <a:pt x="9464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5" name="SMARTInkShape-4243"/>
            <p:cNvSpPr/>
            <p:nvPr>
              <p:custDataLst>
                <p:tags r:id="rId292"/>
              </p:custDataLst>
            </p:nvPr>
          </p:nvSpPr>
          <p:spPr>
            <a:xfrm>
              <a:off x="5746750" y="2191633"/>
              <a:ext cx="6351" cy="18168"/>
            </a:xfrm>
            <a:custGeom>
              <a:avLst/>
              <a:gdLst/>
              <a:ahLst/>
              <a:cxnLst/>
              <a:rect l="0" t="0" r="0" b="0"/>
              <a:pathLst>
                <a:path w="6351" h="1816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0" y="2750"/>
                  </a:lnTo>
                  <a:lnTo>
                    <a:pt x="6350" y="18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6" name="SMARTInkShape-4244"/>
            <p:cNvSpPr/>
            <p:nvPr>
              <p:custDataLst>
                <p:tags r:id="rId293"/>
              </p:custDataLst>
            </p:nvPr>
          </p:nvSpPr>
          <p:spPr>
            <a:xfrm>
              <a:off x="5709949" y="2266950"/>
              <a:ext cx="30452" cy="50801"/>
            </a:xfrm>
            <a:custGeom>
              <a:avLst/>
              <a:gdLst/>
              <a:ahLst/>
              <a:cxnLst/>
              <a:rect l="0" t="0" r="0" b="0"/>
              <a:pathLst>
                <a:path w="30452" h="50801">
                  <a:moveTo>
                    <a:pt x="24101" y="0"/>
                  </a:moveTo>
                  <a:lnTo>
                    <a:pt x="24101" y="0"/>
                  </a:lnTo>
                  <a:lnTo>
                    <a:pt x="17359" y="0"/>
                  </a:lnTo>
                  <a:lnTo>
                    <a:pt x="14667" y="1411"/>
                  </a:lnTo>
                  <a:lnTo>
                    <a:pt x="7508" y="10139"/>
                  </a:lnTo>
                  <a:lnTo>
                    <a:pt x="1624" y="21662"/>
                  </a:lnTo>
                  <a:lnTo>
                    <a:pt x="0" y="29854"/>
                  </a:lnTo>
                  <a:lnTo>
                    <a:pt x="1160" y="36316"/>
                  </a:lnTo>
                  <a:lnTo>
                    <a:pt x="2457" y="39027"/>
                  </a:lnTo>
                  <a:lnTo>
                    <a:pt x="7661" y="43921"/>
                  </a:lnTo>
                  <a:lnTo>
                    <a:pt x="14678" y="47743"/>
                  </a:lnTo>
                  <a:lnTo>
                    <a:pt x="30451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7" name="SMARTInkShape-4245"/>
            <p:cNvSpPr/>
            <p:nvPr>
              <p:custDataLst>
                <p:tags r:id="rId294"/>
              </p:custDataLst>
            </p:nvPr>
          </p:nvSpPr>
          <p:spPr>
            <a:xfrm>
              <a:off x="5530216" y="2414506"/>
              <a:ext cx="127635" cy="80435"/>
            </a:xfrm>
            <a:custGeom>
              <a:avLst/>
              <a:gdLst/>
              <a:ahLst/>
              <a:cxnLst/>
              <a:rect l="0" t="0" r="0" b="0"/>
              <a:pathLst>
                <a:path w="127635" h="80435">
                  <a:moveTo>
                    <a:pt x="19684" y="23894"/>
                  </a:moveTo>
                  <a:lnTo>
                    <a:pt x="19684" y="23894"/>
                  </a:lnTo>
                  <a:lnTo>
                    <a:pt x="23055" y="23894"/>
                  </a:lnTo>
                  <a:lnTo>
                    <a:pt x="46820" y="29361"/>
                  </a:lnTo>
                  <a:lnTo>
                    <a:pt x="73780" y="29364"/>
                  </a:lnTo>
                  <a:lnTo>
                    <a:pt x="82062" y="26796"/>
                  </a:lnTo>
                  <a:lnTo>
                    <a:pt x="90691" y="21383"/>
                  </a:lnTo>
                  <a:lnTo>
                    <a:pt x="91716" y="18692"/>
                  </a:lnTo>
                  <a:lnTo>
                    <a:pt x="90975" y="11939"/>
                  </a:lnTo>
                  <a:lnTo>
                    <a:pt x="86412" y="6116"/>
                  </a:lnTo>
                  <a:lnTo>
                    <a:pt x="83219" y="3575"/>
                  </a:lnTo>
                  <a:lnTo>
                    <a:pt x="65242" y="0"/>
                  </a:lnTo>
                  <a:lnTo>
                    <a:pt x="42042" y="5682"/>
                  </a:lnTo>
                  <a:lnTo>
                    <a:pt x="17293" y="19674"/>
                  </a:lnTo>
                  <a:lnTo>
                    <a:pt x="6157" y="33072"/>
                  </a:lnTo>
                  <a:lnTo>
                    <a:pt x="266" y="47729"/>
                  </a:lnTo>
                  <a:lnTo>
                    <a:pt x="0" y="61298"/>
                  </a:lnTo>
                  <a:lnTo>
                    <a:pt x="2328" y="66469"/>
                  </a:lnTo>
                  <a:lnTo>
                    <a:pt x="10559" y="74096"/>
                  </a:lnTo>
                  <a:lnTo>
                    <a:pt x="37206" y="78985"/>
                  </a:lnTo>
                  <a:lnTo>
                    <a:pt x="68541" y="80434"/>
                  </a:lnTo>
                  <a:lnTo>
                    <a:pt x="93428" y="77492"/>
                  </a:lnTo>
                  <a:lnTo>
                    <a:pt x="105611" y="72175"/>
                  </a:lnTo>
                  <a:lnTo>
                    <a:pt x="115023" y="65107"/>
                  </a:lnTo>
                  <a:lnTo>
                    <a:pt x="127634" y="492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8" name="SMARTInkShape-4246"/>
            <p:cNvSpPr/>
            <p:nvPr>
              <p:custDataLst>
                <p:tags r:id="rId295"/>
              </p:custDataLst>
            </p:nvPr>
          </p:nvSpPr>
          <p:spPr>
            <a:xfrm>
              <a:off x="5252934" y="2413000"/>
              <a:ext cx="136830" cy="87298"/>
            </a:xfrm>
            <a:custGeom>
              <a:avLst/>
              <a:gdLst/>
              <a:ahLst/>
              <a:cxnLst/>
              <a:rect l="0" t="0" r="0" b="0"/>
              <a:pathLst>
                <a:path w="136830" h="87298">
                  <a:moveTo>
                    <a:pt x="23916" y="12700"/>
                  </a:moveTo>
                  <a:lnTo>
                    <a:pt x="23916" y="12700"/>
                  </a:lnTo>
                  <a:lnTo>
                    <a:pt x="23916" y="9329"/>
                  </a:lnTo>
                  <a:lnTo>
                    <a:pt x="23210" y="9041"/>
                  </a:lnTo>
                  <a:lnTo>
                    <a:pt x="20545" y="10604"/>
                  </a:lnTo>
                  <a:lnTo>
                    <a:pt x="8721" y="32564"/>
                  </a:lnTo>
                  <a:lnTo>
                    <a:pt x="741" y="62197"/>
                  </a:lnTo>
                  <a:lnTo>
                    <a:pt x="0" y="68982"/>
                  </a:lnTo>
                  <a:lnTo>
                    <a:pt x="916" y="74210"/>
                  </a:lnTo>
                  <a:lnTo>
                    <a:pt x="5697" y="81901"/>
                  </a:lnTo>
                  <a:lnTo>
                    <a:pt x="12527" y="85789"/>
                  </a:lnTo>
                  <a:lnTo>
                    <a:pt x="16323" y="86826"/>
                  </a:lnTo>
                  <a:lnTo>
                    <a:pt x="31779" y="84914"/>
                  </a:lnTo>
                  <a:lnTo>
                    <a:pt x="39875" y="79838"/>
                  </a:lnTo>
                  <a:lnTo>
                    <a:pt x="45826" y="72172"/>
                  </a:lnTo>
                  <a:lnTo>
                    <a:pt x="53513" y="53767"/>
                  </a:lnTo>
                  <a:lnTo>
                    <a:pt x="54231" y="50662"/>
                  </a:lnTo>
                  <a:lnTo>
                    <a:pt x="55415" y="48591"/>
                  </a:lnTo>
                  <a:lnTo>
                    <a:pt x="56910" y="47211"/>
                  </a:lnTo>
                  <a:lnTo>
                    <a:pt x="58612" y="46290"/>
                  </a:lnTo>
                  <a:lnTo>
                    <a:pt x="60452" y="47088"/>
                  </a:lnTo>
                  <a:lnTo>
                    <a:pt x="90500" y="77790"/>
                  </a:lnTo>
                  <a:lnTo>
                    <a:pt x="106675" y="85294"/>
                  </a:lnTo>
                  <a:lnTo>
                    <a:pt x="116201" y="87297"/>
                  </a:lnTo>
                  <a:lnTo>
                    <a:pt x="123258" y="86306"/>
                  </a:lnTo>
                  <a:lnTo>
                    <a:pt x="126127" y="85054"/>
                  </a:lnTo>
                  <a:lnTo>
                    <a:pt x="131197" y="79900"/>
                  </a:lnTo>
                  <a:lnTo>
                    <a:pt x="133536" y="76550"/>
                  </a:lnTo>
                  <a:lnTo>
                    <a:pt x="136829" y="58351"/>
                  </a:lnTo>
                  <a:lnTo>
                    <a:pt x="131063" y="35085"/>
                  </a:lnTo>
                  <a:lnTo>
                    <a:pt x="115068" y="4056"/>
                  </a:lnTo>
                  <a:lnTo>
                    <a:pt x="11281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9" name="SMARTInkShape-4247"/>
            <p:cNvSpPr/>
            <p:nvPr>
              <p:custDataLst>
                <p:tags r:id="rId296"/>
              </p:custDataLst>
            </p:nvPr>
          </p:nvSpPr>
          <p:spPr>
            <a:xfrm>
              <a:off x="5149850" y="2344033"/>
              <a:ext cx="1" cy="11818"/>
            </a:xfrm>
            <a:custGeom>
              <a:avLst/>
              <a:gdLst/>
              <a:ahLst/>
              <a:cxnLst/>
              <a:rect l="0" t="0" r="0" b="0"/>
              <a:pathLst>
                <a:path w="1" h="1181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0" name="SMARTInkShape-4248"/>
            <p:cNvSpPr/>
            <p:nvPr>
              <p:custDataLst>
                <p:tags r:id="rId297"/>
              </p:custDataLst>
            </p:nvPr>
          </p:nvSpPr>
          <p:spPr>
            <a:xfrm>
              <a:off x="5113218" y="2425700"/>
              <a:ext cx="36633" cy="88901"/>
            </a:xfrm>
            <a:custGeom>
              <a:avLst/>
              <a:gdLst/>
              <a:ahLst/>
              <a:cxnLst/>
              <a:rect l="0" t="0" r="0" b="0"/>
              <a:pathLst>
                <a:path w="36633" h="88901">
                  <a:moveTo>
                    <a:pt x="11232" y="0"/>
                  </a:moveTo>
                  <a:lnTo>
                    <a:pt x="11232" y="0"/>
                  </a:lnTo>
                  <a:lnTo>
                    <a:pt x="11232" y="3371"/>
                  </a:lnTo>
                  <a:lnTo>
                    <a:pt x="2394" y="30507"/>
                  </a:lnTo>
                  <a:lnTo>
                    <a:pt x="0" y="60563"/>
                  </a:lnTo>
                  <a:lnTo>
                    <a:pt x="2242" y="71837"/>
                  </a:lnTo>
                  <a:lnTo>
                    <a:pt x="9353" y="81552"/>
                  </a:lnTo>
                  <a:lnTo>
                    <a:pt x="14212" y="86118"/>
                  </a:lnTo>
                  <a:lnTo>
                    <a:pt x="18863" y="88456"/>
                  </a:lnTo>
                  <a:lnTo>
                    <a:pt x="36632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1" name="SMARTInkShape-4249"/>
            <p:cNvSpPr/>
            <p:nvPr>
              <p:custDataLst>
                <p:tags r:id="rId298"/>
              </p:custDataLst>
            </p:nvPr>
          </p:nvSpPr>
          <p:spPr>
            <a:xfrm>
              <a:off x="4940300" y="2446044"/>
              <a:ext cx="88901" cy="17757"/>
            </a:xfrm>
            <a:custGeom>
              <a:avLst/>
              <a:gdLst/>
              <a:ahLst/>
              <a:cxnLst/>
              <a:rect l="0" t="0" r="0" b="0"/>
              <a:pathLst>
                <a:path w="88901" h="17757">
                  <a:moveTo>
                    <a:pt x="0" y="5056"/>
                  </a:moveTo>
                  <a:lnTo>
                    <a:pt x="0" y="5056"/>
                  </a:lnTo>
                  <a:lnTo>
                    <a:pt x="3371" y="1685"/>
                  </a:lnTo>
                  <a:lnTo>
                    <a:pt x="8789" y="30"/>
                  </a:lnTo>
                  <a:lnTo>
                    <a:pt x="17312" y="0"/>
                  </a:lnTo>
                  <a:lnTo>
                    <a:pt x="43897" y="5730"/>
                  </a:lnTo>
                  <a:lnTo>
                    <a:pt x="73112" y="13655"/>
                  </a:lnTo>
                  <a:lnTo>
                    <a:pt x="88900" y="177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2" name="SMARTInkShape-4250"/>
            <p:cNvSpPr/>
            <p:nvPr>
              <p:custDataLst>
                <p:tags r:id="rId299"/>
              </p:custDataLst>
            </p:nvPr>
          </p:nvSpPr>
          <p:spPr>
            <a:xfrm>
              <a:off x="4928732" y="2323603"/>
              <a:ext cx="105007" cy="210048"/>
            </a:xfrm>
            <a:custGeom>
              <a:avLst/>
              <a:gdLst/>
              <a:ahLst/>
              <a:cxnLst/>
              <a:rect l="0" t="0" r="0" b="0"/>
              <a:pathLst>
                <a:path w="105007" h="210048">
                  <a:moveTo>
                    <a:pt x="94118" y="44947"/>
                  </a:moveTo>
                  <a:lnTo>
                    <a:pt x="94118" y="44947"/>
                  </a:lnTo>
                  <a:lnTo>
                    <a:pt x="90747" y="41576"/>
                  </a:lnTo>
                  <a:lnTo>
                    <a:pt x="87211" y="39921"/>
                  </a:lnTo>
                  <a:lnTo>
                    <a:pt x="85280" y="39480"/>
                  </a:lnTo>
                  <a:lnTo>
                    <a:pt x="72450" y="45600"/>
                  </a:lnTo>
                  <a:lnTo>
                    <a:pt x="51871" y="69835"/>
                  </a:lnTo>
                  <a:lnTo>
                    <a:pt x="37947" y="91992"/>
                  </a:lnTo>
                  <a:lnTo>
                    <a:pt x="24703" y="115950"/>
                  </a:lnTo>
                  <a:lnTo>
                    <a:pt x="11761" y="140709"/>
                  </a:lnTo>
                  <a:lnTo>
                    <a:pt x="2689" y="168336"/>
                  </a:lnTo>
                  <a:lnTo>
                    <a:pt x="0" y="183185"/>
                  </a:lnTo>
                  <a:lnTo>
                    <a:pt x="328" y="185083"/>
                  </a:lnTo>
                  <a:lnTo>
                    <a:pt x="1252" y="185643"/>
                  </a:lnTo>
                  <a:lnTo>
                    <a:pt x="2575" y="185311"/>
                  </a:lnTo>
                  <a:lnTo>
                    <a:pt x="14548" y="174731"/>
                  </a:lnTo>
                  <a:lnTo>
                    <a:pt x="31501" y="148077"/>
                  </a:lnTo>
                  <a:lnTo>
                    <a:pt x="43710" y="121592"/>
                  </a:lnTo>
                  <a:lnTo>
                    <a:pt x="56898" y="90300"/>
                  </a:lnTo>
                  <a:lnTo>
                    <a:pt x="64366" y="73066"/>
                  </a:lnTo>
                  <a:lnTo>
                    <a:pt x="72166" y="55226"/>
                  </a:lnTo>
                  <a:lnTo>
                    <a:pt x="84597" y="27878"/>
                  </a:lnTo>
                  <a:lnTo>
                    <a:pt x="97646" y="4142"/>
                  </a:lnTo>
                  <a:lnTo>
                    <a:pt x="100704" y="810"/>
                  </a:lnTo>
                  <a:lnTo>
                    <a:pt x="102742" y="0"/>
                  </a:lnTo>
                  <a:lnTo>
                    <a:pt x="104100" y="871"/>
                  </a:lnTo>
                  <a:lnTo>
                    <a:pt x="105006" y="2863"/>
                  </a:lnTo>
                  <a:lnTo>
                    <a:pt x="102910" y="25892"/>
                  </a:lnTo>
                  <a:lnTo>
                    <a:pt x="97790" y="49649"/>
                  </a:lnTo>
                  <a:lnTo>
                    <a:pt x="91517" y="77375"/>
                  </a:lnTo>
                  <a:lnTo>
                    <a:pt x="86377" y="108513"/>
                  </a:lnTo>
                  <a:lnTo>
                    <a:pt x="81740" y="137404"/>
                  </a:lnTo>
                  <a:lnTo>
                    <a:pt x="79445" y="162239"/>
                  </a:lnTo>
                  <a:lnTo>
                    <a:pt x="87587" y="193548"/>
                  </a:lnTo>
                  <a:lnTo>
                    <a:pt x="94118" y="2100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95" name="SMARTInkShape-Group905"/>
          <p:cNvGrpSpPr/>
          <p:nvPr/>
        </p:nvGrpSpPr>
        <p:grpSpPr>
          <a:xfrm>
            <a:off x="4108450" y="2571750"/>
            <a:ext cx="1873251" cy="483323"/>
            <a:chOff x="4108450" y="2571750"/>
            <a:chExt cx="1873251" cy="483323"/>
          </a:xfrm>
        </p:grpSpPr>
        <p:sp>
          <p:nvSpPr>
            <p:cNvPr id="1874" name="SMARTInkShape-4251"/>
            <p:cNvSpPr/>
            <p:nvPr>
              <p:custDataLst>
                <p:tags r:id="rId268"/>
              </p:custDataLst>
            </p:nvPr>
          </p:nvSpPr>
          <p:spPr>
            <a:xfrm>
              <a:off x="4108450" y="2946400"/>
              <a:ext cx="95251" cy="88901"/>
            </a:xfrm>
            <a:custGeom>
              <a:avLst/>
              <a:gdLst/>
              <a:ahLst/>
              <a:cxnLst/>
              <a:rect l="0" t="0" r="0" b="0"/>
              <a:pathLst>
                <a:path w="95251" h="88901">
                  <a:moveTo>
                    <a:pt x="0" y="88900"/>
                  </a:moveTo>
                  <a:lnTo>
                    <a:pt x="0" y="88900"/>
                  </a:lnTo>
                  <a:lnTo>
                    <a:pt x="29511" y="66296"/>
                  </a:lnTo>
                  <a:lnTo>
                    <a:pt x="56487" y="45278"/>
                  </a:lnTo>
                  <a:lnTo>
                    <a:pt x="84144" y="22584"/>
                  </a:lnTo>
                  <a:lnTo>
                    <a:pt x="90314" y="1333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5" name="SMARTInkShape-4252"/>
            <p:cNvSpPr/>
            <p:nvPr>
              <p:custDataLst>
                <p:tags r:id="rId269"/>
              </p:custDataLst>
            </p:nvPr>
          </p:nvSpPr>
          <p:spPr>
            <a:xfrm>
              <a:off x="4152900" y="28257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6" name="SMARTInkShape-4253"/>
            <p:cNvSpPr/>
            <p:nvPr>
              <p:custDataLst>
                <p:tags r:id="rId270"/>
              </p:custDataLst>
            </p:nvPr>
          </p:nvSpPr>
          <p:spPr>
            <a:xfrm>
              <a:off x="4197350" y="28321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7" name="SMARTInkShape-4254"/>
            <p:cNvSpPr/>
            <p:nvPr>
              <p:custDataLst>
                <p:tags r:id="rId271"/>
              </p:custDataLst>
            </p:nvPr>
          </p:nvSpPr>
          <p:spPr>
            <a:xfrm>
              <a:off x="4300813" y="2813933"/>
              <a:ext cx="87038" cy="241140"/>
            </a:xfrm>
            <a:custGeom>
              <a:avLst/>
              <a:gdLst/>
              <a:ahLst/>
              <a:cxnLst/>
              <a:rect l="0" t="0" r="0" b="0"/>
              <a:pathLst>
                <a:path w="87038" h="241140">
                  <a:moveTo>
                    <a:pt x="87037" y="5467"/>
                  </a:moveTo>
                  <a:lnTo>
                    <a:pt x="87037" y="5467"/>
                  </a:lnTo>
                  <a:lnTo>
                    <a:pt x="87037" y="2096"/>
                  </a:lnTo>
                  <a:lnTo>
                    <a:pt x="86332" y="1103"/>
                  </a:lnTo>
                  <a:lnTo>
                    <a:pt x="85155" y="441"/>
                  </a:lnTo>
                  <a:lnTo>
                    <a:pt x="83666" y="0"/>
                  </a:lnTo>
                  <a:lnTo>
                    <a:pt x="68086" y="12862"/>
                  </a:lnTo>
                  <a:lnTo>
                    <a:pt x="48966" y="41290"/>
                  </a:lnTo>
                  <a:lnTo>
                    <a:pt x="36250" y="66309"/>
                  </a:lnTo>
                  <a:lnTo>
                    <a:pt x="24248" y="94596"/>
                  </a:lnTo>
                  <a:lnTo>
                    <a:pt x="14210" y="125984"/>
                  </a:lnTo>
                  <a:lnTo>
                    <a:pt x="6927" y="154985"/>
                  </a:lnTo>
                  <a:lnTo>
                    <a:pt x="2044" y="180575"/>
                  </a:lnTo>
                  <a:lnTo>
                    <a:pt x="0" y="210143"/>
                  </a:lnTo>
                  <a:lnTo>
                    <a:pt x="2023" y="225551"/>
                  </a:lnTo>
                  <a:lnTo>
                    <a:pt x="7155" y="235691"/>
                  </a:lnTo>
                  <a:lnTo>
                    <a:pt x="10499" y="239383"/>
                  </a:lnTo>
                  <a:lnTo>
                    <a:pt x="14139" y="241139"/>
                  </a:lnTo>
                  <a:lnTo>
                    <a:pt x="29887" y="2404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8" name="SMARTInkShape-4255"/>
            <p:cNvSpPr/>
            <p:nvPr>
              <p:custDataLst>
                <p:tags r:id="rId272"/>
              </p:custDataLst>
            </p:nvPr>
          </p:nvSpPr>
          <p:spPr>
            <a:xfrm>
              <a:off x="4424095" y="2813050"/>
              <a:ext cx="46306" cy="200924"/>
            </a:xfrm>
            <a:custGeom>
              <a:avLst/>
              <a:gdLst/>
              <a:ahLst/>
              <a:cxnLst/>
              <a:rect l="0" t="0" r="0" b="0"/>
              <a:pathLst>
                <a:path w="46306" h="200924">
                  <a:moveTo>
                    <a:pt x="46305" y="0"/>
                  </a:moveTo>
                  <a:lnTo>
                    <a:pt x="46305" y="0"/>
                  </a:lnTo>
                  <a:lnTo>
                    <a:pt x="30608" y="26367"/>
                  </a:lnTo>
                  <a:lnTo>
                    <a:pt x="20279" y="48407"/>
                  </a:lnTo>
                  <a:lnTo>
                    <a:pt x="10984" y="74666"/>
                  </a:lnTo>
                  <a:lnTo>
                    <a:pt x="4031" y="102800"/>
                  </a:lnTo>
                  <a:lnTo>
                    <a:pt x="0" y="130356"/>
                  </a:lnTo>
                  <a:lnTo>
                    <a:pt x="560" y="154362"/>
                  </a:lnTo>
                  <a:lnTo>
                    <a:pt x="8213" y="180968"/>
                  </a:lnTo>
                  <a:lnTo>
                    <a:pt x="15500" y="191673"/>
                  </a:lnTo>
                  <a:lnTo>
                    <a:pt x="23441" y="198077"/>
                  </a:lnTo>
                  <a:lnTo>
                    <a:pt x="31675" y="200923"/>
                  </a:lnTo>
                  <a:lnTo>
                    <a:pt x="35141" y="200271"/>
                  </a:lnTo>
                  <a:lnTo>
                    <a:pt x="46305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9" name="SMARTInkShape-4256"/>
            <p:cNvSpPr/>
            <p:nvPr>
              <p:custDataLst>
                <p:tags r:id="rId273"/>
              </p:custDataLst>
            </p:nvPr>
          </p:nvSpPr>
          <p:spPr>
            <a:xfrm>
              <a:off x="4389615" y="2927350"/>
              <a:ext cx="87136" cy="5471"/>
            </a:xfrm>
            <a:custGeom>
              <a:avLst/>
              <a:gdLst/>
              <a:ahLst/>
              <a:cxnLst/>
              <a:rect l="0" t="0" r="0" b="0"/>
              <a:pathLst>
                <a:path w="87136" h="5471">
                  <a:moveTo>
                    <a:pt x="10935" y="0"/>
                  </a:moveTo>
                  <a:lnTo>
                    <a:pt x="10935" y="0"/>
                  </a:lnTo>
                  <a:lnTo>
                    <a:pt x="0" y="0"/>
                  </a:lnTo>
                  <a:lnTo>
                    <a:pt x="2129" y="0"/>
                  </a:lnTo>
                  <a:lnTo>
                    <a:pt x="30884" y="5467"/>
                  </a:lnTo>
                  <a:lnTo>
                    <a:pt x="59927" y="5470"/>
                  </a:lnTo>
                  <a:lnTo>
                    <a:pt x="8713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0" name="SMARTInkShape-4257"/>
            <p:cNvSpPr/>
            <p:nvPr>
              <p:custDataLst>
                <p:tags r:id="rId274"/>
              </p:custDataLst>
            </p:nvPr>
          </p:nvSpPr>
          <p:spPr>
            <a:xfrm>
              <a:off x="4508500" y="2806700"/>
              <a:ext cx="28230" cy="234951"/>
            </a:xfrm>
            <a:custGeom>
              <a:avLst/>
              <a:gdLst/>
              <a:ahLst/>
              <a:cxnLst/>
              <a:rect l="0" t="0" r="0" b="0"/>
              <a:pathLst>
                <a:path w="28230" h="234951">
                  <a:moveTo>
                    <a:pt x="0" y="0"/>
                  </a:moveTo>
                  <a:lnTo>
                    <a:pt x="0" y="0"/>
                  </a:lnTo>
                  <a:lnTo>
                    <a:pt x="8838" y="24418"/>
                  </a:lnTo>
                  <a:lnTo>
                    <a:pt x="12865" y="45190"/>
                  </a:lnTo>
                  <a:lnTo>
                    <a:pt x="17007" y="70884"/>
                  </a:lnTo>
                  <a:lnTo>
                    <a:pt x="21199" y="98767"/>
                  </a:lnTo>
                  <a:lnTo>
                    <a:pt x="25415" y="127622"/>
                  </a:lnTo>
                  <a:lnTo>
                    <a:pt x="28229" y="155499"/>
                  </a:lnTo>
                  <a:lnTo>
                    <a:pt x="27127" y="179648"/>
                  </a:lnTo>
                  <a:lnTo>
                    <a:pt x="25912" y="209705"/>
                  </a:lnTo>
                  <a:lnTo>
                    <a:pt x="23746" y="222084"/>
                  </a:lnTo>
                  <a:lnTo>
                    <a:pt x="1905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1" name="SMARTInkShape-4258"/>
            <p:cNvSpPr/>
            <p:nvPr>
              <p:custDataLst>
                <p:tags r:id="rId275"/>
              </p:custDataLst>
            </p:nvPr>
          </p:nvSpPr>
          <p:spPr>
            <a:xfrm>
              <a:off x="4667250" y="290195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18951" y="3862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2" name="SMARTInkShape-4259"/>
            <p:cNvSpPr/>
            <p:nvPr>
              <p:custDataLst>
                <p:tags r:id="rId276"/>
              </p:custDataLst>
            </p:nvPr>
          </p:nvSpPr>
          <p:spPr>
            <a:xfrm>
              <a:off x="4667250" y="29464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6350"/>
                  </a:moveTo>
                  <a:lnTo>
                    <a:pt x="0" y="6350"/>
                  </a:lnTo>
                  <a:lnTo>
                    <a:pt x="26515" y="6350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3" name="SMARTInkShape-4260"/>
            <p:cNvSpPr/>
            <p:nvPr>
              <p:custDataLst>
                <p:tags r:id="rId277"/>
              </p:custDataLst>
            </p:nvPr>
          </p:nvSpPr>
          <p:spPr>
            <a:xfrm>
              <a:off x="4851400" y="2890595"/>
              <a:ext cx="95251" cy="11356"/>
            </a:xfrm>
            <a:custGeom>
              <a:avLst/>
              <a:gdLst/>
              <a:ahLst/>
              <a:cxnLst/>
              <a:rect l="0" t="0" r="0" b="0"/>
              <a:pathLst>
                <a:path w="95251" h="11356">
                  <a:moveTo>
                    <a:pt x="0" y="11355"/>
                  </a:moveTo>
                  <a:lnTo>
                    <a:pt x="0" y="11355"/>
                  </a:lnTo>
                  <a:lnTo>
                    <a:pt x="3371" y="11355"/>
                  </a:lnTo>
                  <a:lnTo>
                    <a:pt x="30507" y="5888"/>
                  </a:lnTo>
                  <a:lnTo>
                    <a:pt x="56904" y="815"/>
                  </a:lnTo>
                  <a:lnTo>
                    <a:pt x="75421" y="0"/>
                  </a:lnTo>
                  <a:lnTo>
                    <a:pt x="95250" y="50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4" name="SMARTInkShape-4261"/>
            <p:cNvSpPr/>
            <p:nvPr>
              <p:custDataLst>
                <p:tags r:id="rId278"/>
              </p:custDataLst>
            </p:nvPr>
          </p:nvSpPr>
          <p:spPr>
            <a:xfrm>
              <a:off x="5024650" y="2765974"/>
              <a:ext cx="112501" cy="187822"/>
            </a:xfrm>
            <a:custGeom>
              <a:avLst/>
              <a:gdLst/>
              <a:ahLst/>
              <a:cxnLst/>
              <a:rect l="0" t="0" r="0" b="0"/>
              <a:pathLst>
                <a:path w="112501" h="187822">
                  <a:moveTo>
                    <a:pt x="80750" y="40726"/>
                  </a:moveTo>
                  <a:lnTo>
                    <a:pt x="80750" y="40726"/>
                  </a:lnTo>
                  <a:lnTo>
                    <a:pt x="74975" y="47912"/>
                  </a:lnTo>
                  <a:lnTo>
                    <a:pt x="59096" y="78076"/>
                  </a:lnTo>
                  <a:lnTo>
                    <a:pt x="47137" y="100365"/>
                  </a:lnTo>
                  <a:lnTo>
                    <a:pt x="32415" y="124382"/>
                  </a:lnTo>
                  <a:lnTo>
                    <a:pt x="15001" y="151591"/>
                  </a:lnTo>
                  <a:lnTo>
                    <a:pt x="0" y="177244"/>
                  </a:lnTo>
                  <a:lnTo>
                    <a:pt x="10567" y="152357"/>
                  </a:lnTo>
                  <a:lnTo>
                    <a:pt x="18043" y="131967"/>
                  </a:lnTo>
                  <a:lnTo>
                    <a:pt x="26775" y="106678"/>
                  </a:lnTo>
                  <a:lnTo>
                    <a:pt x="32067" y="91044"/>
                  </a:lnTo>
                  <a:lnTo>
                    <a:pt x="37712" y="74271"/>
                  </a:lnTo>
                  <a:lnTo>
                    <a:pt x="51509" y="44346"/>
                  </a:lnTo>
                  <a:lnTo>
                    <a:pt x="65637" y="19757"/>
                  </a:lnTo>
                  <a:lnTo>
                    <a:pt x="76620" y="4125"/>
                  </a:lnTo>
                  <a:lnTo>
                    <a:pt x="80819" y="803"/>
                  </a:lnTo>
                  <a:lnTo>
                    <a:pt x="84323" y="0"/>
                  </a:lnTo>
                  <a:lnTo>
                    <a:pt x="87366" y="875"/>
                  </a:lnTo>
                  <a:lnTo>
                    <a:pt x="90746" y="13137"/>
                  </a:lnTo>
                  <a:lnTo>
                    <a:pt x="90837" y="34108"/>
                  </a:lnTo>
                  <a:lnTo>
                    <a:pt x="86174" y="62244"/>
                  </a:lnTo>
                  <a:lnTo>
                    <a:pt x="81279" y="91682"/>
                  </a:lnTo>
                  <a:lnTo>
                    <a:pt x="78163" y="119818"/>
                  </a:lnTo>
                  <a:lnTo>
                    <a:pt x="79130" y="144082"/>
                  </a:lnTo>
                  <a:lnTo>
                    <a:pt x="87012" y="170833"/>
                  </a:lnTo>
                  <a:lnTo>
                    <a:pt x="94351" y="181572"/>
                  </a:lnTo>
                  <a:lnTo>
                    <a:pt x="98285" y="185423"/>
                  </a:lnTo>
                  <a:lnTo>
                    <a:pt x="101612" y="187285"/>
                  </a:lnTo>
                  <a:lnTo>
                    <a:pt x="104536" y="187821"/>
                  </a:lnTo>
                  <a:lnTo>
                    <a:pt x="112500" y="1867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5" name="SMARTInkShape-4262"/>
            <p:cNvSpPr/>
            <p:nvPr>
              <p:custDataLst>
                <p:tags r:id="rId279"/>
              </p:custDataLst>
            </p:nvPr>
          </p:nvSpPr>
          <p:spPr>
            <a:xfrm>
              <a:off x="5048250" y="2864733"/>
              <a:ext cx="69851" cy="18168"/>
            </a:xfrm>
            <a:custGeom>
              <a:avLst/>
              <a:gdLst/>
              <a:ahLst/>
              <a:cxnLst/>
              <a:rect l="0" t="0" r="0" b="0"/>
              <a:pathLst>
                <a:path w="69851" h="18168">
                  <a:moveTo>
                    <a:pt x="0" y="5467"/>
                  </a:moveTo>
                  <a:lnTo>
                    <a:pt x="0" y="5467"/>
                  </a:lnTo>
                  <a:lnTo>
                    <a:pt x="5468" y="0"/>
                  </a:lnTo>
                  <a:lnTo>
                    <a:pt x="30691" y="8033"/>
                  </a:lnTo>
                  <a:lnTo>
                    <a:pt x="59188" y="15433"/>
                  </a:lnTo>
                  <a:lnTo>
                    <a:pt x="69850" y="18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6" name="SMARTInkShape-4263"/>
            <p:cNvSpPr/>
            <p:nvPr>
              <p:custDataLst>
                <p:tags r:id="rId280"/>
              </p:custDataLst>
            </p:nvPr>
          </p:nvSpPr>
          <p:spPr>
            <a:xfrm>
              <a:off x="5208883" y="2838450"/>
              <a:ext cx="139031" cy="92322"/>
            </a:xfrm>
            <a:custGeom>
              <a:avLst/>
              <a:gdLst/>
              <a:ahLst/>
              <a:cxnLst/>
              <a:rect l="0" t="0" r="0" b="0"/>
              <a:pathLst>
                <a:path w="139031" h="92322">
                  <a:moveTo>
                    <a:pt x="10817" y="19050"/>
                  </a:moveTo>
                  <a:lnTo>
                    <a:pt x="10817" y="19050"/>
                  </a:lnTo>
                  <a:lnTo>
                    <a:pt x="10817" y="29163"/>
                  </a:lnTo>
                  <a:lnTo>
                    <a:pt x="2089" y="55907"/>
                  </a:lnTo>
                  <a:lnTo>
                    <a:pt x="0" y="75126"/>
                  </a:lnTo>
                  <a:lnTo>
                    <a:pt x="2011" y="85365"/>
                  </a:lnTo>
                  <a:lnTo>
                    <a:pt x="3535" y="88660"/>
                  </a:lnTo>
                  <a:lnTo>
                    <a:pt x="5257" y="90857"/>
                  </a:lnTo>
                  <a:lnTo>
                    <a:pt x="7109" y="92321"/>
                  </a:lnTo>
                  <a:lnTo>
                    <a:pt x="14814" y="92067"/>
                  </a:lnTo>
                  <a:lnTo>
                    <a:pt x="19832" y="91011"/>
                  </a:lnTo>
                  <a:lnTo>
                    <a:pt x="27288" y="86075"/>
                  </a:lnTo>
                  <a:lnTo>
                    <a:pt x="44475" y="66656"/>
                  </a:lnTo>
                  <a:lnTo>
                    <a:pt x="52462" y="51970"/>
                  </a:lnTo>
                  <a:lnTo>
                    <a:pt x="57078" y="47792"/>
                  </a:lnTo>
                  <a:lnTo>
                    <a:pt x="61481" y="45936"/>
                  </a:lnTo>
                  <a:lnTo>
                    <a:pt x="63643" y="45440"/>
                  </a:lnTo>
                  <a:lnTo>
                    <a:pt x="65790" y="46521"/>
                  </a:lnTo>
                  <a:lnTo>
                    <a:pt x="70056" y="51485"/>
                  </a:lnTo>
                  <a:lnTo>
                    <a:pt x="75592" y="70534"/>
                  </a:lnTo>
                  <a:lnTo>
                    <a:pt x="84056" y="79797"/>
                  </a:lnTo>
                  <a:lnTo>
                    <a:pt x="92992" y="84854"/>
                  </a:lnTo>
                  <a:lnTo>
                    <a:pt x="113779" y="92025"/>
                  </a:lnTo>
                  <a:lnTo>
                    <a:pt x="119607" y="90760"/>
                  </a:lnTo>
                  <a:lnTo>
                    <a:pt x="124550" y="85963"/>
                  </a:lnTo>
                  <a:lnTo>
                    <a:pt x="136843" y="68016"/>
                  </a:lnTo>
                  <a:lnTo>
                    <a:pt x="139030" y="56334"/>
                  </a:lnTo>
                  <a:lnTo>
                    <a:pt x="134685" y="31589"/>
                  </a:lnTo>
                  <a:lnTo>
                    <a:pt x="129049" y="16023"/>
                  </a:lnTo>
                  <a:lnTo>
                    <a:pt x="123102" y="8768"/>
                  </a:lnTo>
                  <a:lnTo>
                    <a:pt x="1124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7" name="SMARTInkShape-4264"/>
            <p:cNvSpPr/>
            <p:nvPr>
              <p:custDataLst>
                <p:tags r:id="rId281"/>
              </p:custDataLst>
            </p:nvPr>
          </p:nvSpPr>
          <p:spPr>
            <a:xfrm>
              <a:off x="5346316" y="2714904"/>
              <a:ext cx="63885" cy="85447"/>
            </a:xfrm>
            <a:custGeom>
              <a:avLst/>
              <a:gdLst/>
              <a:ahLst/>
              <a:cxnLst/>
              <a:rect l="0" t="0" r="0" b="0"/>
              <a:pathLst>
                <a:path w="63885" h="85447">
                  <a:moveTo>
                    <a:pt x="19434" y="15596"/>
                  </a:moveTo>
                  <a:lnTo>
                    <a:pt x="19434" y="15596"/>
                  </a:lnTo>
                  <a:lnTo>
                    <a:pt x="19434" y="6758"/>
                  </a:lnTo>
                  <a:lnTo>
                    <a:pt x="20846" y="4765"/>
                  </a:lnTo>
                  <a:lnTo>
                    <a:pt x="26176" y="669"/>
                  </a:lnTo>
                  <a:lnTo>
                    <a:pt x="29573" y="0"/>
                  </a:lnTo>
                  <a:lnTo>
                    <a:pt x="37110" y="1139"/>
                  </a:lnTo>
                  <a:lnTo>
                    <a:pt x="39685" y="3135"/>
                  </a:lnTo>
                  <a:lnTo>
                    <a:pt x="42547" y="9117"/>
                  </a:lnTo>
                  <a:lnTo>
                    <a:pt x="40785" y="23789"/>
                  </a:lnTo>
                  <a:lnTo>
                    <a:pt x="32424" y="41542"/>
                  </a:lnTo>
                  <a:lnTo>
                    <a:pt x="7817" y="70936"/>
                  </a:lnTo>
                  <a:lnTo>
                    <a:pt x="865" y="78997"/>
                  </a:lnTo>
                  <a:lnTo>
                    <a:pt x="0" y="81147"/>
                  </a:lnTo>
                  <a:lnTo>
                    <a:pt x="127" y="82580"/>
                  </a:lnTo>
                  <a:lnTo>
                    <a:pt x="919" y="83535"/>
                  </a:lnTo>
                  <a:lnTo>
                    <a:pt x="3679" y="84597"/>
                  </a:lnTo>
                  <a:lnTo>
                    <a:pt x="33979" y="85396"/>
                  </a:lnTo>
                  <a:lnTo>
                    <a:pt x="63884" y="854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8" name="SMARTInkShape-4265"/>
            <p:cNvSpPr/>
            <p:nvPr>
              <p:custDataLst>
                <p:tags r:id="rId282"/>
              </p:custDataLst>
            </p:nvPr>
          </p:nvSpPr>
          <p:spPr>
            <a:xfrm>
              <a:off x="5479911" y="2837883"/>
              <a:ext cx="133490" cy="101028"/>
            </a:xfrm>
            <a:custGeom>
              <a:avLst/>
              <a:gdLst/>
              <a:ahLst/>
              <a:cxnLst/>
              <a:rect l="0" t="0" r="0" b="0"/>
              <a:pathLst>
                <a:path w="133490" h="101028">
                  <a:moveTo>
                    <a:pt x="6489" y="38667"/>
                  </a:moveTo>
                  <a:lnTo>
                    <a:pt x="6489" y="38667"/>
                  </a:lnTo>
                  <a:lnTo>
                    <a:pt x="33221" y="38667"/>
                  </a:lnTo>
                  <a:lnTo>
                    <a:pt x="45181" y="38667"/>
                  </a:lnTo>
                  <a:lnTo>
                    <a:pt x="63815" y="31925"/>
                  </a:lnTo>
                  <a:lnTo>
                    <a:pt x="75999" y="24361"/>
                  </a:lnTo>
                  <a:lnTo>
                    <a:pt x="78229" y="21369"/>
                  </a:lnTo>
                  <a:lnTo>
                    <a:pt x="80707" y="14281"/>
                  </a:lnTo>
                  <a:lnTo>
                    <a:pt x="79957" y="10415"/>
                  </a:lnTo>
                  <a:lnTo>
                    <a:pt x="75360" y="2357"/>
                  </a:lnTo>
                  <a:lnTo>
                    <a:pt x="70747" y="349"/>
                  </a:lnTo>
                  <a:lnTo>
                    <a:pt x="58096" y="0"/>
                  </a:lnTo>
                  <a:lnTo>
                    <a:pt x="38479" y="7141"/>
                  </a:lnTo>
                  <a:lnTo>
                    <a:pt x="19260" y="24936"/>
                  </a:lnTo>
                  <a:lnTo>
                    <a:pt x="3531" y="48082"/>
                  </a:lnTo>
                  <a:lnTo>
                    <a:pt x="0" y="62607"/>
                  </a:lnTo>
                  <a:lnTo>
                    <a:pt x="46" y="69444"/>
                  </a:lnTo>
                  <a:lnTo>
                    <a:pt x="5742" y="82685"/>
                  </a:lnTo>
                  <a:lnTo>
                    <a:pt x="10224" y="89179"/>
                  </a:lnTo>
                  <a:lnTo>
                    <a:pt x="16035" y="93508"/>
                  </a:lnTo>
                  <a:lnTo>
                    <a:pt x="30017" y="98319"/>
                  </a:lnTo>
                  <a:lnTo>
                    <a:pt x="57127" y="101027"/>
                  </a:lnTo>
                  <a:lnTo>
                    <a:pt x="84130" y="98458"/>
                  </a:lnTo>
                  <a:lnTo>
                    <a:pt x="106635" y="93228"/>
                  </a:lnTo>
                  <a:lnTo>
                    <a:pt x="118260" y="85494"/>
                  </a:lnTo>
                  <a:lnTo>
                    <a:pt x="133489" y="704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9" name="SMARTInkShape-4266"/>
            <p:cNvSpPr/>
            <p:nvPr>
              <p:custDataLst>
                <p:tags r:id="rId283"/>
              </p:custDataLst>
            </p:nvPr>
          </p:nvSpPr>
          <p:spPr>
            <a:xfrm>
              <a:off x="5653265" y="2730500"/>
              <a:ext cx="29986" cy="44451"/>
            </a:xfrm>
            <a:custGeom>
              <a:avLst/>
              <a:gdLst/>
              <a:ahLst/>
              <a:cxnLst/>
              <a:rect l="0" t="0" r="0" b="0"/>
              <a:pathLst>
                <a:path w="29986" h="44451">
                  <a:moveTo>
                    <a:pt x="10935" y="0"/>
                  </a:moveTo>
                  <a:lnTo>
                    <a:pt x="10935" y="0"/>
                  </a:lnTo>
                  <a:lnTo>
                    <a:pt x="4193" y="3371"/>
                  </a:lnTo>
                  <a:lnTo>
                    <a:pt x="2207" y="6481"/>
                  </a:lnTo>
                  <a:lnTo>
                    <a:pt x="0" y="15580"/>
                  </a:lnTo>
                  <a:lnTo>
                    <a:pt x="901" y="24799"/>
                  </a:lnTo>
                  <a:lnTo>
                    <a:pt x="2129" y="29232"/>
                  </a:lnTo>
                  <a:lnTo>
                    <a:pt x="7256" y="36040"/>
                  </a:lnTo>
                  <a:lnTo>
                    <a:pt x="14239" y="40712"/>
                  </a:lnTo>
                  <a:lnTo>
                    <a:pt x="29985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0" name="SMARTInkShape-4267"/>
            <p:cNvSpPr/>
            <p:nvPr>
              <p:custDataLst>
                <p:tags r:id="rId284"/>
              </p:custDataLst>
            </p:nvPr>
          </p:nvSpPr>
          <p:spPr>
            <a:xfrm>
              <a:off x="5670550" y="26416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0"/>
                  </a:moveTo>
                  <a:lnTo>
                    <a:pt x="635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1" name="SMARTInkShape-4268"/>
            <p:cNvSpPr/>
            <p:nvPr>
              <p:custDataLst>
                <p:tags r:id="rId285"/>
              </p:custDataLst>
            </p:nvPr>
          </p:nvSpPr>
          <p:spPr>
            <a:xfrm>
              <a:off x="5745255" y="2676042"/>
              <a:ext cx="112654" cy="90146"/>
            </a:xfrm>
            <a:custGeom>
              <a:avLst/>
              <a:gdLst/>
              <a:ahLst/>
              <a:cxnLst/>
              <a:rect l="0" t="0" r="0" b="0"/>
              <a:pathLst>
                <a:path w="112654" h="90146">
                  <a:moveTo>
                    <a:pt x="20545" y="3658"/>
                  </a:moveTo>
                  <a:lnTo>
                    <a:pt x="20545" y="3658"/>
                  </a:lnTo>
                  <a:lnTo>
                    <a:pt x="20545" y="287"/>
                  </a:lnTo>
                  <a:lnTo>
                    <a:pt x="19840" y="0"/>
                  </a:lnTo>
                  <a:lnTo>
                    <a:pt x="17174" y="1562"/>
                  </a:lnTo>
                  <a:lnTo>
                    <a:pt x="8336" y="16521"/>
                  </a:lnTo>
                  <a:lnTo>
                    <a:pt x="151" y="42198"/>
                  </a:lnTo>
                  <a:lnTo>
                    <a:pt x="0" y="68778"/>
                  </a:lnTo>
                  <a:lnTo>
                    <a:pt x="4423" y="84415"/>
                  </a:lnTo>
                  <a:lnTo>
                    <a:pt x="6975" y="87129"/>
                  </a:lnTo>
                  <a:lnTo>
                    <a:pt x="13573" y="90145"/>
                  </a:lnTo>
                  <a:lnTo>
                    <a:pt x="17308" y="89538"/>
                  </a:lnTo>
                  <a:lnTo>
                    <a:pt x="29307" y="81942"/>
                  </a:lnTo>
                  <a:lnTo>
                    <a:pt x="37609" y="74670"/>
                  </a:lnTo>
                  <a:lnTo>
                    <a:pt x="42240" y="66734"/>
                  </a:lnTo>
                  <a:lnTo>
                    <a:pt x="45004" y="59208"/>
                  </a:lnTo>
                  <a:lnTo>
                    <a:pt x="51195" y="49709"/>
                  </a:lnTo>
                  <a:lnTo>
                    <a:pt x="52267" y="49881"/>
                  </a:lnTo>
                  <a:lnTo>
                    <a:pt x="55341" y="51954"/>
                  </a:lnTo>
                  <a:lnTo>
                    <a:pt x="73263" y="78209"/>
                  </a:lnTo>
                  <a:lnTo>
                    <a:pt x="76856" y="80875"/>
                  </a:lnTo>
                  <a:lnTo>
                    <a:pt x="86494" y="83838"/>
                  </a:lnTo>
                  <a:lnTo>
                    <a:pt x="96423" y="84449"/>
                  </a:lnTo>
                  <a:lnTo>
                    <a:pt x="103187" y="82369"/>
                  </a:lnTo>
                  <a:lnTo>
                    <a:pt x="105273" y="80826"/>
                  </a:lnTo>
                  <a:lnTo>
                    <a:pt x="107591" y="77231"/>
                  </a:lnTo>
                  <a:lnTo>
                    <a:pt x="112653" y="47320"/>
                  </a:lnTo>
                  <a:lnTo>
                    <a:pt x="112517" y="36939"/>
                  </a:lnTo>
                  <a:lnTo>
                    <a:pt x="109398" y="27622"/>
                  </a:lnTo>
                  <a:lnTo>
                    <a:pt x="96745" y="10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2" name="SMARTInkShape-4269"/>
            <p:cNvSpPr/>
            <p:nvPr>
              <p:custDataLst>
                <p:tags r:id="rId286"/>
              </p:custDataLst>
            </p:nvPr>
          </p:nvSpPr>
          <p:spPr>
            <a:xfrm>
              <a:off x="5917954" y="2571750"/>
              <a:ext cx="48356" cy="191835"/>
            </a:xfrm>
            <a:custGeom>
              <a:avLst/>
              <a:gdLst/>
              <a:ahLst/>
              <a:cxnLst/>
              <a:rect l="0" t="0" r="0" b="0"/>
              <a:pathLst>
                <a:path w="48356" h="191835">
                  <a:moveTo>
                    <a:pt x="44696" y="0"/>
                  </a:moveTo>
                  <a:lnTo>
                    <a:pt x="44696" y="0"/>
                  </a:lnTo>
                  <a:lnTo>
                    <a:pt x="48067" y="0"/>
                  </a:lnTo>
                  <a:lnTo>
                    <a:pt x="48355" y="705"/>
                  </a:lnTo>
                  <a:lnTo>
                    <a:pt x="39335" y="27451"/>
                  </a:lnTo>
                  <a:lnTo>
                    <a:pt x="32670" y="48184"/>
                  </a:lnTo>
                  <a:lnTo>
                    <a:pt x="23124" y="73391"/>
                  </a:lnTo>
                  <a:lnTo>
                    <a:pt x="12531" y="100351"/>
                  </a:lnTo>
                  <a:lnTo>
                    <a:pt x="3119" y="126445"/>
                  </a:lnTo>
                  <a:lnTo>
                    <a:pt x="0" y="158193"/>
                  </a:lnTo>
                  <a:lnTo>
                    <a:pt x="3544" y="178733"/>
                  </a:lnTo>
                  <a:lnTo>
                    <a:pt x="9003" y="187151"/>
                  </a:lnTo>
                  <a:lnTo>
                    <a:pt x="12434" y="190384"/>
                  </a:lnTo>
                  <a:lnTo>
                    <a:pt x="16132" y="191834"/>
                  </a:lnTo>
                  <a:lnTo>
                    <a:pt x="24005" y="191563"/>
                  </a:lnTo>
                  <a:lnTo>
                    <a:pt x="30326" y="189091"/>
                  </a:lnTo>
                  <a:lnTo>
                    <a:pt x="38346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3" name="SMARTInkShape-4270"/>
            <p:cNvSpPr/>
            <p:nvPr>
              <p:custDataLst>
                <p:tags r:id="rId287"/>
              </p:custDataLst>
            </p:nvPr>
          </p:nvSpPr>
          <p:spPr>
            <a:xfrm>
              <a:off x="5880100" y="266700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0"/>
                  </a:moveTo>
                  <a:lnTo>
                    <a:pt x="0" y="0"/>
                  </a:lnTo>
                  <a:lnTo>
                    <a:pt x="24418" y="3371"/>
                  </a:lnTo>
                  <a:lnTo>
                    <a:pt x="54970" y="6467"/>
                  </a:lnTo>
                  <a:lnTo>
                    <a:pt x="82119" y="11260"/>
                  </a:lnTo>
                  <a:lnTo>
                    <a:pt x="1016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4" name="SMARTInkShape-4271"/>
            <p:cNvSpPr/>
            <p:nvPr>
              <p:custDataLst>
                <p:tags r:id="rId288"/>
              </p:custDataLst>
            </p:nvPr>
          </p:nvSpPr>
          <p:spPr>
            <a:xfrm>
              <a:off x="4133850" y="2923692"/>
              <a:ext cx="99516" cy="117308"/>
            </a:xfrm>
            <a:custGeom>
              <a:avLst/>
              <a:gdLst/>
              <a:ahLst/>
              <a:cxnLst/>
              <a:rect l="0" t="0" r="0" b="0"/>
              <a:pathLst>
                <a:path w="99516" h="117308">
                  <a:moveTo>
                    <a:pt x="0" y="3658"/>
                  </a:moveTo>
                  <a:lnTo>
                    <a:pt x="0" y="3658"/>
                  </a:lnTo>
                  <a:lnTo>
                    <a:pt x="0" y="0"/>
                  </a:lnTo>
                  <a:lnTo>
                    <a:pt x="1881" y="10252"/>
                  </a:lnTo>
                  <a:lnTo>
                    <a:pt x="6907" y="32893"/>
                  </a:lnTo>
                  <a:lnTo>
                    <a:pt x="14747" y="61944"/>
                  </a:lnTo>
                  <a:lnTo>
                    <a:pt x="23488" y="81068"/>
                  </a:lnTo>
                  <a:lnTo>
                    <a:pt x="36780" y="96624"/>
                  </a:lnTo>
                  <a:lnTo>
                    <a:pt x="60130" y="110539"/>
                  </a:lnTo>
                  <a:lnTo>
                    <a:pt x="91043" y="116981"/>
                  </a:lnTo>
                  <a:lnTo>
                    <a:pt x="94562" y="117307"/>
                  </a:lnTo>
                  <a:lnTo>
                    <a:pt x="96908" y="116113"/>
                  </a:lnTo>
                  <a:lnTo>
                    <a:pt x="98472" y="113906"/>
                  </a:lnTo>
                  <a:lnTo>
                    <a:pt x="99515" y="111023"/>
                  </a:lnTo>
                  <a:lnTo>
                    <a:pt x="96910" y="102176"/>
                  </a:lnTo>
                  <a:lnTo>
                    <a:pt x="88900" y="862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96" name="SMARTInkShape-4272"/>
          <p:cNvSpPr/>
          <p:nvPr>
            <p:custDataLst>
              <p:tags r:id="rId7"/>
            </p:custDataLst>
          </p:nvPr>
        </p:nvSpPr>
        <p:spPr>
          <a:xfrm>
            <a:off x="463550" y="3588702"/>
            <a:ext cx="261284" cy="87949"/>
          </a:xfrm>
          <a:custGeom>
            <a:avLst/>
            <a:gdLst/>
            <a:ahLst/>
            <a:cxnLst/>
            <a:rect l="0" t="0" r="0" b="0"/>
            <a:pathLst>
              <a:path w="261284" h="87949">
                <a:moveTo>
                  <a:pt x="0" y="87948"/>
                </a:moveTo>
                <a:lnTo>
                  <a:pt x="0" y="87948"/>
                </a:lnTo>
                <a:lnTo>
                  <a:pt x="6481" y="67670"/>
                </a:lnTo>
                <a:lnTo>
                  <a:pt x="26680" y="36487"/>
                </a:lnTo>
                <a:lnTo>
                  <a:pt x="47180" y="6278"/>
                </a:lnTo>
                <a:lnTo>
                  <a:pt x="52248" y="2261"/>
                </a:lnTo>
                <a:lnTo>
                  <a:pt x="62440" y="0"/>
                </a:lnTo>
                <a:lnTo>
                  <a:pt x="70320" y="3234"/>
                </a:lnTo>
                <a:lnTo>
                  <a:pt x="79231" y="10786"/>
                </a:lnTo>
                <a:lnTo>
                  <a:pt x="100317" y="36749"/>
                </a:lnTo>
                <a:lnTo>
                  <a:pt x="125006" y="68305"/>
                </a:lnTo>
                <a:lnTo>
                  <a:pt x="130878" y="79541"/>
                </a:lnTo>
                <a:lnTo>
                  <a:pt x="132862" y="86287"/>
                </a:lnTo>
                <a:lnTo>
                  <a:pt x="133025" y="86135"/>
                </a:lnTo>
                <a:lnTo>
                  <a:pt x="133205" y="84085"/>
                </a:lnTo>
                <a:lnTo>
                  <a:pt x="123216" y="55717"/>
                </a:lnTo>
                <a:lnTo>
                  <a:pt x="120750" y="29117"/>
                </a:lnTo>
                <a:lnTo>
                  <a:pt x="122576" y="24641"/>
                </a:lnTo>
                <a:lnTo>
                  <a:pt x="124051" y="22461"/>
                </a:lnTo>
                <a:lnTo>
                  <a:pt x="132868" y="16019"/>
                </a:lnTo>
                <a:lnTo>
                  <a:pt x="160040" y="11886"/>
                </a:lnTo>
                <a:lnTo>
                  <a:pt x="191353" y="8340"/>
                </a:lnTo>
                <a:lnTo>
                  <a:pt x="218426" y="10424"/>
                </a:lnTo>
                <a:lnTo>
                  <a:pt x="245013" y="13368"/>
                </a:lnTo>
                <a:lnTo>
                  <a:pt x="250126" y="14945"/>
                </a:lnTo>
                <a:lnTo>
                  <a:pt x="254239" y="18112"/>
                </a:lnTo>
                <a:lnTo>
                  <a:pt x="260692" y="27277"/>
                </a:lnTo>
                <a:lnTo>
                  <a:pt x="261283" y="32684"/>
                </a:lnTo>
                <a:lnTo>
                  <a:pt x="258178" y="44336"/>
                </a:lnTo>
                <a:lnTo>
                  <a:pt x="245125" y="62796"/>
                </a:lnTo>
                <a:lnTo>
                  <a:pt x="227852" y="74929"/>
                </a:lnTo>
                <a:lnTo>
                  <a:pt x="216070" y="79622"/>
                </a:lnTo>
                <a:lnTo>
                  <a:pt x="213897" y="79575"/>
                </a:lnTo>
                <a:lnTo>
                  <a:pt x="212448" y="78838"/>
                </a:lnTo>
                <a:lnTo>
                  <a:pt x="209550" y="7524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903" name="SMARTInkShape-Group907"/>
          <p:cNvGrpSpPr/>
          <p:nvPr/>
        </p:nvGrpSpPr>
        <p:grpSpPr>
          <a:xfrm>
            <a:off x="882650" y="3436310"/>
            <a:ext cx="876301" cy="227641"/>
            <a:chOff x="882650" y="3436310"/>
            <a:chExt cx="876301" cy="227641"/>
          </a:xfrm>
        </p:grpSpPr>
        <p:sp>
          <p:nvSpPr>
            <p:cNvPr id="1897" name="SMARTInkShape-4273"/>
            <p:cNvSpPr/>
            <p:nvPr>
              <p:custDataLst>
                <p:tags r:id="rId262"/>
              </p:custDataLst>
            </p:nvPr>
          </p:nvSpPr>
          <p:spPr>
            <a:xfrm>
              <a:off x="882650" y="361950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0"/>
                  </a:moveTo>
                  <a:lnTo>
                    <a:pt x="0" y="0"/>
                  </a:lnTo>
                  <a:lnTo>
                    <a:pt x="16606" y="705"/>
                  </a:lnTo>
                  <a:lnTo>
                    <a:pt x="48335" y="5467"/>
                  </a:lnTo>
                  <a:lnTo>
                    <a:pt x="77200" y="6234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8" name="SMARTInkShape-4274"/>
            <p:cNvSpPr/>
            <p:nvPr>
              <p:custDataLst>
                <p:tags r:id="rId263"/>
              </p:custDataLst>
            </p:nvPr>
          </p:nvSpPr>
          <p:spPr>
            <a:xfrm>
              <a:off x="1139342" y="3556883"/>
              <a:ext cx="124309" cy="107068"/>
            </a:xfrm>
            <a:custGeom>
              <a:avLst/>
              <a:gdLst/>
              <a:ahLst/>
              <a:cxnLst/>
              <a:rect l="0" t="0" r="0" b="0"/>
              <a:pathLst>
                <a:path w="124309" h="107068">
                  <a:moveTo>
                    <a:pt x="3658" y="5467"/>
                  </a:moveTo>
                  <a:lnTo>
                    <a:pt x="3658" y="5467"/>
                  </a:lnTo>
                  <a:lnTo>
                    <a:pt x="3658" y="0"/>
                  </a:lnTo>
                  <a:lnTo>
                    <a:pt x="3658" y="26763"/>
                  </a:lnTo>
                  <a:lnTo>
                    <a:pt x="1777" y="44232"/>
                  </a:lnTo>
                  <a:lnTo>
                    <a:pt x="0" y="55857"/>
                  </a:lnTo>
                  <a:lnTo>
                    <a:pt x="3474" y="79942"/>
                  </a:lnTo>
                  <a:lnTo>
                    <a:pt x="3535" y="79812"/>
                  </a:lnTo>
                  <a:lnTo>
                    <a:pt x="3604" y="77785"/>
                  </a:lnTo>
                  <a:lnTo>
                    <a:pt x="15863" y="51115"/>
                  </a:lnTo>
                  <a:lnTo>
                    <a:pt x="31495" y="26165"/>
                  </a:lnTo>
                  <a:lnTo>
                    <a:pt x="49013" y="10474"/>
                  </a:lnTo>
                  <a:lnTo>
                    <a:pt x="50828" y="9511"/>
                  </a:lnTo>
                  <a:lnTo>
                    <a:pt x="52038" y="9574"/>
                  </a:lnTo>
                  <a:lnTo>
                    <a:pt x="57351" y="14745"/>
                  </a:lnTo>
                  <a:lnTo>
                    <a:pt x="63155" y="27266"/>
                  </a:lnTo>
                  <a:lnTo>
                    <a:pt x="63497" y="38439"/>
                  </a:lnTo>
                  <a:lnTo>
                    <a:pt x="60855" y="67514"/>
                  </a:lnTo>
                  <a:lnTo>
                    <a:pt x="77417" y="41445"/>
                  </a:lnTo>
                  <a:lnTo>
                    <a:pt x="101812" y="10426"/>
                  </a:lnTo>
                  <a:lnTo>
                    <a:pt x="106784" y="7671"/>
                  </a:lnTo>
                  <a:lnTo>
                    <a:pt x="109097" y="8347"/>
                  </a:lnTo>
                  <a:lnTo>
                    <a:pt x="113550" y="12862"/>
                  </a:lnTo>
                  <a:lnTo>
                    <a:pt x="120023" y="26708"/>
                  </a:lnTo>
                  <a:lnTo>
                    <a:pt x="123744" y="58437"/>
                  </a:lnTo>
                  <a:lnTo>
                    <a:pt x="124234" y="88041"/>
                  </a:lnTo>
                  <a:lnTo>
                    <a:pt x="124308" y="107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9" name="SMARTInkShape-4275"/>
            <p:cNvSpPr/>
            <p:nvPr>
              <p:custDataLst>
                <p:tags r:id="rId264"/>
              </p:custDataLst>
            </p:nvPr>
          </p:nvSpPr>
          <p:spPr>
            <a:xfrm>
              <a:off x="1372894" y="3549650"/>
              <a:ext cx="118041" cy="87605"/>
            </a:xfrm>
            <a:custGeom>
              <a:avLst/>
              <a:gdLst/>
              <a:ahLst/>
              <a:cxnLst/>
              <a:rect l="0" t="0" r="0" b="0"/>
              <a:pathLst>
                <a:path w="118041" h="87605">
                  <a:moveTo>
                    <a:pt x="5056" y="12700"/>
                  </a:moveTo>
                  <a:lnTo>
                    <a:pt x="5056" y="12700"/>
                  </a:lnTo>
                  <a:lnTo>
                    <a:pt x="1685" y="40489"/>
                  </a:lnTo>
                  <a:lnTo>
                    <a:pt x="0" y="67656"/>
                  </a:lnTo>
                  <a:lnTo>
                    <a:pt x="2339" y="75461"/>
                  </a:lnTo>
                  <a:lnTo>
                    <a:pt x="7622" y="83820"/>
                  </a:lnTo>
                  <a:lnTo>
                    <a:pt x="10295" y="84102"/>
                  </a:lnTo>
                  <a:lnTo>
                    <a:pt x="17027" y="80653"/>
                  </a:lnTo>
                  <a:lnTo>
                    <a:pt x="25380" y="74148"/>
                  </a:lnTo>
                  <a:lnTo>
                    <a:pt x="28200" y="67997"/>
                  </a:lnTo>
                  <a:lnTo>
                    <a:pt x="35791" y="46850"/>
                  </a:lnTo>
                  <a:lnTo>
                    <a:pt x="36835" y="46756"/>
                  </a:lnTo>
                  <a:lnTo>
                    <a:pt x="39876" y="48532"/>
                  </a:lnTo>
                  <a:lnTo>
                    <a:pt x="51513" y="67461"/>
                  </a:lnTo>
                  <a:lnTo>
                    <a:pt x="59570" y="73021"/>
                  </a:lnTo>
                  <a:lnTo>
                    <a:pt x="88095" y="84527"/>
                  </a:lnTo>
                  <a:lnTo>
                    <a:pt x="100059" y="87604"/>
                  </a:lnTo>
                  <a:lnTo>
                    <a:pt x="102964" y="87330"/>
                  </a:lnTo>
                  <a:lnTo>
                    <a:pt x="108072" y="85145"/>
                  </a:lnTo>
                  <a:lnTo>
                    <a:pt x="114915" y="76577"/>
                  </a:lnTo>
                  <a:lnTo>
                    <a:pt x="118040" y="65101"/>
                  </a:lnTo>
                  <a:lnTo>
                    <a:pt x="109663" y="38442"/>
                  </a:lnTo>
                  <a:lnTo>
                    <a:pt x="101981" y="16408"/>
                  </a:lnTo>
                  <a:lnTo>
                    <a:pt x="94936" y="7762"/>
                  </a:lnTo>
                  <a:lnTo>
                    <a:pt x="88982" y="3450"/>
                  </a:lnTo>
                  <a:lnTo>
                    <a:pt x="8125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0" name="SMARTInkShape-4276"/>
            <p:cNvSpPr/>
            <p:nvPr>
              <p:custDataLst>
                <p:tags r:id="rId265"/>
              </p:custDataLst>
            </p:nvPr>
          </p:nvSpPr>
          <p:spPr>
            <a:xfrm>
              <a:off x="1493932" y="3436310"/>
              <a:ext cx="61819" cy="75241"/>
            </a:xfrm>
            <a:custGeom>
              <a:avLst/>
              <a:gdLst/>
              <a:ahLst/>
              <a:cxnLst/>
              <a:rect l="0" t="0" r="0" b="0"/>
              <a:pathLst>
                <a:path w="61819" h="75241">
                  <a:moveTo>
                    <a:pt x="17368" y="11740"/>
                  </a:moveTo>
                  <a:lnTo>
                    <a:pt x="17368" y="11740"/>
                  </a:lnTo>
                  <a:lnTo>
                    <a:pt x="17368" y="8369"/>
                  </a:lnTo>
                  <a:lnTo>
                    <a:pt x="18074" y="7376"/>
                  </a:lnTo>
                  <a:lnTo>
                    <a:pt x="19249" y="6714"/>
                  </a:lnTo>
                  <a:lnTo>
                    <a:pt x="20739" y="6273"/>
                  </a:lnTo>
                  <a:lnTo>
                    <a:pt x="28924" y="0"/>
                  </a:lnTo>
                  <a:lnTo>
                    <a:pt x="36471" y="2696"/>
                  </a:lnTo>
                  <a:lnTo>
                    <a:pt x="38570" y="4299"/>
                  </a:lnTo>
                  <a:lnTo>
                    <a:pt x="42230" y="9222"/>
                  </a:lnTo>
                  <a:lnTo>
                    <a:pt x="45586" y="10621"/>
                  </a:lnTo>
                  <a:lnTo>
                    <a:pt x="46763" y="12405"/>
                  </a:lnTo>
                  <a:lnTo>
                    <a:pt x="48072" y="18150"/>
                  </a:lnTo>
                  <a:lnTo>
                    <a:pt x="44890" y="25407"/>
                  </a:lnTo>
                  <a:lnTo>
                    <a:pt x="38067" y="33337"/>
                  </a:lnTo>
                  <a:lnTo>
                    <a:pt x="6832" y="55657"/>
                  </a:lnTo>
                  <a:lnTo>
                    <a:pt x="0" y="61180"/>
                  </a:lnTo>
                  <a:lnTo>
                    <a:pt x="850" y="61633"/>
                  </a:lnTo>
                  <a:lnTo>
                    <a:pt x="29140" y="64368"/>
                  </a:lnTo>
                  <a:lnTo>
                    <a:pt x="48479" y="70374"/>
                  </a:lnTo>
                  <a:lnTo>
                    <a:pt x="53067" y="73077"/>
                  </a:lnTo>
                  <a:lnTo>
                    <a:pt x="61818" y="752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1" name="SMARTInkShape-4277"/>
            <p:cNvSpPr/>
            <p:nvPr>
              <p:custDataLst>
                <p:tags r:id="rId266"/>
              </p:custDataLst>
            </p:nvPr>
          </p:nvSpPr>
          <p:spPr>
            <a:xfrm>
              <a:off x="1621257" y="3440674"/>
              <a:ext cx="137694" cy="179242"/>
            </a:xfrm>
            <a:custGeom>
              <a:avLst/>
              <a:gdLst/>
              <a:ahLst/>
              <a:cxnLst/>
              <a:rect l="0" t="0" r="0" b="0"/>
              <a:pathLst>
                <a:path w="137694" h="179242">
                  <a:moveTo>
                    <a:pt x="93243" y="13726"/>
                  </a:moveTo>
                  <a:lnTo>
                    <a:pt x="93243" y="13726"/>
                  </a:lnTo>
                  <a:lnTo>
                    <a:pt x="93243" y="8259"/>
                  </a:lnTo>
                  <a:lnTo>
                    <a:pt x="92538" y="7964"/>
                  </a:lnTo>
                  <a:lnTo>
                    <a:pt x="86971" y="7383"/>
                  </a:lnTo>
                  <a:lnTo>
                    <a:pt x="74690" y="31795"/>
                  </a:lnTo>
                  <a:lnTo>
                    <a:pt x="63360" y="52566"/>
                  </a:lnTo>
                  <a:lnTo>
                    <a:pt x="49623" y="78260"/>
                  </a:lnTo>
                  <a:lnTo>
                    <a:pt x="36462" y="106143"/>
                  </a:lnTo>
                  <a:lnTo>
                    <a:pt x="23557" y="131235"/>
                  </a:lnTo>
                  <a:lnTo>
                    <a:pt x="8155" y="159551"/>
                  </a:lnTo>
                  <a:lnTo>
                    <a:pt x="0" y="178390"/>
                  </a:lnTo>
                  <a:lnTo>
                    <a:pt x="37" y="179241"/>
                  </a:lnTo>
                  <a:lnTo>
                    <a:pt x="4165" y="172285"/>
                  </a:lnTo>
                  <a:lnTo>
                    <a:pt x="14011" y="150861"/>
                  </a:lnTo>
                  <a:lnTo>
                    <a:pt x="21811" y="127356"/>
                  </a:lnTo>
                  <a:lnTo>
                    <a:pt x="33744" y="98565"/>
                  </a:lnTo>
                  <a:lnTo>
                    <a:pt x="48454" y="69071"/>
                  </a:lnTo>
                  <a:lnTo>
                    <a:pt x="64400" y="44203"/>
                  </a:lnTo>
                  <a:lnTo>
                    <a:pt x="82502" y="17112"/>
                  </a:lnTo>
                  <a:lnTo>
                    <a:pt x="93431" y="2421"/>
                  </a:lnTo>
                  <a:lnTo>
                    <a:pt x="96191" y="545"/>
                  </a:lnTo>
                  <a:lnTo>
                    <a:pt x="98736" y="0"/>
                  </a:lnTo>
                  <a:lnTo>
                    <a:pt x="101138" y="342"/>
                  </a:lnTo>
                  <a:lnTo>
                    <a:pt x="105689" y="10129"/>
                  </a:lnTo>
                  <a:lnTo>
                    <a:pt x="110336" y="35473"/>
                  </a:lnTo>
                  <a:lnTo>
                    <a:pt x="111713" y="67206"/>
                  </a:lnTo>
                  <a:lnTo>
                    <a:pt x="112741" y="90412"/>
                  </a:lnTo>
                  <a:lnTo>
                    <a:pt x="115550" y="112484"/>
                  </a:lnTo>
                  <a:lnTo>
                    <a:pt x="121098" y="141374"/>
                  </a:lnTo>
                  <a:lnTo>
                    <a:pt x="129293" y="165574"/>
                  </a:lnTo>
                  <a:lnTo>
                    <a:pt x="137693" y="1788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2" name="SMARTInkShape-4278"/>
            <p:cNvSpPr/>
            <p:nvPr>
              <p:custDataLst>
                <p:tags r:id="rId267"/>
              </p:custDataLst>
            </p:nvPr>
          </p:nvSpPr>
          <p:spPr>
            <a:xfrm>
              <a:off x="1628579" y="3565329"/>
              <a:ext cx="130372" cy="9722"/>
            </a:xfrm>
            <a:custGeom>
              <a:avLst/>
              <a:gdLst/>
              <a:ahLst/>
              <a:cxnLst/>
              <a:rect l="0" t="0" r="0" b="0"/>
              <a:pathLst>
                <a:path w="130372" h="9722">
                  <a:moveTo>
                    <a:pt x="3371" y="3371"/>
                  </a:moveTo>
                  <a:lnTo>
                    <a:pt x="3371" y="3371"/>
                  </a:lnTo>
                  <a:lnTo>
                    <a:pt x="0" y="3371"/>
                  </a:lnTo>
                  <a:lnTo>
                    <a:pt x="418" y="2666"/>
                  </a:lnTo>
                  <a:lnTo>
                    <a:pt x="4646" y="0"/>
                  </a:lnTo>
                  <a:lnTo>
                    <a:pt x="30408" y="1973"/>
                  </a:lnTo>
                  <a:lnTo>
                    <a:pt x="61476" y="3662"/>
                  </a:lnTo>
                  <a:lnTo>
                    <a:pt x="88478" y="7612"/>
                  </a:lnTo>
                  <a:lnTo>
                    <a:pt x="120151" y="9443"/>
                  </a:lnTo>
                  <a:lnTo>
                    <a:pt x="130371" y="9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09" name="SMARTInkShape-Group908"/>
          <p:cNvGrpSpPr/>
          <p:nvPr/>
        </p:nvGrpSpPr>
        <p:grpSpPr>
          <a:xfrm>
            <a:off x="1905000" y="3321050"/>
            <a:ext cx="410221" cy="277522"/>
            <a:chOff x="1905000" y="3321050"/>
            <a:chExt cx="410221" cy="277522"/>
          </a:xfrm>
        </p:grpSpPr>
        <p:sp>
          <p:nvSpPr>
            <p:cNvPr id="1904" name="SMARTInkShape-4279"/>
            <p:cNvSpPr/>
            <p:nvPr>
              <p:custDataLst>
                <p:tags r:id="rId257"/>
              </p:custDataLst>
            </p:nvPr>
          </p:nvSpPr>
          <p:spPr>
            <a:xfrm>
              <a:off x="1905000" y="3549650"/>
              <a:ext cx="69851" cy="5763"/>
            </a:xfrm>
            <a:custGeom>
              <a:avLst/>
              <a:gdLst/>
              <a:ahLst/>
              <a:cxnLst/>
              <a:rect l="0" t="0" r="0" b="0"/>
              <a:pathLst>
                <a:path w="69851" h="5763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4364"/>
                  </a:lnTo>
                  <a:lnTo>
                    <a:pt x="10845" y="5762"/>
                  </a:lnTo>
                  <a:lnTo>
                    <a:pt x="39070" y="5593"/>
                  </a:lnTo>
                  <a:lnTo>
                    <a:pt x="52037" y="1314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5" name="SMARTInkShape-4280"/>
            <p:cNvSpPr/>
            <p:nvPr>
              <p:custDataLst>
                <p:tags r:id="rId258"/>
              </p:custDataLst>
            </p:nvPr>
          </p:nvSpPr>
          <p:spPr>
            <a:xfrm>
              <a:off x="1924050" y="3511550"/>
              <a:ext cx="1" cy="63501"/>
            </a:xfrm>
            <a:custGeom>
              <a:avLst/>
              <a:gdLst/>
              <a:ahLst/>
              <a:cxnLst/>
              <a:rect l="0" t="0" r="0" b="0"/>
              <a:pathLst>
                <a:path w="1" h="63501">
                  <a:moveTo>
                    <a:pt x="0" y="0"/>
                  </a:moveTo>
                  <a:lnTo>
                    <a:pt x="0" y="0"/>
                  </a:lnTo>
                  <a:lnTo>
                    <a:pt x="0" y="29854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6" name="SMARTInkShape-4281"/>
            <p:cNvSpPr/>
            <p:nvPr>
              <p:custDataLst>
                <p:tags r:id="rId259"/>
              </p:custDataLst>
            </p:nvPr>
          </p:nvSpPr>
          <p:spPr>
            <a:xfrm>
              <a:off x="2102451" y="3505200"/>
              <a:ext cx="50200" cy="93372"/>
            </a:xfrm>
            <a:custGeom>
              <a:avLst/>
              <a:gdLst/>
              <a:ahLst/>
              <a:cxnLst/>
              <a:rect l="0" t="0" r="0" b="0"/>
              <a:pathLst>
                <a:path w="50200" h="93372">
                  <a:moveTo>
                    <a:pt x="18449" y="0"/>
                  </a:moveTo>
                  <a:lnTo>
                    <a:pt x="18449" y="0"/>
                  </a:lnTo>
                  <a:lnTo>
                    <a:pt x="12674" y="7186"/>
                  </a:lnTo>
                  <a:lnTo>
                    <a:pt x="3960" y="26039"/>
                  </a:lnTo>
                  <a:lnTo>
                    <a:pt x="300" y="55813"/>
                  </a:lnTo>
                  <a:lnTo>
                    <a:pt x="0" y="62609"/>
                  </a:lnTo>
                  <a:lnTo>
                    <a:pt x="3429" y="73922"/>
                  </a:lnTo>
                  <a:lnTo>
                    <a:pt x="9657" y="82949"/>
                  </a:lnTo>
                  <a:lnTo>
                    <a:pt x="17129" y="89312"/>
                  </a:lnTo>
                  <a:lnTo>
                    <a:pt x="27034" y="92611"/>
                  </a:lnTo>
                  <a:lnTo>
                    <a:pt x="37081" y="93371"/>
                  </a:lnTo>
                  <a:lnTo>
                    <a:pt x="50199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7" name="SMARTInkShape-4282"/>
            <p:cNvSpPr/>
            <p:nvPr>
              <p:custDataLst>
                <p:tags r:id="rId260"/>
              </p:custDataLst>
            </p:nvPr>
          </p:nvSpPr>
          <p:spPr>
            <a:xfrm>
              <a:off x="2120900" y="3423794"/>
              <a:ext cx="6351" cy="11557"/>
            </a:xfrm>
            <a:custGeom>
              <a:avLst/>
              <a:gdLst/>
              <a:ahLst/>
              <a:cxnLst/>
              <a:rect l="0" t="0" r="0" b="0"/>
              <a:pathLst>
                <a:path w="6351" h="11557">
                  <a:moveTo>
                    <a:pt x="6350" y="11556"/>
                  </a:moveTo>
                  <a:lnTo>
                    <a:pt x="6350" y="11556"/>
                  </a:lnTo>
                  <a:lnTo>
                    <a:pt x="6350" y="8185"/>
                  </a:lnTo>
                  <a:lnTo>
                    <a:pt x="4469" y="4649"/>
                  </a:lnTo>
                  <a:lnTo>
                    <a:pt x="883" y="0"/>
                  </a:lnTo>
                  <a:lnTo>
                    <a:pt x="589" y="324"/>
                  </a:lnTo>
                  <a:lnTo>
                    <a:pt x="0" y="52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8" name="SMARTInkShape-4283"/>
            <p:cNvSpPr/>
            <p:nvPr>
              <p:custDataLst>
                <p:tags r:id="rId261"/>
              </p:custDataLst>
            </p:nvPr>
          </p:nvSpPr>
          <p:spPr>
            <a:xfrm>
              <a:off x="2209800" y="3321050"/>
              <a:ext cx="105421" cy="260722"/>
            </a:xfrm>
            <a:custGeom>
              <a:avLst/>
              <a:gdLst/>
              <a:ahLst/>
              <a:cxnLst/>
              <a:rect l="0" t="0" r="0" b="0"/>
              <a:pathLst>
                <a:path w="105421" h="260722">
                  <a:moveTo>
                    <a:pt x="63500" y="0"/>
                  </a:moveTo>
                  <a:lnTo>
                    <a:pt x="63500" y="0"/>
                  </a:lnTo>
                  <a:lnTo>
                    <a:pt x="60129" y="3371"/>
                  </a:lnTo>
                  <a:lnTo>
                    <a:pt x="51963" y="32520"/>
                  </a:lnTo>
                  <a:lnTo>
                    <a:pt x="45202" y="57022"/>
                  </a:lnTo>
                  <a:lnTo>
                    <a:pt x="37494" y="86256"/>
                  </a:lnTo>
                  <a:lnTo>
                    <a:pt x="30775" y="117358"/>
                  </a:lnTo>
                  <a:lnTo>
                    <a:pt x="27789" y="147644"/>
                  </a:lnTo>
                  <a:lnTo>
                    <a:pt x="26462" y="173805"/>
                  </a:lnTo>
                  <a:lnTo>
                    <a:pt x="25715" y="200840"/>
                  </a:lnTo>
                  <a:lnTo>
                    <a:pt x="25442" y="213211"/>
                  </a:lnTo>
                  <a:lnTo>
                    <a:pt x="25419" y="211648"/>
                  </a:lnTo>
                  <a:lnTo>
                    <a:pt x="35543" y="195461"/>
                  </a:lnTo>
                  <a:lnTo>
                    <a:pt x="47769" y="182954"/>
                  </a:lnTo>
                  <a:lnTo>
                    <a:pt x="58625" y="177033"/>
                  </a:lnTo>
                  <a:lnTo>
                    <a:pt x="68624" y="175813"/>
                  </a:lnTo>
                  <a:lnTo>
                    <a:pt x="73266" y="176475"/>
                  </a:lnTo>
                  <a:lnTo>
                    <a:pt x="82186" y="180974"/>
                  </a:lnTo>
                  <a:lnTo>
                    <a:pt x="99412" y="195360"/>
                  </a:lnTo>
                  <a:lnTo>
                    <a:pt x="104155" y="205360"/>
                  </a:lnTo>
                  <a:lnTo>
                    <a:pt x="105420" y="210990"/>
                  </a:lnTo>
                  <a:lnTo>
                    <a:pt x="103063" y="222890"/>
                  </a:lnTo>
                  <a:lnTo>
                    <a:pt x="100459" y="229027"/>
                  </a:lnTo>
                  <a:lnTo>
                    <a:pt x="90039" y="239608"/>
                  </a:lnTo>
                  <a:lnTo>
                    <a:pt x="66425" y="253498"/>
                  </a:lnTo>
                  <a:lnTo>
                    <a:pt x="48572" y="260127"/>
                  </a:lnTo>
                  <a:lnTo>
                    <a:pt x="33582" y="260721"/>
                  </a:lnTo>
                  <a:lnTo>
                    <a:pt x="21746" y="256752"/>
                  </a:lnTo>
                  <a:lnTo>
                    <a:pt x="12487" y="250284"/>
                  </a:lnTo>
                  <a:lnTo>
                    <a:pt x="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12" name="SMARTInkShape-Group909"/>
          <p:cNvGrpSpPr/>
          <p:nvPr/>
        </p:nvGrpSpPr>
        <p:grpSpPr>
          <a:xfrm>
            <a:off x="2370352" y="3409416"/>
            <a:ext cx="87099" cy="184685"/>
            <a:chOff x="2370352" y="3409416"/>
            <a:chExt cx="87099" cy="184685"/>
          </a:xfrm>
        </p:grpSpPr>
        <p:sp>
          <p:nvSpPr>
            <p:cNvPr id="1910" name="SMARTInkShape-4284"/>
            <p:cNvSpPr/>
            <p:nvPr>
              <p:custDataLst>
                <p:tags r:id="rId255"/>
              </p:custDataLst>
            </p:nvPr>
          </p:nvSpPr>
          <p:spPr>
            <a:xfrm>
              <a:off x="2370352" y="3409416"/>
              <a:ext cx="87099" cy="184685"/>
            </a:xfrm>
            <a:custGeom>
              <a:avLst/>
              <a:gdLst/>
              <a:ahLst/>
              <a:cxnLst/>
              <a:rect l="0" t="0" r="0" b="0"/>
              <a:pathLst>
                <a:path w="87099" h="184685">
                  <a:moveTo>
                    <a:pt x="87098" y="19584"/>
                  </a:moveTo>
                  <a:lnTo>
                    <a:pt x="87098" y="19584"/>
                  </a:lnTo>
                  <a:lnTo>
                    <a:pt x="87098" y="12842"/>
                  </a:lnTo>
                  <a:lnTo>
                    <a:pt x="85687" y="11562"/>
                  </a:lnTo>
                  <a:lnTo>
                    <a:pt x="83335" y="11414"/>
                  </a:lnTo>
                  <a:lnTo>
                    <a:pt x="80356" y="12020"/>
                  </a:lnTo>
                  <a:lnTo>
                    <a:pt x="73283" y="20220"/>
                  </a:lnTo>
                  <a:lnTo>
                    <a:pt x="59486" y="44467"/>
                  </a:lnTo>
                  <a:lnTo>
                    <a:pt x="47309" y="66626"/>
                  </a:lnTo>
                  <a:lnTo>
                    <a:pt x="32490" y="90586"/>
                  </a:lnTo>
                  <a:lnTo>
                    <a:pt x="20259" y="113465"/>
                  </a:lnTo>
                  <a:lnTo>
                    <a:pt x="7322" y="142415"/>
                  </a:lnTo>
                  <a:lnTo>
                    <a:pt x="0" y="161047"/>
                  </a:lnTo>
                  <a:lnTo>
                    <a:pt x="105" y="161165"/>
                  </a:lnTo>
                  <a:lnTo>
                    <a:pt x="3624" y="153178"/>
                  </a:lnTo>
                  <a:lnTo>
                    <a:pt x="10546" y="130742"/>
                  </a:lnTo>
                  <a:lnTo>
                    <a:pt x="19914" y="104501"/>
                  </a:lnTo>
                  <a:lnTo>
                    <a:pt x="25375" y="88895"/>
                  </a:lnTo>
                  <a:lnTo>
                    <a:pt x="31133" y="72141"/>
                  </a:lnTo>
                  <a:lnTo>
                    <a:pt x="37088" y="54622"/>
                  </a:lnTo>
                  <a:lnTo>
                    <a:pt x="45586" y="27631"/>
                  </a:lnTo>
                  <a:lnTo>
                    <a:pt x="53420" y="791"/>
                  </a:lnTo>
                  <a:lnTo>
                    <a:pt x="54768" y="0"/>
                  </a:lnTo>
                  <a:lnTo>
                    <a:pt x="56373" y="883"/>
                  </a:lnTo>
                  <a:lnTo>
                    <a:pt x="58148" y="2883"/>
                  </a:lnTo>
                  <a:lnTo>
                    <a:pt x="64017" y="22554"/>
                  </a:lnTo>
                  <a:lnTo>
                    <a:pt x="63483" y="54095"/>
                  </a:lnTo>
                  <a:lnTo>
                    <a:pt x="62491" y="79843"/>
                  </a:lnTo>
                  <a:lnTo>
                    <a:pt x="62756" y="106338"/>
                  </a:lnTo>
                  <a:lnTo>
                    <a:pt x="65226" y="129873"/>
                  </a:lnTo>
                  <a:lnTo>
                    <a:pt x="70583" y="159585"/>
                  </a:lnTo>
                  <a:lnTo>
                    <a:pt x="74398" y="1846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1" name="SMARTInkShape-4285"/>
            <p:cNvSpPr/>
            <p:nvPr>
              <p:custDataLst>
                <p:tags r:id="rId256"/>
              </p:custDataLst>
            </p:nvPr>
          </p:nvSpPr>
          <p:spPr>
            <a:xfrm>
              <a:off x="2374900" y="3511550"/>
              <a:ext cx="69851" cy="19051"/>
            </a:xfrm>
            <a:custGeom>
              <a:avLst/>
              <a:gdLst/>
              <a:ahLst/>
              <a:cxnLst/>
              <a:rect l="0" t="0" r="0" b="0"/>
              <a:pathLst>
                <a:path w="69851" h="19051">
                  <a:moveTo>
                    <a:pt x="0" y="0"/>
                  </a:moveTo>
                  <a:lnTo>
                    <a:pt x="0" y="0"/>
                  </a:lnTo>
                  <a:lnTo>
                    <a:pt x="6742" y="6742"/>
                  </a:lnTo>
                  <a:lnTo>
                    <a:pt x="24419" y="14305"/>
                  </a:lnTo>
                  <a:lnTo>
                    <a:pt x="50901" y="17644"/>
                  </a:lnTo>
                  <a:lnTo>
                    <a:pt x="698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913" name="SMARTInkShape-4286"/>
          <p:cNvSpPr/>
          <p:nvPr>
            <p:custDataLst>
              <p:tags r:id="rId8"/>
            </p:custDataLst>
          </p:nvPr>
        </p:nvSpPr>
        <p:spPr>
          <a:xfrm>
            <a:off x="2546789" y="3479800"/>
            <a:ext cx="125587" cy="113845"/>
          </a:xfrm>
          <a:custGeom>
            <a:avLst/>
            <a:gdLst/>
            <a:ahLst/>
            <a:cxnLst/>
            <a:rect l="0" t="0" r="0" b="0"/>
            <a:pathLst>
              <a:path w="125587" h="113845">
                <a:moveTo>
                  <a:pt x="24961" y="12700"/>
                </a:moveTo>
                <a:lnTo>
                  <a:pt x="24961" y="12700"/>
                </a:lnTo>
                <a:lnTo>
                  <a:pt x="24961" y="9329"/>
                </a:lnTo>
                <a:lnTo>
                  <a:pt x="24256" y="9041"/>
                </a:lnTo>
                <a:lnTo>
                  <a:pt x="21590" y="10604"/>
                </a:lnTo>
                <a:lnTo>
                  <a:pt x="9766" y="32564"/>
                </a:lnTo>
                <a:lnTo>
                  <a:pt x="1786" y="62197"/>
                </a:lnTo>
                <a:lnTo>
                  <a:pt x="0" y="81900"/>
                </a:lnTo>
                <a:lnTo>
                  <a:pt x="1265" y="84234"/>
                </a:lnTo>
                <a:lnTo>
                  <a:pt x="3519" y="85789"/>
                </a:lnTo>
                <a:lnTo>
                  <a:pt x="13905" y="88285"/>
                </a:lnTo>
                <a:lnTo>
                  <a:pt x="20588" y="88718"/>
                </a:lnTo>
                <a:lnTo>
                  <a:pt x="22045" y="87368"/>
                </a:lnTo>
                <a:lnTo>
                  <a:pt x="29775" y="68638"/>
                </a:lnTo>
                <a:lnTo>
                  <a:pt x="33686" y="65784"/>
                </a:lnTo>
                <a:lnTo>
                  <a:pt x="35717" y="65728"/>
                </a:lnTo>
                <a:lnTo>
                  <a:pt x="39854" y="67547"/>
                </a:lnTo>
                <a:lnTo>
                  <a:pt x="67668" y="90184"/>
                </a:lnTo>
                <a:lnTo>
                  <a:pt x="92727" y="109111"/>
                </a:lnTo>
                <a:lnTo>
                  <a:pt x="105404" y="112762"/>
                </a:lnTo>
                <a:lnTo>
                  <a:pt x="114726" y="113844"/>
                </a:lnTo>
                <a:lnTo>
                  <a:pt x="119655" y="112216"/>
                </a:lnTo>
                <a:lnTo>
                  <a:pt x="121957" y="110794"/>
                </a:lnTo>
                <a:lnTo>
                  <a:pt x="124515" y="103569"/>
                </a:lnTo>
                <a:lnTo>
                  <a:pt x="125586" y="74918"/>
                </a:lnTo>
                <a:lnTo>
                  <a:pt x="121482" y="45660"/>
                </a:lnTo>
                <a:lnTo>
                  <a:pt x="119365" y="32993"/>
                </a:lnTo>
                <a:lnTo>
                  <a:pt x="103668" y="5939"/>
                </a:lnTo>
                <a:lnTo>
                  <a:pt x="94811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919" name="SMARTInkShape-Group911"/>
          <p:cNvGrpSpPr/>
          <p:nvPr/>
        </p:nvGrpSpPr>
        <p:grpSpPr>
          <a:xfrm>
            <a:off x="2844800" y="3352800"/>
            <a:ext cx="463551" cy="221770"/>
            <a:chOff x="2844800" y="3352800"/>
            <a:chExt cx="463551" cy="221770"/>
          </a:xfrm>
        </p:grpSpPr>
        <p:sp>
          <p:nvSpPr>
            <p:cNvPr id="1914" name="SMARTInkShape-4287"/>
            <p:cNvSpPr/>
            <p:nvPr>
              <p:custDataLst>
                <p:tags r:id="rId250"/>
              </p:custDataLst>
            </p:nvPr>
          </p:nvSpPr>
          <p:spPr>
            <a:xfrm>
              <a:off x="2844800" y="35179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6907" y="1324"/>
                  </a:lnTo>
                  <a:lnTo>
                    <a:pt x="21669" y="261"/>
                  </a:lnTo>
                  <a:lnTo>
                    <a:pt x="51145" y="5060"/>
                  </a:lnTo>
                  <a:lnTo>
                    <a:pt x="62948" y="5071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5" name="SMARTInkShape-4288"/>
            <p:cNvSpPr/>
            <p:nvPr>
              <p:custDataLst>
                <p:tags r:id="rId251"/>
              </p:custDataLst>
            </p:nvPr>
          </p:nvSpPr>
          <p:spPr>
            <a:xfrm>
              <a:off x="2863850" y="3486150"/>
              <a:ext cx="19051" cy="76201"/>
            </a:xfrm>
            <a:custGeom>
              <a:avLst/>
              <a:gdLst/>
              <a:ahLst/>
              <a:cxnLst/>
              <a:rect l="0" t="0" r="0" b="0"/>
              <a:pathLst>
                <a:path w="19051" h="76201">
                  <a:moveTo>
                    <a:pt x="0" y="0"/>
                  </a:moveTo>
                  <a:lnTo>
                    <a:pt x="0" y="0"/>
                  </a:lnTo>
                  <a:lnTo>
                    <a:pt x="4364" y="10139"/>
                  </a:lnTo>
                  <a:lnTo>
                    <a:pt x="6881" y="38378"/>
                  </a:lnTo>
                  <a:lnTo>
                    <a:pt x="16460" y="68408"/>
                  </a:lnTo>
                  <a:lnTo>
                    <a:pt x="190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6" name="SMARTInkShape-4289"/>
            <p:cNvSpPr/>
            <p:nvPr>
              <p:custDataLst>
                <p:tags r:id="rId252"/>
              </p:custDataLst>
            </p:nvPr>
          </p:nvSpPr>
          <p:spPr>
            <a:xfrm>
              <a:off x="3041784" y="3352800"/>
              <a:ext cx="107817" cy="221770"/>
            </a:xfrm>
            <a:custGeom>
              <a:avLst/>
              <a:gdLst/>
              <a:ahLst/>
              <a:cxnLst/>
              <a:rect l="0" t="0" r="0" b="0"/>
              <a:pathLst>
                <a:path w="107817" h="221770">
                  <a:moveTo>
                    <a:pt x="31616" y="0"/>
                  </a:moveTo>
                  <a:lnTo>
                    <a:pt x="31616" y="0"/>
                  </a:lnTo>
                  <a:lnTo>
                    <a:pt x="34987" y="3371"/>
                  </a:lnTo>
                  <a:lnTo>
                    <a:pt x="27944" y="32520"/>
                  </a:lnTo>
                  <a:lnTo>
                    <a:pt x="23399" y="57022"/>
                  </a:lnTo>
                  <a:lnTo>
                    <a:pt x="17145" y="84375"/>
                  </a:lnTo>
                  <a:lnTo>
                    <a:pt x="10368" y="111583"/>
                  </a:lnTo>
                  <a:lnTo>
                    <a:pt x="5004" y="135435"/>
                  </a:lnTo>
                  <a:lnTo>
                    <a:pt x="1388" y="161954"/>
                  </a:lnTo>
                  <a:lnTo>
                    <a:pt x="67" y="178858"/>
                  </a:lnTo>
                  <a:lnTo>
                    <a:pt x="0" y="178505"/>
                  </a:lnTo>
                  <a:lnTo>
                    <a:pt x="12116" y="151109"/>
                  </a:lnTo>
                  <a:lnTo>
                    <a:pt x="39059" y="120667"/>
                  </a:lnTo>
                  <a:lnTo>
                    <a:pt x="45037" y="117130"/>
                  </a:lnTo>
                  <a:lnTo>
                    <a:pt x="47619" y="117597"/>
                  </a:lnTo>
                  <a:lnTo>
                    <a:pt x="52369" y="121880"/>
                  </a:lnTo>
                  <a:lnTo>
                    <a:pt x="54951" y="128488"/>
                  </a:lnTo>
                  <a:lnTo>
                    <a:pt x="55639" y="132225"/>
                  </a:lnTo>
                  <a:lnTo>
                    <a:pt x="53237" y="147598"/>
                  </a:lnTo>
                  <a:lnTo>
                    <a:pt x="41315" y="165558"/>
                  </a:lnTo>
                  <a:lnTo>
                    <a:pt x="18162" y="185564"/>
                  </a:lnTo>
                  <a:lnTo>
                    <a:pt x="15591" y="186503"/>
                  </a:lnTo>
                  <a:lnTo>
                    <a:pt x="13172" y="186424"/>
                  </a:lnTo>
                  <a:lnTo>
                    <a:pt x="10853" y="185666"/>
                  </a:lnTo>
                  <a:lnTo>
                    <a:pt x="9307" y="183750"/>
                  </a:lnTo>
                  <a:lnTo>
                    <a:pt x="7590" y="177857"/>
                  </a:lnTo>
                  <a:lnTo>
                    <a:pt x="8708" y="170535"/>
                  </a:lnTo>
                  <a:lnTo>
                    <a:pt x="11557" y="163987"/>
                  </a:lnTo>
                  <a:lnTo>
                    <a:pt x="13304" y="162242"/>
                  </a:lnTo>
                  <a:lnTo>
                    <a:pt x="17808" y="159440"/>
                  </a:lnTo>
                  <a:lnTo>
                    <a:pt x="20305" y="160938"/>
                  </a:lnTo>
                  <a:lnTo>
                    <a:pt x="23767" y="164661"/>
                  </a:lnTo>
                  <a:lnTo>
                    <a:pt x="45574" y="194882"/>
                  </a:lnTo>
                  <a:lnTo>
                    <a:pt x="59270" y="207477"/>
                  </a:lnTo>
                  <a:lnTo>
                    <a:pt x="81450" y="218600"/>
                  </a:lnTo>
                  <a:lnTo>
                    <a:pt x="96548" y="221769"/>
                  </a:lnTo>
                  <a:lnTo>
                    <a:pt x="101162" y="220155"/>
                  </a:lnTo>
                  <a:lnTo>
                    <a:pt x="107816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7" name="SMARTInkShape-4290"/>
            <p:cNvSpPr/>
            <p:nvPr>
              <p:custDataLst>
                <p:tags r:id="rId253"/>
              </p:custDataLst>
            </p:nvPr>
          </p:nvSpPr>
          <p:spPr>
            <a:xfrm>
              <a:off x="3204410" y="3383742"/>
              <a:ext cx="90098" cy="180320"/>
            </a:xfrm>
            <a:custGeom>
              <a:avLst/>
              <a:gdLst/>
              <a:ahLst/>
              <a:cxnLst/>
              <a:rect l="0" t="0" r="0" b="0"/>
              <a:pathLst>
                <a:path w="90098" h="180320">
                  <a:moveTo>
                    <a:pt x="78540" y="26208"/>
                  </a:moveTo>
                  <a:lnTo>
                    <a:pt x="78540" y="26208"/>
                  </a:lnTo>
                  <a:lnTo>
                    <a:pt x="78540" y="22837"/>
                  </a:lnTo>
                  <a:lnTo>
                    <a:pt x="77835" y="21844"/>
                  </a:lnTo>
                  <a:lnTo>
                    <a:pt x="76659" y="21182"/>
                  </a:lnTo>
                  <a:lnTo>
                    <a:pt x="75169" y="20741"/>
                  </a:lnTo>
                  <a:lnTo>
                    <a:pt x="71633" y="27776"/>
                  </a:lnTo>
                  <a:lnTo>
                    <a:pt x="61912" y="51367"/>
                  </a:lnTo>
                  <a:lnTo>
                    <a:pt x="51394" y="73373"/>
                  </a:lnTo>
                  <a:lnTo>
                    <a:pt x="39664" y="97265"/>
                  </a:lnTo>
                  <a:lnTo>
                    <a:pt x="27395" y="120112"/>
                  </a:lnTo>
                  <a:lnTo>
                    <a:pt x="12351" y="149046"/>
                  </a:lnTo>
                  <a:lnTo>
                    <a:pt x="0" y="172860"/>
                  </a:lnTo>
                  <a:lnTo>
                    <a:pt x="74" y="173365"/>
                  </a:lnTo>
                  <a:lnTo>
                    <a:pt x="830" y="172996"/>
                  </a:lnTo>
                  <a:lnTo>
                    <a:pt x="10930" y="145988"/>
                  </a:lnTo>
                  <a:lnTo>
                    <a:pt x="18152" y="123188"/>
                  </a:lnTo>
                  <a:lnTo>
                    <a:pt x="26066" y="94240"/>
                  </a:lnTo>
                  <a:lnTo>
                    <a:pt x="38050" y="64441"/>
                  </a:lnTo>
                  <a:lnTo>
                    <a:pt x="52078" y="37556"/>
                  </a:lnTo>
                  <a:lnTo>
                    <a:pt x="72686" y="6812"/>
                  </a:lnTo>
                  <a:lnTo>
                    <a:pt x="74637" y="2694"/>
                  </a:lnTo>
                  <a:lnTo>
                    <a:pt x="76644" y="655"/>
                  </a:lnTo>
                  <a:lnTo>
                    <a:pt x="78687" y="0"/>
                  </a:lnTo>
                  <a:lnTo>
                    <a:pt x="80755" y="269"/>
                  </a:lnTo>
                  <a:lnTo>
                    <a:pt x="82133" y="3271"/>
                  </a:lnTo>
                  <a:lnTo>
                    <a:pt x="83664" y="14132"/>
                  </a:lnTo>
                  <a:lnTo>
                    <a:pt x="81156" y="42856"/>
                  </a:lnTo>
                  <a:lnTo>
                    <a:pt x="79703" y="67944"/>
                  </a:lnTo>
                  <a:lnTo>
                    <a:pt x="79057" y="94852"/>
                  </a:lnTo>
                  <a:lnTo>
                    <a:pt x="78770" y="120922"/>
                  </a:lnTo>
                  <a:lnTo>
                    <a:pt x="78608" y="149286"/>
                  </a:lnTo>
                  <a:lnTo>
                    <a:pt x="81931" y="167725"/>
                  </a:lnTo>
                  <a:lnTo>
                    <a:pt x="87384" y="178754"/>
                  </a:lnTo>
                  <a:lnTo>
                    <a:pt x="88670" y="180116"/>
                  </a:lnTo>
                  <a:lnTo>
                    <a:pt x="89527" y="180319"/>
                  </a:lnTo>
                  <a:lnTo>
                    <a:pt x="90097" y="179749"/>
                  </a:lnTo>
                  <a:lnTo>
                    <a:pt x="78540" y="1659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8" name="SMARTInkShape-4291"/>
            <p:cNvSpPr/>
            <p:nvPr>
              <p:custDataLst>
                <p:tags r:id="rId254"/>
              </p:custDataLst>
            </p:nvPr>
          </p:nvSpPr>
          <p:spPr>
            <a:xfrm>
              <a:off x="3206750" y="3512430"/>
              <a:ext cx="101601" cy="5471"/>
            </a:xfrm>
            <a:custGeom>
              <a:avLst/>
              <a:gdLst/>
              <a:ahLst/>
              <a:cxnLst/>
              <a:rect l="0" t="0" r="0" b="0"/>
              <a:pathLst>
                <a:path w="101601" h="5471">
                  <a:moveTo>
                    <a:pt x="0" y="5470"/>
                  </a:moveTo>
                  <a:lnTo>
                    <a:pt x="0" y="5470"/>
                  </a:lnTo>
                  <a:lnTo>
                    <a:pt x="29493" y="3589"/>
                  </a:lnTo>
                  <a:lnTo>
                    <a:pt x="56704" y="3"/>
                  </a:lnTo>
                  <a:lnTo>
                    <a:pt x="81757" y="0"/>
                  </a:lnTo>
                  <a:lnTo>
                    <a:pt x="101600" y="54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22" name="SMARTInkShape-Group912"/>
          <p:cNvGrpSpPr/>
          <p:nvPr/>
        </p:nvGrpSpPr>
        <p:grpSpPr>
          <a:xfrm>
            <a:off x="3460750" y="3448050"/>
            <a:ext cx="88901" cy="38101"/>
            <a:chOff x="3460750" y="3448050"/>
            <a:chExt cx="88901" cy="38101"/>
          </a:xfrm>
        </p:grpSpPr>
        <p:sp>
          <p:nvSpPr>
            <p:cNvPr id="1920" name="SMARTInkShape-4292"/>
            <p:cNvSpPr/>
            <p:nvPr>
              <p:custDataLst>
                <p:tags r:id="rId248"/>
              </p:custDataLst>
            </p:nvPr>
          </p:nvSpPr>
          <p:spPr>
            <a:xfrm>
              <a:off x="3473450" y="34480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1411" y="1986"/>
                  </a:lnTo>
                  <a:lnTo>
                    <a:pt x="11550" y="588"/>
                  </a:lnTo>
                  <a:lnTo>
                    <a:pt x="37664" y="116"/>
                  </a:lnTo>
                  <a:lnTo>
                    <a:pt x="67676" y="15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1" name="SMARTInkShape-4293"/>
            <p:cNvSpPr/>
            <p:nvPr>
              <p:custDataLst>
                <p:tags r:id="rId249"/>
              </p:custDataLst>
            </p:nvPr>
          </p:nvSpPr>
          <p:spPr>
            <a:xfrm>
              <a:off x="3460750" y="3486150"/>
              <a:ext cx="82551" cy="1"/>
            </a:xfrm>
            <a:custGeom>
              <a:avLst/>
              <a:gdLst/>
              <a:ahLst/>
              <a:cxnLst/>
              <a:rect l="0" t="0" r="0" b="0"/>
              <a:pathLst>
                <a:path w="82551" h="1">
                  <a:moveTo>
                    <a:pt x="0" y="0"/>
                  </a:moveTo>
                  <a:lnTo>
                    <a:pt x="0" y="0"/>
                  </a:lnTo>
                  <a:lnTo>
                    <a:pt x="29493" y="0"/>
                  </a:lnTo>
                  <a:lnTo>
                    <a:pt x="56704" y="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26" name="SMARTInkShape-Group913"/>
          <p:cNvGrpSpPr/>
          <p:nvPr/>
        </p:nvGrpSpPr>
        <p:grpSpPr>
          <a:xfrm>
            <a:off x="5854700" y="1822450"/>
            <a:ext cx="76201" cy="88901"/>
            <a:chOff x="5854700" y="1822450"/>
            <a:chExt cx="76201" cy="88901"/>
          </a:xfrm>
        </p:grpSpPr>
        <p:sp>
          <p:nvSpPr>
            <p:cNvPr id="1923" name="SMARTInkShape-4294"/>
            <p:cNvSpPr/>
            <p:nvPr>
              <p:custDataLst>
                <p:tags r:id="rId245"/>
              </p:custDataLst>
            </p:nvPr>
          </p:nvSpPr>
          <p:spPr>
            <a:xfrm>
              <a:off x="5887349" y="1835150"/>
              <a:ext cx="10919" cy="76201"/>
            </a:xfrm>
            <a:custGeom>
              <a:avLst/>
              <a:gdLst/>
              <a:ahLst/>
              <a:cxnLst/>
              <a:rect l="0" t="0" r="0" b="0"/>
              <a:pathLst>
                <a:path w="10919" h="76201">
                  <a:moveTo>
                    <a:pt x="5451" y="0"/>
                  </a:moveTo>
                  <a:lnTo>
                    <a:pt x="5451" y="0"/>
                  </a:lnTo>
                  <a:lnTo>
                    <a:pt x="8822" y="3371"/>
                  </a:lnTo>
                  <a:lnTo>
                    <a:pt x="10478" y="6907"/>
                  </a:lnTo>
                  <a:lnTo>
                    <a:pt x="10918" y="8838"/>
                  </a:lnTo>
                  <a:lnTo>
                    <a:pt x="6256" y="30038"/>
                  </a:lnTo>
                  <a:lnTo>
                    <a:pt x="7690" y="36398"/>
                  </a:lnTo>
                  <a:lnTo>
                    <a:pt x="9060" y="39082"/>
                  </a:lnTo>
                  <a:lnTo>
                    <a:pt x="8702" y="45827"/>
                  </a:lnTo>
                  <a:lnTo>
                    <a:pt x="5736" y="63063"/>
                  </a:lnTo>
                  <a:lnTo>
                    <a:pt x="5641" y="65325"/>
                  </a:lnTo>
                  <a:lnTo>
                    <a:pt x="3653" y="69721"/>
                  </a:lnTo>
                  <a:lnTo>
                    <a:pt x="0" y="74920"/>
                  </a:lnTo>
                  <a:lnTo>
                    <a:pt x="406" y="75347"/>
                  </a:lnTo>
                  <a:lnTo>
                    <a:pt x="5451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4" name="SMARTInkShape-4295"/>
            <p:cNvSpPr/>
            <p:nvPr>
              <p:custDataLst>
                <p:tags r:id="rId246"/>
              </p:custDataLst>
            </p:nvPr>
          </p:nvSpPr>
          <p:spPr>
            <a:xfrm>
              <a:off x="5854700" y="18224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30037" y="0"/>
                  </a:lnTo>
                  <a:lnTo>
                    <a:pt x="58489" y="5958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5" name="SMARTInkShape-4296"/>
            <p:cNvSpPr/>
            <p:nvPr>
              <p:custDataLst>
                <p:tags r:id="rId247"/>
              </p:custDataLst>
            </p:nvPr>
          </p:nvSpPr>
          <p:spPr>
            <a:xfrm>
              <a:off x="5861050" y="1873250"/>
              <a:ext cx="63501" cy="1"/>
            </a:xfrm>
            <a:custGeom>
              <a:avLst/>
              <a:gdLst/>
              <a:ahLst/>
              <a:cxnLst/>
              <a:rect l="0" t="0" r="0" b="0"/>
              <a:pathLst>
                <a:path w="63501" h="1">
                  <a:moveTo>
                    <a:pt x="0" y="0"/>
                  </a:moveTo>
                  <a:lnTo>
                    <a:pt x="0" y="0"/>
                  </a:lnTo>
                  <a:lnTo>
                    <a:pt x="30082" y="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30" name="SMARTInkShape-Group914"/>
          <p:cNvGrpSpPr/>
          <p:nvPr/>
        </p:nvGrpSpPr>
        <p:grpSpPr>
          <a:xfrm>
            <a:off x="5924550" y="2317750"/>
            <a:ext cx="82551" cy="76201"/>
            <a:chOff x="5924550" y="2317750"/>
            <a:chExt cx="82551" cy="76201"/>
          </a:xfrm>
        </p:grpSpPr>
        <p:sp>
          <p:nvSpPr>
            <p:cNvPr id="1927" name="SMARTInkShape-4297"/>
            <p:cNvSpPr/>
            <p:nvPr>
              <p:custDataLst>
                <p:tags r:id="rId242"/>
              </p:custDataLst>
            </p:nvPr>
          </p:nvSpPr>
          <p:spPr>
            <a:xfrm>
              <a:off x="5956300" y="2324100"/>
              <a:ext cx="6351" cy="69851"/>
            </a:xfrm>
            <a:custGeom>
              <a:avLst/>
              <a:gdLst/>
              <a:ahLst/>
              <a:cxnLst/>
              <a:rect l="0" t="0" r="0" b="0"/>
              <a:pathLst>
                <a:path w="6351" h="69851">
                  <a:moveTo>
                    <a:pt x="6350" y="0"/>
                  </a:moveTo>
                  <a:lnTo>
                    <a:pt x="6350" y="0"/>
                  </a:lnTo>
                  <a:lnTo>
                    <a:pt x="1324" y="11933"/>
                  </a:lnTo>
                  <a:lnTo>
                    <a:pt x="52" y="40434"/>
                  </a:lnTo>
                  <a:lnTo>
                    <a:pt x="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8" name="SMARTInkShape-4298"/>
            <p:cNvSpPr/>
            <p:nvPr>
              <p:custDataLst>
                <p:tags r:id="rId243"/>
              </p:custDataLst>
            </p:nvPr>
          </p:nvSpPr>
          <p:spPr>
            <a:xfrm>
              <a:off x="5924550" y="23177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29232" y="6350"/>
                  </a:lnTo>
                  <a:lnTo>
                    <a:pt x="58369" y="6350"/>
                  </a:lnTo>
                  <a:lnTo>
                    <a:pt x="69819" y="6350"/>
                  </a:lnTo>
                  <a:lnTo>
                    <a:pt x="75245" y="4468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9" name="SMARTInkShape-4299"/>
            <p:cNvSpPr/>
            <p:nvPr>
              <p:custDataLst>
                <p:tags r:id="rId244"/>
              </p:custDataLst>
            </p:nvPr>
          </p:nvSpPr>
          <p:spPr>
            <a:xfrm>
              <a:off x="5937250" y="2355850"/>
              <a:ext cx="50801" cy="1"/>
            </a:xfrm>
            <a:custGeom>
              <a:avLst/>
              <a:gdLst/>
              <a:ahLst/>
              <a:cxnLst/>
              <a:rect l="0" t="0" r="0" b="0"/>
              <a:pathLst>
                <a:path w="50801" h="1">
                  <a:moveTo>
                    <a:pt x="0" y="0"/>
                  </a:moveTo>
                  <a:lnTo>
                    <a:pt x="0" y="0"/>
                  </a:lnTo>
                  <a:lnTo>
                    <a:pt x="30038" y="0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34" name="SMARTInkShape-Group915"/>
          <p:cNvGrpSpPr/>
          <p:nvPr/>
        </p:nvGrpSpPr>
        <p:grpSpPr>
          <a:xfrm>
            <a:off x="5873750" y="2755900"/>
            <a:ext cx="82551" cy="95251"/>
            <a:chOff x="5873750" y="2755900"/>
            <a:chExt cx="82551" cy="95251"/>
          </a:xfrm>
        </p:grpSpPr>
        <p:sp>
          <p:nvSpPr>
            <p:cNvPr id="1931" name="SMARTInkShape-4300"/>
            <p:cNvSpPr/>
            <p:nvPr>
              <p:custDataLst>
                <p:tags r:id="rId239"/>
              </p:custDataLst>
            </p:nvPr>
          </p:nvSpPr>
          <p:spPr>
            <a:xfrm>
              <a:off x="5899150" y="2768600"/>
              <a:ext cx="6351" cy="82551"/>
            </a:xfrm>
            <a:custGeom>
              <a:avLst/>
              <a:gdLst/>
              <a:ahLst/>
              <a:cxnLst/>
              <a:rect l="0" t="0" r="0" b="0"/>
              <a:pathLst>
                <a:path w="6351" h="82551">
                  <a:moveTo>
                    <a:pt x="6350" y="0"/>
                  </a:moveTo>
                  <a:lnTo>
                    <a:pt x="6350" y="0"/>
                  </a:lnTo>
                  <a:lnTo>
                    <a:pt x="2979" y="3371"/>
                  </a:lnTo>
                  <a:lnTo>
                    <a:pt x="3205" y="10670"/>
                  </a:lnTo>
                  <a:lnTo>
                    <a:pt x="6166" y="42214"/>
                  </a:lnTo>
                  <a:lnTo>
                    <a:pt x="5608" y="59243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2" name="SMARTInkShape-4301"/>
            <p:cNvSpPr/>
            <p:nvPr>
              <p:custDataLst>
                <p:tags r:id="rId240"/>
              </p:custDataLst>
            </p:nvPr>
          </p:nvSpPr>
          <p:spPr>
            <a:xfrm>
              <a:off x="5873750" y="2755900"/>
              <a:ext cx="82551" cy="16359"/>
            </a:xfrm>
            <a:custGeom>
              <a:avLst/>
              <a:gdLst/>
              <a:ahLst/>
              <a:cxnLst/>
              <a:rect l="0" t="0" r="0" b="0"/>
              <a:pathLst>
                <a:path w="82551" h="16359">
                  <a:moveTo>
                    <a:pt x="0" y="12700"/>
                  </a:moveTo>
                  <a:lnTo>
                    <a:pt x="0" y="12700"/>
                  </a:lnTo>
                  <a:lnTo>
                    <a:pt x="3371" y="16071"/>
                  </a:lnTo>
                  <a:lnTo>
                    <a:pt x="5776" y="16358"/>
                  </a:lnTo>
                  <a:lnTo>
                    <a:pt x="36653" y="12117"/>
                  </a:lnTo>
                  <a:lnTo>
                    <a:pt x="67698" y="6749"/>
                  </a:lnTo>
                  <a:lnTo>
                    <a:pt x="70532" y="6616"/>
                  </a:lnTo>
                  <a:lnTo>
                    <a:pt x="75562" y="4587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3" name="SMARTInkShape-4302"/>
            <p:cNvSpPr/>
            <p:nvPr>
              <p:custDataLst>
                <p:tags r:id="rId241"/>
              </p:custDataLst>
            </p:nvPr>
          </p:nvSpPr>
          <p:spPr>
            <a:xfrm>
              <a:off x="5886450" y="2800350"/>
              <a:ext cx="50801" cy="1"/>
            </a:xfrm>
            <a:custGeom>
              <a:avLst/>
              <a:gdLst/>
              <a:ahLst/>
              <a:cxnLst/>
              <a:rect l="0" t="0" r="0" b="0"/>
              <a:pathLst>
                <a:path w="50801" h="1">
                  <a:moveTo>
                    <a:pt x="0" y="0"/>
                  </a:moveTo>
                  <a:lnTo>
                    <a:pt x="0" y="0"/>
                  </a:lnTo>
                  <a:lnTo>
                    <a:pt x="29649" y="0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38" name="SMARTInkShape-Group916"/>
          <p:cNvGrpSpPr/>
          <p:nvPr/>
        </p:nvGrpSpPr>
        <p:grpSpPr>
          <a:xfrm>
            <a:off x="1466850" y="3651250"/>
            <a:ext cx="82551" cy="88901"/>
            <a:chOff x="1466850" y="3651250"/>
            <a:chExt cx="82551" cy="88901"/>
          </a:xfrm>
        </p:grpSpPr>
        <p:sp>
          <p:nvSpPr>
            <p:cNvPr id="1935" name="SMARTInkShape-4303"/>
            <p:cNvSpPr/>
            <p:nvPr>
              <p:custDataLst>
                <p:tags r:id="rId236"/>
              </p:custDataLst>
            </p:nvPr>
          </p:nvSpPr>
          <p:spPr>
            <a:xfrm>
              <a:off x="1517650" y="3651250"/>
              <a:ext cx="1" cy="88901"/>
            </a:xfrm>
            <a:custGeom>
              <a:avLst/>
              <a:gdLst/>
              <a:ahLst/>
              <a:cxnLst/>
              <a:rect l="0" t="0" r="0" b="0"/>
              <a:pathLst>
                <a:path w="1" h="88901">
                  <a:moveTo>
                    <a:pt x="0" y="0"/>
                  </a:moveTo>
                  <a:lnTo>
                    <a:pt x="0" y="0"/>
                  </a:lnTo>
                  <a:lnTo>
                    <a:pt x="0" y="31032"/>
                  </a:lnTo>
                  <a:lnTo>
                    <a:pt x="0" y="62113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6" name="SMARTInkShape-4304"/>
            <p:cNvSpPr/>
            <p:nvPr>
              <p:custDataLst>
                <p:tags r:id="rId237"/>
              </p:custDataLst>
            </p:nvPr>
          </p:nvSpPr>
          <p:spPr>
            <a:xfrm>
              <a:off x="1466850" y="36512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29233" y="0"/>
                  </a:lnTo>
                  <a:lnTo>
                    <a:pt x="60466" y="5467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7" name="SMARTInkShape-4305"/>
            <p:cNvSpPr/>
            <p:nvPr>
              <p:custDataLst>
                <p:tags r:id="rId238"/>
              </p:custDataLst>
            </p:nvPr>
          </p:nvSpPr>
          <p:spPr>
            <a:xfrm>
              <a:off x="1479550" y="3683000"/>
              <a:ext cx="44451" cy="3659"/>
            </a:xfrm>
            <a:custGeom>
              <a:avLst/>
              <a:gdLst/>
              <a:ahLst/>
              <a:cxnLst/>
              <a:rect l="0" t="0" r="0" b="0"/>
              <a:pathLst>
                <a:path w="44451" h="3659">
                  <a:moveTo>
                    <a:pt x="0" y="0"/>
                  </a:moveTo>
                  <a:lnTo>
                    <a:pt x="0" y="0"/>
                  </a:lnTo>
                  <a:lnTo>
                    <a:pt x="8838" y="0"/>
                  </a:lnTo>
                  <a:lnTo>
                    <a:pt x="22782" y="3658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42" name="SMARTInkShape-Group917"/>
          <p:cNvGrpSpPr/>
          <p:nvPr/>
        </p:nvGrpSpPr>
        <p:grpSpPr>
          <a:xfrm>
            <a:off x="2647950" y="3581400"/>
            <a:ext cx="95251" cy="101601"/>
            <a:chOff x="2647950" y="3581400"/>
            <a:chExt cx="95251" cy="101601"/>
          </a:xfrm>
        </p:grpSpPr>
        <p:sp>
          <p:nvSpPr>
            <p:cNvPr id="1939" name="SMARTInkShape-4306"/>
            <p:cNvSpPr/>
            <p:nvPr>
              <p:custDataLst>
                <p:tags r:id="rId233"/>
              </p:custDataLst>
            </p:nvPr>
          </p:nvSpPr>
          <p:spPr>
            <a:xfrm>
              <a:off x="2698828" y="3600450"/>
              <a:ext cx="6273" cy="82551"/>
            </a:xfrm>
            <a:custGeom>
              <a:avLst/>
              <a:gdLst/>
              <a:ahLst/>
              <a:cxnLst/>
              <a:rect l="0" t="0" r="0" b="0"/>
              <a:pathLst>
                <a:path w="6273" h="82551">
                  <a:moveTo>
                    <a:pt x="6272" y="0"/>
                  </a:moveTo>
                  <a:lnTo>
                    <a:pt x="6272" y="0"/>
                  </a:lnTo>
                  <a:lnTo>
                    <a:pt x="4391" y="29493"/>
                  </a:lnTo>
                  <a:lnTo>
                    <a:pt x="510" y="58133"/>
                  </a:lnTo>
                  <a:lnTo>
                    <a:pt x="0" y="76913"/>
                  </a:lnTo>
                  <a:lnTo>
                    <a:pt x="679" y="78792"/>
                  </a:lnTo>
                  <a:lnTo>
                    <a:pt x="1838" y="80045"/>
                  </a:lnTo>
                  <a:lnTo>
                    <a:pt x="6272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0" name="SMARTInkShape-4307"/>
            <p:cNvSpPr/>
            <p:nvPr>
              <p:custDataLst>
                <p:tags r:id="rId234"/>
              </p:custDataLst>
            </p:nvPr>
          </p:nvSpPr>
          <p:spPr>
            <a:xfrm>
              <a:off x="2686050" y="3581400"/>
              <a:ext cx="57151" cy="3659"/>
            </a:xfrm>
            <a:custGeom>
              <a:avLst/>
              <a:gdLst/>
              <a:ahLst/>
              <a:cxnLst/>
              <a:rect l="0" t="0" r="0" b="0"/>
              <a:pathLst>
                <a:path w="57151" h="3659">
                  <a:moveTo>
                    <a:pt x="0" y="0"/>
                  </a:moveTo>
                  <a:lnTo>
                    <a:pt x="0" y="0"/>
                  </a:lnTo>
                  <a:lnTo>
                    <a:pt x="14927" y="0"/>
                  </a:lnTo>
                  <a:lnTo>
                    <a:pt x="19099" y="1881"/>
                  </a:lnTo>
                  <a:lnTo>
                    <a:pt x="21199" y="3371"/>
                  </a:lnTo>
                  <a:lnTo>
                    <a:pt x="23305" y="3658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1" name="SMARTInkShape-4308"/>
            <p:cNvSpPr/>
            <p:nvPr>
              <p:custDataLst>
                <p:tags r:id="rId235"/>
              </p:custDataLst>
            </p:nvPr>
          </p:nvSpPr>
          <p:spPr>
            <a:xfrm>
              <a:off x="2647950" y="36258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15901" y="705"/>
                  </a:lnTo>
                  <a:lnTo>
                    <a:pt x="39497" y="5467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47" name="SMARTInkShape-Group918"/>
          <p:cNvGrpSpPr/>
          <p:nvPr/>
        </p:nvGrpSpPr>
        <p:grpSpPr>
          <a:xfrm>
            <a:off x="3625850" y="3309233"/>
            <a:ext cx="259591" cy="295978"/>
            <a:chOff x="3625850" y="3309233"/>
            <a:chExt cx="259591" cy="295978"/>
          </a:xfrm>
        </p:grpSpPr>
        <p:sp>
          <p:nvSpPr>
            <p:cNvPr id="1943" name="SMARTInkShape-4309"/>
            <p:cNvSpPr/>
            <p:nvPr>
              <p:custDataLst>
                <p:tags r:id="rId229"/>
              </p:custDataLst>
            </p:nvPr>
          </p:nvSpPr>
          <p:spPr>
            <a:xfrm>
              <a:off x="3733800" y="3371850"/>
              <a:ext cx="12701" cy="196851"/>
            </a:xfrm>
            <a:custGeom>
              <a:avLst/>
              <a:gdLst/>
              <a:ahLst/>
              <a:cxnLst/>
              <a:rect l="0" t="0" r="0" b="0"/>
              <a:pathLst>
                <a:path w="12701" h="196851">
                  <a:moveTo>
                    <a:pt x="12700" y="0"/>
                  </a:moveTo>
                  <a:lnTo>
                    <a:pt x="12700" y="0"/>
                  </a:lnTo>
                  <a:lnTo>
                    <a:pt x="7233" y="0"/>
                  </a:lnTo>
                  <a:lnTo>
                    <a:pt x="9982" y="3371"/>
                  </a:lnTo>
                  <a:lnTo>
                    <a:pt x="12163" y="26745"/>
                  </a:lnTo>
                  <a:lnTo>
                    <a:pt x="12541" y="55275"/>
                  </a:lnTo>
                  <a:lnTo>
                    <a:pt x="12629" y="78189"/>
                  </a:lnTo>
                  <a:lnTo>
                    <a:pt x="10787" y="102484"/>
                  </a:lnTo>
                  <a:lnTo>
                    <a:pt x="8322" y="125981"/>
                  </a:lnTo>
                  <a:lnTo>
                    <a:pt x="6229" y="154372"/>
                  </a:lnTo>
                  <a:lnTo>
                    <a:pt x="960" y="183181"/>
                  </a:lnTo>
                  <a:lnTo>
                    <a:pt x="0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4" name="SMARTInkShape-4310"/>
            <p:cNvSpPr/>
            <p:nvPr>
              <p:custDataLst>
                <p:tags r:id="rId230"/>
              </p:custDataLst>
            </p:nvPr>
          </p:nvSpPr>
          <p:spPr>
            <a:xfrm>
              <a:off x="3651250" y="3309233"/>
              <a:ext cx="171451" cy="24518"/>
            </a:xfrm>
            <a:custGeom>
              <a:avLst/>
              <a:gdLst/>
              <a:ahLst/>
              <a:cxnLst/>
              <a:rect l="0" t="0" r="0" b="0"/>
              <a:pathLst>
                <a:path w="171451" h="2451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24485" y="6141"/>
                  </a:lnTo>
                  <a:lnTo>
                    <a:pt x="56173" y="12017"/>
                  </a:lnTo>
                  <a:lnTo>
                    <a:pt x="82116" y="15433"/>
                  </a:lnTo>
                  <a:lnTo>
                    <a:pt x="107757" y="16952"/>
                  </a:lnTo>
                  <a:lnTo>
                    <a:pt x="139251" y="21178"/>
                  </a:lnTo>
                  <a:lnTo>
                    <a:pt x="171450" y="245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5" name="SMARTInkShape-4311"/>
            <p:cNvSpPr/>
            <p:nvPr>
              <p:custDataLst>
                <p:tags r:id="rId231"/>
              </p:custDataLst>
            </p:nvPr>
          </p:nvSpPr>
          <p:spPr>
            <a:xfrm>
              <a:off x="3625850" y="3429966"/>
              <a:ext cx="171451" cy="5385"/>
            </a:xfrm>
            <a:custGeom>
              <a:avLst/>
              <a:gdLst/>
              <a:ahLst/>
              <a:cxnLst/>
              <a:rect l="0" t="0" r="0" b="0"/>
              <a:pathLst>
                <a:path w="171451" h="5385">
                  <a:moveTo>
                    <a:pt x="0" y="5384"/>
                  </a:moveTo>
                  <a:lnTo>
                    <a:pt x="0" y="5384"/>
                  </a:lnTo>
                  <a:lnTo>
                    <a:pt x="26745" y="4679"/>
                  </a:lnTo>
                  <a:lnTo>
                    <a:pt x="54570" y="1020"/>
                  </a:lnTo>
                  <a:lnTo>
                    <a:pt x="84451" y="328"/>
                  </a:lnTo>
                  <a:lnTo>
                    <a:pt x="110787" y="2867"/>
                  </a:lnTo>
                  <a:lnTo>
                    <a:pt x="139006" y="0"/>
                  </a:lnTo>
                  <a:lnTo>
                    <a:pt x="151386" y="169"/>
                  </a:lnTo>
                  <a:lnTo>
                    <a:pt x="171450" y="53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6" name="SMARTInkShape-4312"/>
            <p:cNvSpPr/>
            <p:nvPr>
              <p:custDataLst>
                <p:tags r:id="rId232"/>
              </p:custDataLst>
            </p:nvPr>
          </p:nvSpPr>
          <p:spPr>
            <a:xfrm>
              <a:off x="3829419" y="3549650"/>
              <a:ext cx="56022" cy="55561"/>
            </a:xfrm>
            <a:custGeom>
              <a:avLst/>
              <a:gdLst/>
              <a:ahLst/>
              <a:cxnLst/>
              <a:rect l="0" t="0" r="0" b="0"/>
              <a:pathLst>
                <a:path w="56022" h="55561">
                  <a:moveTo>
                    <a:pt x="25031" y="25400"/>
                  </a:moveTo>
                  <a:lnTo>
                    <a:pt x="25031" y="25400"/>
                  </a:lnTo>
                  <a:lnTo>
                    <a:pt x="21660" y="25400"/>
                  </a:lnTo>
                  <a:lnTo>
                    <a:pt x="18124" y="23519"/>
                  </a:lnTo>
                  <a:lnTo>
                    <a:pt x="16193" y="22029"/>
                  </a:lnTo>
                  <a:lnTo>
                    <a:pt x="14200" y="21742"/>
                  </a:lnTo>
                  <a:lnTo>
                    <a:pt x="10104" y="23304"/>
                  </a:lnTo>
                  <a:lnTo>
                    <a:pt x="3832" y="28149"/>
                  </a:lnTo>
                  <a:lnTo>
                    <a:pt x="1498" y="33913"/>
                  </a:lnTo>
                  <a:lnTo>
                    <a:pt x="0" y="45739"/>
                  </a:lnTo>
                  <a:lnTo>
                    <a:pt x="1288" y="48132"/>
                  </a:lnTo>
                  <a:lnTo>
                    <a:pt x="6483" y="52671"/>
                  </a:lnTo>
                  <a:lnTo>
                    <a:pt x="15376" y="55159"/>
                  </a:lnTo>
                  <a:lnTo>
                    <a:pt x="25679" y="55560"/>
                  </a:lnTo>
                  <a:lnTo>
                    <a:pt x="48121" y="48195"/>
                  </a:lnTo>
                  <a:lnTo>
                    <a:pt x="52932" y="44233"/>
                  </a:lnTo>
                  <a:lnTo>
                    <a:pt x="54215" y="42189"/>
                  </a:lnTo>
                  <a:lnTo>
                    <a:pt x="56021" y="29198"/>
                  </a:lnTo>
                  <a:lnTo>
                    <a:pt x="54863" y="25110"/>
                  </a:lnTo>
                  <a:lnTo>
                    <a:pt x="42409" y="11102"/>
                  </a:lnTo>
                  <a:lnTo>
                    <a:pt x="2503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50" name="SMARTInkShape-Group919"/>
          <p:cNvGrpSpPr/>
          <p:nvPr/>
        </p:nvGrpSpPr>
        <p:grpSpPr>
          <a:xfrm>
            <a:off x="1084175" y="4202128"/>
            <a:ext cx="173126" cy="192073"/>
            <a:chOff x="1084175" y="4202128"/>
            <a:chExt cx="173126" cy="192073"/>
          </a:xfrm>
        </p:grpSpPr>
        <p:sp>
          <p:nvSpPr>
            <p:cNvPr id="1948" name="SMARTInkShape-4313"/>
            <p:cNvSpPr/>
            <p:nvPr>
              <p:custDataLst>
                <p:tags r:id="rId227"/>
              </p:custDataLst>
            </p:nvPr>
          </p:nvSpPr>
          <p:spPr>
            <a:xfrm>
              <a:off x="1084175" y="4202128"/>
              <a:ext cx="154076" cy="192073"/>
            </a:xfrm>
            <a:custGeom>
              <a:avLst/>
              <a:gdLst/>
              <a:ahLst/>
              <a:cxnLst/>
              <a:rect l="0" t="0" r="0" b="0"/>
              <a:pathLst>
                <a:path w="154076" h="192073">
                  <a:moveTo>
                    <a:pt x="115975" y="26972"/>
                  </a:moveTo>
                  <a:lnTo>
                    <a:pt x="115975" y="26972"/>
                  </a:lnTo>
                  <a:lnTo>
                    <a:pt x="119346" y="20230"/>
                  </a:lnTo>
                  <a:lnTo>
                    <a:pt x="119634" y="18244"/>
                  </a:lnTo>
                  <a:lnTo>
                    <a:pt x="119120" y="16920"/>
                  </a:lnTo>
                  <a:lnTo>
                    <a:pt x="118071" y="16037"/>
                  </a:lnTo>
                  <a:lnTo>
                    <a:pt x="116667" y="16154"/>
                  </a:lnTo>
                  <a:lnTo>
                    <a:pt x="113225" y="18166"/>
                  </a:lnTo>
                  <a:lnTo>
                    <a:pt x="92521" y="46665"/>
                  </a:lnTo>
                  <a:lnTo>
                    <a:pt x="77329" y="68886"/>
                  </a:lnTo>
                  <a:lnTo>
                    <a:pt x="58818" y="95224"/>
                  </a:lnTo>
                  <a:lnTo>
                    <a:pt x="40713" y="119631"/>
                  </a:lnTo>
                  <a:lnTo>
                    <a:pt x="18416" y="149441"/>
                  </a:lnTo>
                  <a:lnTo>
                    <a:pt x="221" y="174281"/>
                  </a:lnTo>
                  <a:lnTo>
                    <a:pt x="0" y="175978"/>
                  </a:lnTo>
                  <a:lnTo>
                    <a:pt x="559" y="177109"/>
                  </a:lnTo>
                  <a:lnTo>
                    <a:pt x="1636" y="175747"/>
                  </a:lnTo>
                  <a:lnTo>
                    <a:pt x="10317" y="152707"/>
                  </a:lnTo>
                  <a:lnTo>
                    <a:pt x="17510" y="131537"/>
                  </a:lnTo>
                  <a:lnTo>
                    <a:pt x="25411" y="108017"/>
                  </a:lnTo>
                  <a:lnTo>
                    <a:pt x="37389" y="81572"/>
                  </a:lnTo>
                  <a:lnTo>
                    <a:pt x="51415" y="55472"/>
                  </a:lnTo>
                  <a:lnTo>
                    <a:pt x="70505" y="26322"/>
                  </a:lnTo>
                  <a:lnTo>
                    <a:pt x="89955" y="4997"/>
                  </a:lnTo>
                  <a:lnTo>
                    <a:pt x="94395" y="1739"/>
                  </a:lnTo>
                  <a:lnTo>
                    <a:pt x="98061" y="272"/>
                  </a:lnTo>
                  <a:lnTo>
                    <a:pt x="101210" y="0"/>
                  </a:lnTo>
                  <a:lnTo>
                    <a:pt x="104015" y="524"/>
                  </a:lnTo>
                  <a:lnTo>
                    <a:pt x="110895" y="6751"/>
                  </a:lnTo>
                  <a:lnTo>
                    <a:pt x="114705" y="11375"/>
                  </a:lnTo>
                  <a:lnTo>
                    <a:pt x="118938" y="25919"/>
                  </a:lnTo>
                  <a:lnTo>
                    <a:pt x="121525" y="46260"/>
                  </a:lnTo>
                  <a:lnTo>
                    <a:pt x="125027" y="74114"/>
                  </a:lnTo>
                  <a:lnTo>
                    <a:pt x="128935" y="101547"/>
                  </a:lnTo>
                  <a:lnTo>
                    <a:pt x="133024" y="126438"/>
                  </a:lnTo>
                  <a:lnTo>
                    <a:pt x="139293" y="155613"/>
                  </a:lnTo>
                  <a:lnTo>
                    <a:pt x="147732" y="181028"/>
                  </a:lnTo>
                  <a:lnTo>
                    <a:pt x="154075" y="1920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9" name="SMARTInkShape-4314"/>
            <p:cNvSpPr/>
            <p:nvPr>
              <p:custDataLst>
                <p:tags r:id="rId228"/>
              </p:custDataLst>
            </p:nvPr>
          </p:nvSpPr>
          <p:spPr>
            <a:xfrm>
              <a:off x="1132992" y="4325674"/>
              <a:ext cx="124309" cy="5027"/>
            </a:xfrm>
            <a:custGeom>
              <a:avLst/>
              <a:gdLst/>
              <a:ahLst/>
              <a:cxnLst/>
              <a:rect l="0" t="0" r="0" b="0"/>
              <a:pathLst>
                <a:path w="124309" h="5027">
                  <a:moveTo>
                    <a:pt x="3658" y="5026"/>
                  </a:moveTo>
                  <a:lnTo>
                    <a:pt x="3658" y="5026"/>
                  </a:lnTo>
                  <a:lnTo>
                    <a:pt x="287" y="5026"/>
                  </a:lnTo>
                  <a:lnTo>
                    <a:pt x="0" y="4321"/>
                  </a:lnTo>
                  <a:lnTo>
                    <a:pt x="1562" y="1655"/>
                  </a:lnTo>
                  <a:lnTo>
                    <a:pt x="8371" y="0"/>
                  </a:lnTo>
                  <a:lnTo>
                    <a:pt x="27867" y="950"/>
                  </a:lnTo>
                  <a:lnTo>
                    <a:pt x="54105" y="3818"/>
                  </a:lnTo>
                  <a:lnTo>
                    <a:pt x="79754" y="4668"/>
                  </a:lnTo>
                  <a:lnTo>
                    <a:pt x="111333" y="4979"/>
                  </a:lnTo>
                  <a:lnTo>
                    <a:pt x="124308" y="50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53" name="SMARTInkShape-Group920"/>
          <p:cNvGrpSpPr/>
          <p:nvPr/>
        </p:nvGrpSpPr>
        <p:grpSpPr>
          <a:xfrm>
            <a:off x="1441450" y="4248150"/>
            <a:ext cx="69851" cy="41759"/>
            <a:chOff x="1441450" y="4248150"/>
            <a:chExt cx="69851" cy="41759"/>
          </a:xfrm>
        </p:grpSpPr>
        <p:sp>
          <p:nvSpPr>
            <p:cNvPr id="1951" name="SMARTInkShape-4315"/>
            <p:cNvSpPr/>
            <p:nvPr>
              <p:custDataLst>
                <p:tags r:id="rId225"/>
              </p:custDataLst>
            </p:nvPr>
          </p:nvSpPr>
          <p:spPr>
            <a:xfrm>
              <a:off x="1441450" y="424815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14503" y="705"/>
                  </a:lnTo>
                  <a:lnTo>
                    <a:pt x="44553" y="10125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2" name="SMARTInkShape-4316"/>
            <p:cNvSpPr/>
            <p:nvPr>
              <p:custDataLst>
                <p:tags r:id="rId226"/>
              </p:custDataLst>
            </p:nvPr>
          </p:nvSpPr>
          <p:spPr>
            <a:xfrm>
              <a:off x="1441450" y="4286250"/>
              <a:ext cx="69851" cy="3659"/>
            </a:xfrm>
            <a:custGeom>
              <a:avLst/>
              <a:gdLst/>
              <a:ahLst/>
              <a:cxnLst/>
              <a:rect l="0" t="0" r="0" b="0"/>
              <a:pathLst>
                <a:path w="69851" h="3659">
                  <a:moveTo>
                    <a:pt x="0" y="0"/>
                  </a:moveTo>
                  <a:lnTo>
                    <a:pt x="0" y="0"/>
                  </a:lnTo>
                  <a:lnTo>
                    <a:pt x="21662" y="705"/>
                  </a:lnTo>
                  <a:lnTo>
                    <a:pt x="34719" y="3658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76" name="SMARTInkShape-Group921"/>
          <p:cNvGrpSpPr/>
          <p:nvPr/>
        </p:nvGrpSpPr>
        <p:grpSpPr>
          <a:xfrm>
            <a:off x="1670421" y="3924300"/>
            <a:ext cx="1447430" cy="736601"/>
            <a:chOff x="1670421" y="3924300"/>
            <a:chExt cx="1447430" cy="736601"/>
          </a:xfrm>
        </p:grpSpPr>
        <p:sp>
          <p:nvSpPr>
            <p:cNvPr id="1954" name="SMARTInkShape-4317"/>
            <p:cNvSpPr/>
            <p:nvPr>
              <p:custDataLst>
                <p:tags r:id="rId203"/>
              </p:custDataLst>
            </p:nvPr>
          </p:nvSpPr>
          <p:spPr>
            <a:xfrm>
              <a:off x="2101850" y="3949700"/>
              <a:ext cx="44451" cy="146051"/>
            </a:xfrm>
            <a:custGeom>
              <a:avLst/>
              <a:gdLst/>
              <a:ahLst/>
              <a:cxnLst/>
              <a:rect l="0" t="0" r="0" b="0"/>
              <a:pathLst>
                <a:path w="44451" h="146051">
                  <a:moveTo>
                    <a:pt x="44450" y="0"/>
                  </a:moveTo>
                  <a:lnTo>
                    <a:pt x="44450" y="0"/>
                  </a:lnTo>
                  <a:lnTo>
                    <a:pt x="37543" y="24485"/>
                  </a:lnTo>
                  <a:lnTo>
                    <a:pt x="31585" y="52410"/>
                  </a:lnTo>
                  <a:lnTo>
                    <a:pt x="25351" y="81145"/>
                  </a:lnTo>
                  <a:lnTo>
                    <a:pt x="16924" y="112768"/>
                  </a:lnTo>
                  <a:lnTo>
                    <a:pt x="6480" y="142054"/>
                  </a:lnTo>
                  <a:lnTo>
                    <a:pt x="5026" y="143386"/>
                  </a:lnTo>
                  <a:lnTo>
                    <a:pt x="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5" name="SMARTInkShape-4318"/>
            <p:cNvSpPr/>
            <p:nvPr>
              <p:custDataLst>
                <p:tags r:id="rId204"/>
              </p:custDataLst>
            </p:nvPr>
          </p:nvSpPr>
          <p:spPr>
            <a:xfrm>
              <a:off x="2032000" y="3924300"/>
              <a:ext cx="190501" cy="19051"/>
            </a:xfrm>
            <a:custGeom>
              <a:avLst/>
              <a:gdLst/>
              <a:ahLst/>
              <a:cxnLst/>
              <a:rect l="0" t="0" r="0" b="0"/>
              <a:pathLst>
                <a:path w="190501" h="19051">
                  <a:moveTo>
                    <a:pt x="0" y="19050"/>
                  </a:moveTo>
                  <a:lnTo>
                    <a:pt x="0" y="19050"/>
                  </a:lnTo>
                  <a:lnTo>
                    <a:pt x="0" y="12308"/>
                  </a:lnTo>
                  <a:lnTo>
                    <a:pt x="1881" y="7117"/>
                  </a:lnTo>
                  <a:lnTo>
                    <a:pt x="3371" y="4744"/>
                  </a:lnTo>
                  <a:lnTo>
                    <a:pt x="10670" y="2108"/>
                  </a:lnTo>
                  <a:lnTo>
                    <a:pt x="22381" y="1643"/>
                  </a:lnTo>
                  <a:lnTo>
                    <a:pt x="49514" y="4642"/>
                  </a:lnTo>
                  <a:lnTo>
                    <a:pt x="72101" y="5591"/>
                  </a:lnTo>
                  <a:lnTo>
                    <a:pt x="96250" y="6012"/>
                  </a:lnTo>
                  <a:lnTo>
                    <a:pt x="120389" y="6200"/>
                  </a:lnTo>
                  <a:lnTo>
                    <a:pt x="142877" y="6283"/>
                  </a:lnTo>
                  <a:lnTo>
                    <a:pt x="171999" y="2959"/>
                  </a:lnTo>
                  <a:lnTo>
                    <a:pt x="190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6" name="SMARTInkShape-4319"/>
            <p:cNvSpPr/>
            <p:nvPr>
              <p:custDataLst>
                <p:tags r:id="rId205"/>
              </p:custDataLst>
            </p:nvPr>
          </p:nvSpPr>
          <p:spPr>
            <a:xfrm>
              <a:off x="2057400" y="3996841"/>
              <a:ext cx="107951" cy="3660"/>
            </a:xfrm>
            <a:custGeom>
              <a:avLst/>
              <a:gdLst/>
              <a:ahLst/>
              <a:cxnLst/>
              <a:rect l="0" t="0" r="0" b="0"/>
              <a:pathLst>
                <a:path w="107951" h="3660">
                  <a:moveTo>
                    <a:pt x="0" y="3659"/>
                  </a:moveTo>
                  <a:lnTo>
                    <a:pt x="0" y="3659"/>
                  </a:lnTo>
                  <a:lnTo>
                    <a:pt x="27136" y="3659"/>
                  </a:lnTo>
                  <a:lnTo>
                    <a:pt x="56212" y="0"/>
                  </a:lnTo>
                  <a:lnTo>
                    <a:pt x="87252" y="2727"/>
                  </a:lnTo>
                  <a:lnTo>
                    <a:pt x="107950" y="3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7" name="SMARTInkShape-4320"/>
            <p:cNvSpPr/>
            <p:nvPr>
              <p:custDataLst>
                <p:tags r:id="rId206"/>
              </p:custDataLst>
            </p:nvPr>
          </p:nvSpPr>
          <p:spPr>
            <a:xfrm>
              <a:off x="2205057" y="4070350"/>
              <a:ext cx="54785" cy="61879"/>
            </a:xfrm>
            <a:custGeom>
              <a:avLst/>
              <a:gdLst/>
              <a:ahLst/>
              <a:cxnLst/>
              <a:rect l="0" t="0" r="0" b="0"/>
              <a:pathLst>
                <a:path w="54785" h="61879">
                  <a:moveTo>
                    <a:pt x="42843" y="0"/>
                  </a:moveTo>
                  <a:lnTo>
                    <a:pt x="42843" y="0"/>
                  </a:lnTo>
                  <a:lnTo>
                    <a:pt x="32704" y="705"/>
                  </a:lnTo>
                  <a:lnTo>
                    <a:pt x="25167" y="3371"/>
                  </a:lnTo>
                  <a:lnTo>
                    <a:pt x="12989" y="12209"/>
                  </a:lnTo>
                  <a:lnTo>
                    <a:pt x="3816" y="23765"/>
                  </a:lnTo>
                  <a:lnTo>
                    <a:pt x="803" y="31964"/>
                  </a:lnTo>
                  <a:lnTo>
                    <a:pt x="0" y="36126"/>
                  </a:lnTo>
                  <a:lnTo>
                    <a:pt x="875" y="40311"/>
                  </a:lnTo>
                  <a:lnTo>
                    <a:pt x="5611" y="48726"/>
                  </a:lnTo>
                  <a:lnTo>
                    <a:pt x="14301" y="55287"/>
                  </a:lnTo>
                  <a:lnTo>
                    <a:pt x="24513" y="59850"/>
                  </a:lnTo>
                  <a:lnTo>
                    <a:pt x="33756" y="61878"/>
                  </a:lnTo>
                  <a:lnTo>
                    <a:pt x="38196" y="61008"/>
                  </a:lnTo>
                  <a:lnTo>
                    <a:pt x="46892" y="56278"/>
                  </a:lnTo>
                  <a:lnTo>
                    <a:pt x="51698" y="51353"/>
                  </a:lnTo>
                  <a:lnTo>
                    <a:pt x="52980" y="49052"/>
                  </a:lnTo>
                  <a:lnTo>
                    <a:pt x="54784" y="35701"/>
                  </a:lnTo>
                  <a:lnTo>
                    <a:pt x="53626" y="31561"/>
                  </a:lnTo>
                  <a:lnTo>
                    <a:pt x="36493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8" name="SMARTInkShape-4321"/>
            <p:cNvSpPr/>
            <p:nvPr>
              <p:custDataLst>
                <p:tags r:id="rId207"/>
              </p:custDataLst>
            </p:nvPr>
          </p:nvSpPr>
          <p:spPr>
            <a:xfrm>
              <a:off x="1695450" y="4216400"/>
              <a:ext cx="1206501" cy="50768"/>
            </a:xfrm>
            <a:custGeom>
              <a:avLst/>
              <a:gdLst/>
              <a:ahLst/>
              <a:cxnLst/>
              <a:rect l="0" t="0" r="0" b="0"/>
              <a:pathLst>
                <a:path w="1206501" h="50768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8" y="1881"/>
                  </a:lnTo>
                  <a:lnTo>
                    <a:pt x="18298" y="8838"/>
                  </a:lnTo>
                  <a:lnTo>
                    <a:pt x="44275" y="11937"/>
                  </a:lnTo>
                  <a:lnTo>
                    <a:pt x="69720" y="12474"/>
                  </a:lnTo>
                  <a:lnTo>
                    <a:pt x="91665" y="12599"/>
                  </a:lnTo>
                  <a:lnTo>
                    <a:pt x="119292" y="12655"/>
                  </a:lnTo>
                  <a:lnTo>
                    <a:pt x="149680" y="12680"/>
                  </a:lnTo>
                  <a:lnTo>
                    <a:pt x="179649" y="12691"/>
                  </a:lnTo>
                  <a:lnTo>
                    <a:pt x="211312" y="14577"/>
                  </a:lnTo>
                  <a:lnTo>
                    <a:pt x="227658" y="16068"/>
                  </a:lnTo>
                  <a:lnTo>
                    <a:pt x="244906" y="17062"/>
                  </a:lnTo>
                  <a:lnTo>
                    <a:pt x="262754" y="17724"/>
                  </a:lnTo>
                  <a:lnTo>
                    <a:pt x="281002" y="18166"/>
                  </a:lnTo>
                  <a:lnTo>
                    <a:pt x="299518" y="19166"/>
                  </a:lnTo>
                  <a:lnTo>
                    <a:pt x="318212" y="20538"/>
                  </a:lnTo>
                  <a:lnTo>
                    <a:pt x="337025" y="22159"/>
                  </a:lnTo>
                  <a:lnTo>
                    <a:pt x="356622" y="23945"/>
                  </a:lnTo>
                  <a:lnTo>
                    <a:pt x="376743" y="25841"/>
                  </a:lnTo>
                  <a:lnTo>
                    <a:pt x="397212" y="27810"/>
                  </a:lnTo>
                  <a:lnTo>
                    <a:pt x="417208" y="29829"/>
                  </a:lnTo>
                  <a:lnTo>
                    <a:pt x="436888" y="31881"/>
                  </a:lnTo>
                  <a:lnTo>
                    <a:pt x="456359" y="33954"/>
                  </a:lnTo>
                  <a:lnTo>
                    <a:pt x="475689" y="36041"/>
                  </a:lnTo>
                  <a:lnTo>
                    <a:pt x="494926" y="38139"/>
                  </a:lnTo>
                  <a:lnTo>
                    <a:pt x="514101" y="40242"/>
                  </a:lnTo>
                  <a:lnTo>
                    <a:pt x="533940" y="42350"/>
                  </a:lnTo>
                  <a:lnTo>
                    <a:pt x="554221" y="44461"/>
                  </a:lnTo>
                  <a:lnTo>
                    <a:pt x="574797" y="46574"/>
                  </a:lnTo>
                  <a:lnTo>
                    <a:pt x="595570" y="47983"/>
                  </a:lnTo>
                  <a:lnTo>
                    <a:pt x="616475" y="48922"/>
                  </a:lnTo>
                  <a:lnTo>
                    <a:pt x="637467" y="49548"/>
                  </a:lnTo>
                  <a:lnTo>
                    <a:pt x="658517" y="49965"/>
                  </a:lnTo>
                  <a:lnTo>
                    <a:pt x="679605" y="50243"/>
                  </a:lnTo>
                  <a:lnTo>
                    <a:pt x="700720" y="50429"/>
                  </a:lnTo>
                  <a:lnTo>
                    <a:pt x="722558" y="50553"/>
                  </a:lnTo>
                  <a:lnTo>
                    <a:pt x="744877" y="50635"/>
                  </a:lnTo>
                  <a:lnTo>
                    <a:pt x="767519" y="50690"/>
                  </a:lnTo>
                  <a:lnTo>
                    <a:pt x="789668" y="50726"/>
                  </a:lnTo>
                  <a:lnTo>
                    <a:pt x="811489" y="50751"/>
                  </a:lnTo>
                  <a:lnTo>
                    <a:pt x="833093" y="50767"/>
                  </a:lnTo>
                  <a:lnTo>
                    <a:pt x="854551" y="50073"/>
                  </a:lnTo>
                  <a:lnTo>
                    <a:pt x="875912" y="48904"/>
                  </a:lnTo>
                  <a:lnTo>
                    <a:pt x="897208" y="47420"/>
                  </a:lnTo>
                  <a:lnTo>
                    <a:pt x="918461" y="46430"/>
                  </a:lnTo>
                  <a:lnTo>
                    <a:pt x="939685" y="45770"/>
                  </a:lnTo>
                  <a:lnTo>
                    <a:pt x="960890" y="45330"/>
                  </a:lnTo>
                  <a:lnTo>
                    <a:pt x="980671" y="44331"/>
                  </a:lnTo>
                  <a:lnTo>
                    <a:pt x="999503" y="42959"/>
                  </a:lnTo>
                  <a:lnTo>
                    <a:pt x="1017702" y="41339"/>
                  </a:lnTo>
                  <a:lnTo>
                    <a:pt x="1034773" y="40260"/>
                  </a:lnTo>
                  <a:lnTo>
                    <a:pt x="1051093" y="39540"/>
                  </a:lnTo>
                  <a:lnTo>
                    <a:pt x="1082397" y="38740"/>
                  </a:lnTo>
                  <a:lnTo>
                    <a:pt x="1112773" y="38384"/>
                  </a:lnTo>
                  <a:lnTo>
                    <a:pt x="1137092" y="38226"/>
                  </a:lnTo>
                  <a:lnTo>
                    <a:pt x="1164768" y="38137"/>
                  </a:lnTo>
                  <a:lnTo>
                    <a:pt x="1193897" y="38105"/>
                  </a:lnTo>
                  <a:lnTo>
                    <a:pt x="1200428" y="38102"/>
                  </a:lnTo>
                  <a:lnTo>
                    <a:pt x="1202452" y="38807"/>
                  </a:lnTo>
                  <a:lnTo>
                    <a:pt x="1203802" y="39982"/>
                  </a:lnTo>
                  <a:lnTo>
                    <a:pt x="120650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9" name="SMARTInkShape-4322"/>
            <p:cNvSpPr/>
            <p:nvPr>
              <p:custDataLst>
                <p:tags r:id="rId208"/>
              </p:custDataLst>
            </p:nvPr>
          </p:nvSpPr>
          <p:spPr>
            <a:xfrm>
              <a:off x="1670421" y="4398945"/>
              <a:ext cx="120280" cy="241282"/>
            </a:xfrm>
            <a:custGeom>
              <a:avLst/>
              <a:gdLst/>
              <a:ahLst/>
              <a:cxnLst/>
              <a:rect l="0" t="0" r="0" b="0"/>
              <a:pathLst>
                <a:path w="120280" h="241282">
                  <a:moveTo>
                    <a:pt x="12329" y="103205"/>
                  </a:moveTo>
                  <a:lnTo>
                    <a:pt x="12329" y="103205"/>
                  </a:lnTo>
                  <a:lnTo>
                    <a:pt x="13035" y="92360"/>
                  </a:lnTo>
                  <a:lnTo>
                    <a:pt x="21167" y="61142"/>
                  </a:lnTo>
                  <a:lnTo>
                    <a:pt x="27256" y="33670"/>
                  </a:lnTo>
                  <a:lnTo>
                    <a:pt x="30836" y="4921"/>
                  </a:lnTo>
                  <a:lnTo>
                    <a:pt x="31138" y="257"/>
                  </a:lnTo>
                  <a:lnTo>
                    <a:pt x="31218" y="0"/>
                  </a:lnTo>
                  <a:lnTo>
                    <a:pt x="30652" y="23083"/>
                  </a:lnTo>
                  <a:lnTo>
                    <a:pt x="27999" y="43606"/>
                  </a:lnTo>
                  <a:lnTo>
                    <a:pt x="24468" y="68720"/>
                  </a:lnTo>
                  <a:lnTo>
                    <a:pt x="20546" y="95640"/>
                  </a:lnTo>
                  <a:lnTo>
                    <a:pt x="16451" y="121715"/>
                  </a:lnTo>
                  <a:lnTo>
                    <a:pt x="12280" y="145533"/>
                  </a:lnTo>
                  <a:lnTo>
                    <a:pt x="5965" y="175013"/>
                  </a:lnTo>
                  <a:lnTo>
                    <a:pt x="0" y="197083"/>
                  </a:lnTo>
                  <a:lnTo>
                    <a:pt x="1559" y="173789"/>
                  </a:lnTo>
                  <a:lnTo>
                    <a:pt x="6132" y="156447"/>
                  </a:lnTo>
                  <a:lnTo>
                    <a:pt x="24432" y="126082"/>
                  </a:lnTo>
                  <a:lnTo>
                    <a:pt x="38474" y="109448"/>
                  </a:lnTo>
                  <a:lnTo>
                    <a:pt x="45351" y="105980"/>
                  </a:lnTo>
                  <a:lnTo>
                    <a:pt x="49160" y="105055"/>
                  </a:lnTo>
                  <a:lnTo>
                    <a:pt x="51700" y="105849"/>
                  </a:lnTo>
                  <a:lnTo>
                    <a:pt x="53393" y="107790"/>
                  </a:lnTo>
                  <a:lnTo>
                    <a:pt x="54522" y="110495"/>
                  </a:lnTo>
                  <a:lnTo>
                    <a:pt x="52739" y="127786"/>
                  </a:lnTo>
                  <a:lnTo>
                    <a:pt x="41001" y="150783"/>
                  </a:lnTo>
                  <a:lnTo>
                    <a:pt x="15118" y="182427"/>
                  </a:lnTo>
                  <a:lnTo>
                    <a:pt x="1808" y="201580"/>
                  </a:lnTo>
                  <a:lnTo>
                    <a:pt x="1082" y="201949"/>
                  </a:lnTo>
                  <a:lnTo>
                    <a:pt x="598" y="201490"/>
                  </a:lnTo>
                  <a:lnTo>
                    <a:pt x="275" y="200478"/>
                  </a:lnTo>
                  <a:lnTo>
                    <a:pt x="3191" y="188941"/>
                  </a:lnTo>
                  <a:lnTo>
                    <a:pt x="8524" y="178859"/>
                  </a:lnTo>
                  <a:lnTo>
                    <a:pt x="12520" y="175635"/>
                  </a:lnTo>
                  <a:lnTo>
                    <a:pt x="14573" y="174775"/>
                  </a:lnTo>
                  <a:lnTo>
                    <a:pt x="15942" y="175612"/>
                  </a:lnTo>
                  <a:lnTo>
                    <a:pt x="27308" y="198853"/>
                  </a:lnTo>
                  <a:lnTo>
                    <a:pt x="55655" y="223890"/>
                  </a:lnTo>
                  <a:lnTo>
                    <a:pt x="65452" y="231631"/>
                  </a:lnTo>
                  <a:lnTo>
                    <a:pt x="82162" y="239251"/>
                  </a:lnTo>
                  <a:lnTo>
                    <a:pt x="91814" y="241281"/>
                  </a:lnTo>
                  <a:lnTo>
                    <a:pt x="120279" y="23655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0" name="SMARTInkShape-4323"/>
            <p:cNvSpPr/>
            <p:nvPr>
              <p:custDataLst>
                <p:tags r:id="rId209"/>
              </p:custDataLst>
            </p:nvPr>
          </p:nvSpPr>
          <p:spPr>
            <a:xfrm>
              <a:off x="1822450" y="4565650"/>
              <a:ext cx="69851" cy="3372"/>
            </a:xfrm>
            <a:custGeom>
              <a:avLst/>
              <a:gdLst/>
              <a:ahLst/>
              <a:cxnLst/>
              <a:rect l="0" t="0" r="0" b="0"/>
              <a:pathLst>
                <a:path w="69851" h="3372">
                  <a:moveTo>
                    <a:pt x="0" y="0"/>
                  </a:moveTo>
                  <a:lnTo>
                    <a:pt x="0" y="0"/>
                  </a:lnTo>
                  <a:lnTo>
                    <a:pt x="20957" y="705"/>
                  </a:lnTo>
                  <a:lnTo>
                    <a:pt x="26482" y="3371"/>
                  </a:lnTo>
                  <a:lnTo>
                    <a:pt x="35053" y="3144"/>
                  </a:lnTo>
                  <a:lnTo>
                    <a:pt x="66075" y="54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1" name="SMARTInkShape-4324"/>
            <p:cNvSpPr/>
            <p:nvPr>
              <p:custDataLst>
                <p:tags r:id="rId210"/>
              </p:custDataLst>
            </p:nvPr>
          </p:nvSpPr>
          <p:spPr>
            <a:xfrm>
              <a:off x="2008316" y="4502150"/>
              <a:ext cx="131635" cy="109206"/>
            </a:xfrm>
            <a:custGeom>
              <a:avLst/>
              <a:gdLst/>
              <a:ahLst/>
              <a:cxnLst/>
              <a:rect l="0" t="0" r="0" b="0"/>
              <a:pathLst>
                <a:path w="131635" h="109206">
                  <a:moveTo>
                    <a:pt x="10984" y="0"/>
                  </a:moveTo>
                  <a:lnTo>
                    <a:pt x="10984" y="0"/>
                  </a:lnTo>
                  <a:lnTo>
                    <a:pt x="4077" y="31393"/>
                  </a:lnTo>
                  <a:lnTo>
                    <a:pt x="0" y="61513"/>
                  </a:lnTo>
                  <a:lnTo>
                    <a:pt x="674" y="86430"/>
                  </a:lnTo>
                  <a:lnTo>
                    <a:pt x="5342" y="103455"/>
                  </a:lnTo>
                  <a:lnTo>
                    <a:pt x="7223" y="107070"/>
                  </a:lnTo>
                  <a:lnTo>
                    <a:pt x="9888" y="108774"/>
                  </a:lnTo>
                  <a:lnTo>
                    <a:pt x="13075" y="109205"/>
                  </a:lnTo>
                  <a:lnTo>
                    <a:pt x="19675" y="107802"/>
                  </a:lnTo>
                  <a:lnTo>
                    <a:pt x="24960" y="104827"/>
                  </a:lnTo>
                  <a:lnTo>
                    <a:pt x="34807" y="77595"/>
                  </a:lnTo>
                  <a:lnTo>
                    <a:pt x="47727" y="46189"/>
                  </a:lnTo>
                  <a:lnTo>
                    <a:pt x="53912" y="29507"/>
                  </a:lnTo>
                  <a:lnTo>
                    <a:pt x="54419" y="28843"/>
                  </a:lnTo>
                  <a:lnTo>
                    <a:pt x="54757" y="29107"/>
                  </a:lnTo>
                  <a:lnTo>
                    <a:pt x="55234" y="34730"/>
                  </a:lnTo>
                  <a:lnTo>
                    <a:pt x="57256" y="47214"/>
                  </a:lnTo>
                  <a:lnTo>
                    <a:pt x="61188" y="75858"/>
                  </a:lnTo>
                  <a:lnTo>
                    <a:pt x="61706" y="92418"/>
                  </a:lnTo>
                  <a:lnTo>
                    <a:pt x="63143" y="92656"/>
                  </a:lnTo>
                  <a:lnTo>
                    <a:pt x="68503" y="91040"/>
                  </a:lnTo>
                  <a:lnTo>
                    <a:pt x="79454" y="82792"/>
                  </a:lnTo>
                  <a:lnTo>
                    <a:pt x="104182" y="51538"/>
                  </a:lnTo>
                  <a:lnTo>
                    <a:pt x="113466" y="43179"/>
                  </a:lnTo>
                  <a:lnTo>
                    <a:pt x="115288" y="42897"/>
                  </a:lnTo>
                  <a:lnTo>
                    <a:pt x="116504" y="44120"/>
                  </a:lnTo>
                  <a:lnTo>
                    <a:pt x="125306" y="72907"/>
                  </a:lnTo>
                  <a:lnTo>
                    <a:pt x="131634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2" name="SMARTInkShape-4325"/>
            <p:cNvSpPr/>
            <p:nvPr>
              <p:custDataLst>
                <p:tags r:id="rId211"/>
              </p:custDataLst>
            </p:nvPr>
          </p:nvSpPr>
          <p:spPr>
            <a:xfrm>
              <a:off x="2198394" y="4514850"/>
              <a:ext cx="99207" cy="91557"/>
            </a:xfrm>
            <a:custGeom>
              <a:avLst/>
              <a:gdLst/>
              <a:ahLst/>
              <a:cxnLst/>
              <a:rect l="0" t="0" r="0" b="0"/>
              <a:pathLst>
                <a:path w="99207" h="91557">
                  <a:moveTo>
                    <a:pt x="5056" y="6350"/>
                  </a:moveTo>
                  <a:lnTo>
                    <a:pt x="5056" y="6350"/>
                  </a:lnTo>
                  <a:lnTo>
                    <a:pt x="1685" y="36236"/>
                  </a:lnTo>
                  <a:lnTo>
                    <a:pt x="0" y="62426"/>
                  </a:lnTo>
                  <a:lnTo>
                    <a:pt x="2339" y="72665"/>
                  </a:lnTo>
                  <a:lnTo>
                    <a:pt x="4656" y="75960"/>
                  </a:lnTo>
                  <a:lnTo>
                    <a:pt x="7611" y="78156"/>
                  </a:lnTo>
                  <a:lnTo>
                    <a:pt x="16632" y="81248"/>
                  </a:lnTo>
                  <a:lnTo>
                    <a:pt x="19123" y="81682"/>
                  </a:lnTo>
                  <a:lnTo>
                    <a:pt x="21490" y="81266"/>
                  </a:lnTo>
                  <a:lnTo>
                    <a:pt x="26001" y="78922"/>
                  </a:lnTo>
                  <a:lnTo>
                    <a:pt x="32507" y="70264"/>
                  </a:lnTo>
                  <a:lnTo>
                    <a:pt x="36662" y="60472"/>
                  </a:lnTo>
                  <a:lnTo>
                    <a:pt x="38121" y="59365"/>
                  </a:lnTo>
                  <a:lnTo>
                    <a:pt x="39800" y="58626"/>
                  </a:lnTo>
                  <a:lnTo>
                    <a:pt x="41624" y="58840"/>
                  </a:lnTo>
                  <a:lnTo>
                    <a:pt x="45533" y="60958"/>
                  </a:lnTo>
                  <a:lnTo>
                    <a:pt x="51700" y="66118"/>
                  </a:lnTo>
                  <a:lnTo>
                    <a:pt x="64098" y="81292"/>
                  </a:lnTo>
                  <a:lnTo>
                    <a:pt x="79513" y="90768"/>
                  </a:lnTo>
                  <a:lnTo>
                    <a:pt x="83622" y="91556"/>
                  </a:lnTo>
                  <a:lnTo>
                    <a:pt x="91950" y="90551"/>
                  </a:lnTo>
                  <a:lnTo>
                    <a:pt x="94735" y="88589"/>
                  </a:lnTo>
                  <a:lnTo>
                    <a:pt x="96592" y="85871"/>
                  </a:lnTo>
                  <a:lnTo>
                    <a:pt x="99206" y="75302"/>
                  </a:lnTo>
                  <a:lnTo>
                    <a:pt x="99111" y="65923"/>
                  </a:lnTo>
                  <a:lnTo>
                    <a:pt x="91420" y="36906"/>
                  </a:lnTo>
                  <a:lnTo>
                    <a:pt x="77525" y="7159"/>
                  </a:lnTo>
                  <a:lnTo>
                    <a:pt x="6855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3" name="SMARTInkShape-4326"/>
            <p:cNvSpPr/>
            <p:nvPr>
              <p:custDataLst>
                <p:tags r:id="rId212"/>
              </p:custDataLst>
            </p:nvPr>
          </p:nvSpPr>
          <p:spPr>
            <a:xfrm>
              <a:off x="2366062" y="4572000"/>
              <a:ext cx="8839" cy="88901"/>
            </a:xfrm>
            <a:custGeom>
              <a:avLst/>
              <a:gdLst/>
              <a:ahLst/>
              <a:cxnLst/>
              <a:rect l="0" t="0" r="0" b="0"/>
              <a:pathLst>
                <a:path w="8839" h="88901">
                  <a:moveTo>
                    <a:pt x="8838" y="0"/>
                  </a:moveTo>
                  <a:lnTo>
                    <a:pt x="8838" y="0"/>
                  </a:lnTo>
                  <a:lnTo>
                    <a:pt x="0" y="26515"/>
                  </a:lnTo>
                  <a:lnTo>
                    <a:pt x="1265" y="54679"/>
                  </a:lnTo>
                  <a:lnTo>
                    <a:pt x="3086" y="82852"/>
                  </a:lnTo>
                  <a:lnTo>
                    <a:pt x="4298" y="84868"/>
                  </a:lnTo>
                  <a:lnTo>
                    <a:pt x="8838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4" name="SMARTInkShape-4327"/>
            <p:cNvSpPr/>
            <p:nvPr>
              <p:custDataLst>
                <p:tags r:id="rId213"/>
              </p:custDataLst>
            </p:nvPr>
          </p:nvSpPr>
          <p:spPr>
            <a:xfrm>
              <a:off x="2317750" y="4559888"/>
              <a:ext cx="88901" cy="12113"/>
            </a:xfrm>
            <a:custGeom>
              <a:avLst/>
              <a:gdLst/>
              <a:ahLst/>
              <a:cxnLst/>
              <a:rect l="0" t="0" r="0" b="0"/>
              <a:pathLst>
                <a:path w="88901" h="12113">
                  <a:moveTo>
                    <a:pt x="0" y="5762"/>
                  </a:moveTo>
                  <a:lnTo>
                    <a:pt x="0" y="5762"/>
                  </a:lnTo>
                  <a:lnTo>
                    <a:pt x="0" y="2391"/>
                  </a:lnTo>
                  <a:lnTo>
                    <a:pt x="706" y="1398"/>
                  </a:lnTo>
                  <a:lnTo>
                    <a:pt x="1881" y="736"/>
                  </a:lnTo>
                  <a:lnTo>
                    <a:pt x="6481" y="0"/>
                  </a:lnTo>
                  <a:lnTo>
                    <a:pt x="20970" y="292"/>
                  </a:lnTo>
                  <a:lnTo>
                    <a:pt x="51053" y="8273"/>
                  </a:lnTo>
                  <a:lnTo>
                    <a:pt x="80084" y="11775"/>
                  </a:lnTo>
                  <a:lnTo>
                    <a:pt x="88900" y="121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5" name="SMARTInkShape-4328"/>
            <p:cNvSpPr/>
            <p:nvPr>
              <p:custDataLst>
                <p:tags r:id="rId214"/>
              </p:custDataLst>
            </p:nvPr>
          </p:nvSpPr>
          <p:spPr>
            <a:xfrm>
              <a:off x="2336800" y="4597400"/>
              <a:ext cx="50801" cy="5468"/>
            </a:xfrm>
            <a:custGeom>
              <a:avLst/>
              <a:gdLst/>
              <a:ahLst/>
              <a:cxnLst/>
              <a:rect l="0" t="0" r="0" b="0"/>
              <a:pathLst>
                <a:path w="50801" h="5468">
                  <a:moveTo>
                    <a:pt x="0" y="0"/>
                  </a:moveTo>
                  <a:lnTo>
                    <a:pt x="0" y="0"/>
                  </a:lnTo>
                  <a:lnTo>
                    <a:pt x="15901" y="705"/>
                  </a:lnTo>
                  <a:lnTo>
                    <a:pt x="36126" y="5467"/>
                  </a:lnTo>
                  <a:lnTo>
                    <a:pt x="42632" y="4076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6" name="SMARTInkShape-4329"/>
            <p:cNvSpPr/>
            <p:nvPr>
              <p:custDataLst>
                <p:tags r:id="rId215"/>
              </p:custDataLst>
            </p:nvPr>
          </p:nvSpPr>
          <p:spPr>
            <a:xfrm>
              <a:off x="2344731" y="4416116"/>
              <a:ext cx="49220" cy="79685"/>
            </a:xfrm>
            <a:custGeom>
              <a:avLst/>
              <a:gdLst/>
              <a:ahLst/>
              <a:cxnLst/>
              <a:rect l="0" t="0" r="0" b="0"/>
              <a:pathLst>
                <a:path w="49220" h="79685">
                  <a:moveTo>
                    <a:pt x="11119" y="9834"/>
                  </a:moveTo>
                  <a:lnTo>
                    <a:pt x="11119" y="9834"/>
                  </a:lnTo>
                  <a:lnTo>
                    <a:pt x="14490" y="6463"/>
                  </a:lnTo>
                  <a:lnTo>
                    <a:pt x="18027" y="4808"/>
                  </a:lnTo>
                  <a:lnTo>
                    <a:pt x="19957" y="4367"/>
                  </a:lnTo>
                  <a:lnTo>
                    <a:pt x="26046" y="374"/>
                  </a:lnTo>
                  <a:lnTo>
                    <a:pt x="28126" y="0"/>
                  </a:lnTo>
                  <a:lnTo>
                    <a:pt x="30218" y="456"/>
                  </a:lnTo>
                  <a:lnTo>
                    <a:pt x="32318" y="1465"/>
                  </a:lnTo>
                  <a:lnTo>
                    <a:pt x="33719" y="2844"/>
                  </a:lnTo>
                  <a:lnTo>
                    <a:pt x="35275" y="6257"/>
                  </a:lnTo>
                  <a:lnTo>
                    <a:pt x="34084" y="12007"/>
                  </a:lnTo>
                  <a:lnTo>
                    <a:pt x="30498" y="19266"/>
                  </a:lnTo>
                  <a:lnTo>
                    <a:pt x="9365" y="47444"/>
                  </a:lnTo>
                  <a:lnTo>
                    <a:pt x="0" y="58758"/>
                  </a:lnTo>
                  <a:lnTo>
                    <a:pt x="179" y="60089"/>
                  </a:lnTo>
                  <a:lnTo>
                    <a:pt x="2258" y="63449"/>
                  </a:lnTo>
                  <a:lnTo>
                    <a:pt x="3801" y="64628"/>
                  </a:lnTo>
                  <a:lnTo>
                    <a:pt x="20523" y="71141"/>
                  </a:lnTo>
                  <a:lnTo>
                    <a:pt x="41280" y="73248"/>
                  </a:lnTo>
                  <a:lnTo>
                    <a:pt x="49219" y="796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7" name="SMARTInkShape-4330"/>
            <p:cNvSpPr/>
            <p:nvPr>
              <p:custDataLst>
                <p:tags r:id="rId216"/>
              </p:custDataLst>
            </p:nvPr>
          </p:nvSpPr>
          <p:spPr>
            <a:xfrm>
              <a:off x="2495550" y="4540838"/>
              <a:ext cx="76201" cy="5763"/>
            </a:xfrm>
            <a:custGeom>
              <a:avLst/>
              <a:gdLst/>
              <a:ahLst/>
              <a:cxnLst/>
              <a:rect l="0" t="0" r="0" b="0"/>
              <a:pathLst>
                <a:path w="76201" h="5763">
                  <a:moveTo>
                    <a:pt x="0" y="5762"/>
                  </a:moveTo>
                  <a:lnTo>
                    <a:pt x="0" y="5762"/>
                  </a:lnTo>
                  <a:lnTo>
                    <a:pt x="3371" y="5762"/>
                  </a:lnTo>
                  <a:lnTo>
                    <a:pt x="28543" y="0"/>
                  </a:lnTo>
                  <a:lnTo>
                    <a:pt x="58706" y="169"/>
                  </a:lnTo>
                  <a:lnTo>
                    <a:pt x="76200" y="57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8" name="SMARTInkShape-4331"/>
            <p:cNvSpPr/>
            <p:nvPr>
              <p:custDataLst>
                <p:tags r:id="rId217"/>
              </p:custDataLst>
            </p:nvPr>
          </p:nvSpPr>
          <p:spPr>
            <a:xfrm>
              <a:off x="2530279" y="4508500"/>
              <a:ext cx="9722" cy="63501"/>
            </a:xfrm>
            <a:custGeom>
              <a:avLst/>
              <a:gdLst/>
              <a:ahLst/>
              <a:cxnLst/>
              <a:rect l="0" t="0" r="0" b="0"/>
              <a:pathLst>
                <a:path w="9722" h="63501">
                  <a:moveTo>
                    <a:pt x="3371" y="0"/>
                  </a:moveTo>
                  <a:lnTo>
                    <a:pt x="3371" y="0"/>
                  </a:lnTo>
                  <a:lnTo>
                    <a:pt x="0" y="6742"/>
                  </a:lnTo>
                  <a:lnTo>
                    <a:pt x="227" y="15697"/>
                  </a:lnTo>
                  <a:lnTo>
                    <a:pt x="3662" y="44139"/>
                  </a:lnTo>
                  <a:lnTo>
                    <a:pt x="9721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9" name="SMARTInkShape-4332"/>
            <p:cNvSpPr/>
            <p:nvPr>
              <p:custDataLst>
                <p:tags r:id="rId218"/>
              </p:custDataLst>
            </p:nvPr>
          </p:nvSpPr>
          <p:spPr>
            <a:xfrm>
              <a:off x="2693622" y="4521200"/>
              <a:ext cx="55929" cy="71619"/>
            </a:xfrm>
            <a:custGeom>
              <a:avLst/>
              <a:gdLst/>
              <a:ahLst/>
              <a:cxnLst/>
              <a:rect l="0" t="0" r="0" b="0"/>
              <a:pathLst>
                <a:path w="55929" h="71619">
                  <a:moveTo>
                    <a:pt x="17828" y="0"/>
                  </a:moveTo>
                  <a:lnTo>
                    <a:pt x="17828" y="0"/>
                  </a:lnTo>
                  <a:lnTo>
                    <a:pt x="12759" y="5775"/>
                  </a:lnTo>
                  <a:lnTo>
                    <a:pt x="2901" y="27136"/>
                  </a:lnTo>
                  <a:lnTo>
                    <a:pt x="0" y="44964"/>
                  </a:lnTo>
                  <a:lnTo>
                    <a:pt x="2511" y="60281"/>
                  </a:lnTo>
                  <a:lnTo>
                    <a:pt x="7728" y="67479"/>
                  </a:lnTo>
                  <a:lnTo>
                    <a:pt x="11095" y="70386"/>
                  </a:lnTo>
                  <a:lnTo>
                    <a:pt x="15456" y="71618"/>
                  </a:lnTo>
                  <a:lnTo>
                    <a:pt x="25946" y="71107"/>
                  </a:lnTo>
                  <a:lnTo>
                    <a:pt x="55928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0" name="SMARTInkShape-4333"/>
            <p:cNvSpPr/>
            <p:nvPr>
              <p:custDataLst>
                <p:tags r:id="rId219"/>
              </p:custDataLst>
            </p:nvPr>
          </p:nvSpPr>
          <p:spPr>
            <a:xfrm>
              <a:off x="2717800" y="44386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6350"/>
                  </a:moveTo>
                  <a:lnTo>
                    <a:pt x="0" y="635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1" name="SMARTInkShape-4334"/>
            <p:cNvSpPr/>
            <p:nvPr>
              <p:custDataLst>
                <p:tags r:id="rId220"/>
              </p:custDataLst>
            </p:nvPr>
          </p:nvSpPr>
          <p:spPr>
            <a:xfrm>
              <a:off x="2781300" y="4368800"/>
              <a:ext cx="80800" cy="198721"/>
            </a:xfrm>
            <a:custGeom>
              <a:avLst/>
              <a:gdLst/>
              <a:ahLst/>
              <a:cxnLst/>
              <a:rect l="0" t="0" r="0" b="0"/>
              <a:pathLst>
                <a:path w="80800" h="198721">
                  <a:moveTo>
                    <a:pt x="38100" y="0"/>
                  </a:moveTo>
                  <a:lnTo>
                    <a:pt x="38100" y="0"/>
                  </a:lnTo>
                  <a:lnTo>
                    <a:pt x="38100" y="27789"/>
                  </a:lnTo>
                  <a:lnTo>
                    <a:pt x="36219" y="48334"/>
                  </a:lnTo>
                  <a:lnTo>
                    <a:pt x="33031" y="71576"/>
                  </a:lnTo>
                  <a:lnTo>
                    <a:pt x="29262" y="96017"/>
                  </a:lnTo>
                  <a:lnTo>
                    <a:pt x="23173" y="126835"/>
                  </a:lnTo>
                  <a:lnTo>
                    <a:pt x="19412" y="155297"/>
                  </a:lnTo>
                  <a:lnTo>
                    <a:pt x="19997" y="155037"/>
                  </a:lnTo>
                  <a:lnTo>
                    <a:pt x="40718" y="127859"/>
                  </a:lnTo>
                  <a:lnTo>
                    <a:pt x="57275" y="113607"/>
                  </a:lnTo>
                  <a:lnTo>
                    <a:pt x="60761" y="112427"/>
                  </a:lnTo>
                  <a:lnTo>
                    <a:pt x="68398" y="112997"/>
                  </a:lnTo>
                  <a:lnTo>
                    <a:pt x="71704" y="114843"/>
                  </a:lnTo>
                  <a:lnTo>
                    <a:pt x="77259" y="120656"/>
                  </a:lnTo>
                  <a:lnTo>
                    <a:pt x="80199" y="129825"/>
                  </a:lnTo>
                  <a:lnTo>
                    <a:pt x="80799" y="141661"/>
                  </a:lnTo>
                  <a:lnTo>
                    <a:pt x="78714" y="156329"/>
                  </a:lnTo>
                  <a:lnTo>
                    <a:pt x="71673" y="168492"/>
                  </a:lnTo>
                  <a:lnTo>
                    <a:pt x="44559" y="191521"/>
                  </a:lnTo>
                  <a:lnTo>
                    <a:pt x="34856" y="197539"/>
                  </a:lnTo>
                  <a:lnTo>
                    <a:pt x="30293" y="198720"/>
                  </a:lnTo>
                  <a:lnTo>
                    <a:pt x="21460" y="198152"/>
                  </a:lnTo>
                  <a:lnTo>
                    <a:pt x="12830" y="191784"/>
                  </a:lnTo>
                  <a:lnTo>
                    <a:pt x="5702" y="182604"/>
                  </a:lnTo>
                  <a:lnTo>
                    <a:pt x="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2" name="SMARTInkShape-4335"/>
            <p:cNvSpPr/>
            <p:nvPr>
              <p:custDataLst>
                <p:tags r:id="rId221"/>
              </p:custDataLst>
            </p:nvPr>
          </p:nvSpPr>
          <p:spPr>
            <a:xfrm>
              <a:off x="2890394" y="4495514"/>
              <a:ext cx="121592" cy="87188"/>
            </a:xfrm>
            <a:custGeom>
              <a:avLst/>
              <a:gdLst/>
              <a:ahLst/>
              <a:cxnLst/>
              <a:rect l="0" t="0" r="0" b="0"/>
              <a:pathLst>
                <a:path w="121592" h="87188">
                  <a:moveTo>
                    <a:pt x="11556" y="12986"/>
                  </a:moveTo>
                  <a:lnTo>
                    <a:pt x="11556" y="12986"/>
                  </a:lnTo>
                  <a:lnTo>
                    <a:pt x="9675" y="25538"/>
                  </a:lnTo>
                  <a:lnTo>
                    <a:pt x="2718" y="51057"/>
                  </a:lnTo>
                  <a:lnTo>
                    <a:pt x="0" y="70127"/>
                  </a:lnTo>
                  <a:lnTo>
                    <a:pt x="1246" y="79069"/>
                  </a:lnTo>
                  <a:lnTo>
                    <a:pt x="2566" y="82441"/>
                  </a:lnTo>
                  <a:lnTo>
                    <a:pt x="4151" y="84689"/>
                  </a:lnTo>
                  <a:lnTo>
                    <a:pt x="7795" y="87187"/>
                  </a:lnTo>
                  <a:lnTo>
                    <a:pt x="10460" y="86442"/>
                  </a:lnTo>
                  <a:lnTo>
                    <a:pt x="28903" y="74705"/>
                  </a:lnTo>
                  <a:lnTo>
                    <a:pt x="35258" y="66522"/>
                  </a:lnTo>
                  <a:lnTo>
                    <a:pt x="40435" y="57946"/>
                  </a:lnTo>
                  <a:lnTo>
                    <a:pt x="45087" y="54135"/>
                  </a:lnTo>
                  <a:lnTo>
                    <a:pt x="51673" y="51989"/>
                  </a:lnTo>
                  <a:lnTo>
                    <a:pt x="53823" y="53099"/>
                  </a:lnTo>
                  <a:lnTo>
                    <a:pt x="79658" y="75496"/>
                  </a:lnTo>
                  <a:lnTo>
                    <a:pt x="87920" y="79573"/>
                  </a:lnTo>
                  <a:lnTo>
                    <a:pt x="95590" y="82091"/>
                  </a:lnTo>
                  <a:lnTo>
                    <a:pt x="101351" y="85562"/>
                  </a:lnTo>
                  <a:lnTo>
                    <a:pt x="103875" y="86064"/>
                  </a:lnTo>
                  <a:lnTo>
                    <a:pt x="106263" y="85694"/>
                  </a:lnTo>
                  <a:lnTo>
                    <a:pt x="108561" y="84741"/>
                  </a:lnTo>
                  <a:lnTo>
                    <a:pt x="112995" y="78038"/>
                  </a:lnTo>
                  <a:lnTo>
                    <a:pt x="121591" y="56488"/>
                  </a:lnTo>
                  <a:lnTo>
                    <a:pt x="121221" y="34734"/>
                  </a:lnTo>
                  <a:lnTo>
                    <a:pt x="114775" y="8580"/>
                  </a:lnTo>
                  <a:lnTo>
                    <a:pt x="110818" y="915"/>
                  </a:lnTo>
                  <a:lnTo>
                    <a:pt x="108775" y="0"/>
                  </a:lnTo>
                  <a:lnTo>
                    <a:pt x="106708" y="801"/>
                  </a:lnTo>
                  <a:lnTo>
                    <a:pt x="100456" y="66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3" name="SMARTInkShape-4336"/>
            <p:cNvSpPr/>
            <p:nvPr>
              <p:custDataLst>
                <p:tags r:id="rId222"/>
              </p:custDataLst>
            </p:nvPr>
          </p:nvSpPr>
          <p:spPr>
            <a:xfrm>
              <a:off x="3073400" y="4540250"/>
              <a:ext cx="19051" cy="82551"/>
            </a:xfrm>
            <a:custGeom>
              <a:avLst/>
              <a:gdLst/>
              <a:ahLst/>
              <a:cxnLst/>
              <a:rect l="0" t="0" r="0" b="0"/>
              <a:pathLst>
                <a:path w="19051" h="82551">
                  <a:moveTo>
                    <a:pt x="19050" y="0"/>
                  </a:moveTo>
                  <a:lnTo>
                    <a:pt x="19050" y="0"/>
                  </a:lnTo>
                  <a:lnTo>
                    <a:pt x="15679" y="3371"/>
                  </a:lnTo>
                  <a:lnTo>
                    <a:pt x="6185" y="31706"/>
                  </a:lnTo>
                  <a:lnTo>
                    <a:pt x="1222" y="57141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4" name="SMARTInkShape-4337"/>
            <p:cNvSpPr/>
            <p:nvPr>
              <p:custDataLst>
                <p:tags r:id="rId223"/>
              </p:custDataLst>
            </p:nvPr>
          </p:nvSpPr>
          <p:spPr>
            <a:xfrm>
              <a:off x="3041650" y="4521462"/>
              <a:ext cx="76201" cy="12439"/>
            </a:xfrm>
            <a:custGeom>
              <a:avLst/>
              <a:gdLst/>
              <a:ahLst/>
              <a:cxnLst/>
              <a:rect l="0" t="0" r="0" b="0"/>
              <a:pathLst>
                <a:path w="76201" h="12439">
                  <a:moveTo>
                    <a:pt x="0" y="6088"/>
                  </a:moveTo>
                  <a:lnTo>
                    <a:pt x="0" y="6088"/>
                  </a:lnTo>
                  <a:lnTo>
                    <a:pt x="3371" y="2717"/>
                  </a:lnTo>
                  <a:lnTo>
                    <a:pt x="6908" y="1062"/>
                  </a:lnTo>
                  <a:lnTo>
                    <a:pt x="18298" y="0"/>
                  </a:lnTo>
                  <a:lnTo>
                    <a:pt x="38500" y="4859"/>
                  </a:lnTo>
                  <a:lnTo>
                    <a:pt x="56811" y="10732"/>
                  </a:lnTo>
                  <a:lnTo>
                    <a:pt x="76200" y="124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5" name="SMARTInkShape-4338"/>
            <p:cNvSpPr/>
            <p:nvPr>
              <p:custDataLst>
                <p:tags r:id="rId224"/>
              </p:custDataLst>
            </p:nvPr>
          </p:nvSpPr>
          <p:spPr>
            <a:xfrm>
              <a:off x="3041650" y="4572000"/>
              <a:ext cx="63501" cy="1"/>
            </a:xfrm>
            <a:custGeom>
              <a:avLst/>
              <a:gdLst/>
              <a:ahLst/>
              <a:cxnLst/>
              <a:rect l="0" t="0" r="0" b="0"/>
              <a:pathLst>
                <a:path w="63501" h="1">
                  <a:moveTo>
                    <a:pt x="0" y="0"/>
                  </a:moveTo>
                  <a:lnTo>
                    <a:pt x="0" y="0"/>
                  </a:lnTo>
                  <a:lnTo>
                    <a:pt x="30804" y="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79" name="SMARTInkShape-Group922"/>
          <p:cNvGrpSpPr/>
          <p:nvPr/>
        </p:nvGrpSpPr>
        <p:grpSpPr>
          <a:xfrm>
            <a:off x="3495192" y="4187341"/>
            <a:ext cx="79859" cy="54460"/>
            <a:chOff x="3495192" y="4187341"/>
            <a:chExt cx="79859" cy="54460"/>
          </a:xfrm>
        </p:grpSpPr>
        <p:sp>
          <p:nvSpPr>
            <p:cNvPr id="1977" name="SMARTInkShape-4339"/>
            <p:cNvSpPr/>
            <p:nvPr>
              <p:custDataLst>
                <p:tags r:id="rId201"/>
              </p:custDataLst>
            </p:nvPr>
          </p:nvSpPr>
          <p:spPr>
            <a:xfrm>
              <a:off x="3495192" y="4187341"/>
              <a:ext cx="79859" cy="10010"/>
            </a:xfrm>
            <a:custGeom>
              <a:avLst/>
              <a:gdLst/>
              <a:ahLst/>
              <a:cxnLst/>
              <a:rect l="0" t="0" r="0" b="0"/>
              <a:pathLst>
                <a:path w="79859" h="10010">
                  <a:moveTo>
                    <a:pt x="3658" y="3659"/>
                  </a:moveTo>
                  <a:lnTo>
                    <a:pt x="3658" y="3659"/>
                  </a:lnTo>
                  <a:lnTo>
                    <a:pt x="287" y="3659"/>
                  </a:lnTo>
                  <a:lnTo>
                    <a:pt x="0" y="2953"/>
                  </a:lnTo>
                  <a:lnTo>
                    <a:pt x="1562" y="288"/>
                  </a:lnTo>
                  <a:lnTo>
                    <a:pt x="3672" y="0"/>
                  </a:lnTo>
                  <a:lnTo>
                    <a:pt x="31188" y="5264"/>
                  </a:lnTo>
                  <a:lnTo>
                    <a:pt x="60383" y="9384"/>
                  </a:lnTo>
                  <a:lnTo>
                    <a:pt x="79858" y="100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8" name="SMARTInkShape-4340"/>
            <p:cNvSpPr/>
            <p:nvPr>
              <p:custDataLst>
                <p:tags r:id="rId202"/>
              </p:custDataLst>
            </p:nvPr>
          </p:nvSpPr>
          <p:spPr>
            <a:xfrm>
              <a:off x="3505200" y="42354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8543" y="5762"/>
                  </a:lnTo>
                  <a:lnTo>
                    <a:pt x="58001" y="6298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980" name="SMARTInkShape-4341"/>
          <p:cNvSpPr/>
          <p:nvPr>
            <p:custDataLst>
              <p:tags r:id="rId9"/>
            </p:custDataLst>
          </p:nvPr>
        </p:nvSpPr>
        <p:spPr>
          <a:xfrm>
            <a:off x="5518144" y="3391088"/>
            <a:ext cx="1657357" cy="134560"/>
          </a:xfrm>
          <a:custGeom>
            <a:avLst/>
            <a:gdLst/>
            <a:ahLst/>
            <a:cxnLst/>
            <a:rect l="0" t="0" r="0" b="0"/>
            <a:pathLst>
              <a:path w="1657357" h="134560">
                <a:moveTo>
                  <a:pt x="0" y="134559"/>
                </a:moveTo>
                <a:lnTo>
                  <a:pt x="0" y="134559"/>
                </a:lnTo>
                <a:lnTo>
                  <a:pt x="17849" y="131149"/>
                </a:lnTo>
                <a:lnTo>
                  <a:pt x="48859" y="124506"/>
                </a:lnTo>
                <a:lnTo>
                  <a:pt x="65030" y="121747"/>
                </a:lnTo>
                <a:lnTo>
                  <a:pt x="96639" y="116799"/>
                </a:lnTo>
                <a:lnTo>
                  <a:pt x="124798" y="112249"/>
                </a:lnTo>
                <a:lnTo>
                  <a:pt x="151425" y="105993"/>
                </a:lnTo>
                <a:lnTo>
                  <a:pt x="176663" y="99214"/>
                </a:lnTo>
                <a:lnTo>
                  <a:pt x="199641" y="93850"/>
                </a:lnTo>
                <a:lnTo>
                  <a:pt x="223493" y="87233"/>
                </a:lnTo>
                <a:lnTo>
                  <a:pt x="247501" y="79588"/>
                </a:lnTo>
                <a:lnTo>
                  <a:pt x="269929" y="71486"/>
                </a:lnTo>
                <a:lnTo>
                  <a:pt x="291656" y="63182"/>
                </a:lnTo>
                <a:lnTo>
                  <a:pt x="319959" y="50573"/>
                </a:lnTo>
                <a:lnTo>
                  <a:pt x="348486" y="33671"/>
                </a:lnTo>
                <a:lnTo>
                  <a:pt x="377142" y="24444"/>
                </a:lnTo>
                <a:lnTo>
                  <a:pt x="384227" y="21343"/>
                </a:lnTo>
                <a:lnTo>
                  <a:pt x="408193" y="18959"/>
                </a:lnTo>
                <a:lnTo>
                  <a:pt x="418146" y="22261"/>
                </a:lnTo>
                <a:lnTo>
                  <a:pt x="438308" y="34875"/>
                </a:lnTo>
                <a:lnTo>
                  <a:pt x="468776" y="42581"/>
                </a:lnTo>
                <a:lnTo>
                  <a:pt x="498846" y="48817"/>
                </a:lnTo>
                <a:lnTo>
                  <a:pt x="528104" y="50080"/>
                </a:lnTo>
                <a:lnTo>
                  <a:pt x="549394" y="51081"/>
                </a:lnTo>
                <a:lnTo>
                  <a:pt x="572967" y="53878"/>
                </a:lnTo>
                <a:lnTo>
                  <a:pt x="599437" y="55591"/>
                </a:lnTo>
                <a:lnTo>
                  <a:pt x="627664" y="55647"/>
                </a:lnTo>
                <a:lnTo>
                  <a:pt x="656672" y="53320"/>
                </a:lnTo>
                <a:lnTo>
                  <a:pt x="687911" y="51815"/>
                </a:lnTo>
                <a:lnTo>
                  <a:pt x="704142" y="51414"/>
                </a:lnTo>
                <a:lnTo>
                  <a:pt x="720609" y="51147"/>
                </a:lnTo>
                <a:lnTo>
                  <a:pt x="737229" y="50969"/>
                </a:lnTo>
                <a:lnTo>
                  <a:pt x="753955" y="50850"/>
                </a:lnTo>
                <a:lnTo>
                  <a:pt x="772161" y="50065"/>
                </a:lnTo>
                <a:lnTo>
                  <a:pt x="791353" y="48836"/>
                </a:lnTo>
                <a:lnTo>
                  <a:pt x="811204" y="47311"/>
                </a:lnTo>
                <a:lnTo>
                  <a:pt x="830788" y="45589"/>
                </a:lnTo>
                <a:lnTo>
                  <a:pt x="850194" y="43736"/>
                </a:lnTo>
                <a:lnTo>
                  <a:pt x="869481" y="41795"/>
                </a:lnTo>
                <a:lnTo>
                  <a:pt x="887984" y="39795"/>
                </a:lnTo>
                <a:lnTo>
                  <a:pt x="905963" y="37756"/>
                </a:lnTo>
                <a:lnTo>
                  <a:pt x="923594" y="35692"/>
                </a:lnTo>
                <a:lnTo>
                  <a:pt x="942404" y="33609"/>
                </a:lnTo>
                <a:lnTo>
                  <a:pt x="961999" y="31516"/>
                </a:lnTo>
                <a:lnTo>
                  <a:pt x="982118" y="29414"/>
                </a:lnTo>
                <a:lnTo>
                  <a:pt x="1001881" y="27308"/>
                </a:lnTo>
                <a:lnTo>
                  <a:pt x="1021406" y="25198"/>
                </a:lnTo>
                <a:lnTo>
                  <a:pt x="1040773" y="23086"/>
                </a:lnTo>
                <a:lnTo>
                  <a:pt x="1060740" y="20972"/>
                </a:lnTo>
                <a:lnTo>
                  <a:pt x="1081106" y="18858"/>
                </a:lnTo>
                <a:lnTo>
                  <a:pt x="1101739" y="16742"/>
                </a:lnTo>
                <a:lnTo>
                  <a:pt x="1123256" y="13921"/>
                </a:lnTo>
                <a:lnTo>
                  <a:pt x="1145362" y="10629"/>
                </a:lnTo>
                <a:lnTo>
                  <a:pt x="1167860" y="7024"/>
                </a:lnTo>
                <a:lnTo>
                  <a:pt x="1189914" y="4619"/>
                </a:lnTo>
                <a:lnTo>
                  <a:pt x="1211672" y="3017"/>
                </a:lnTo>
                <a:lnTo>
                  <a:pt x="1233233" y="1948"/>
                </a:lnTo>
                <a:lnTo>
                  <a:pt x="1254663" y="1236"/>
                </a:lnTo>
                <a:lnTo>
                  <a:pt x="1276006" y="762"/>
                </a:lnTo>
                <a:lnTo>
                  <a:pt x="1297289" y="445"/>
                </a:lnTo>
                <a:lnTo>
                  <a:pt x="1318533" y="234"/>
                </a:lnTo>
                <a:lnTo>
                  <a:pt x="1339752" y="93"/>
                </a:lnTo>
                <a:lnTo>
                  <a:pt x="1360953" y="0"/>
                </a:lnTo>
                <a:lnTo>
                  <a:pt x="1382143" y="643"/>
                </a:lnTo>
                <a:lnTo>
                  <a:pt x="1403325" y="1777"/>
                </a:lnTo>
                <a:lnTo>
                  <a:pt x="1424502" y="3239"/>
                </a:lnTo>
                <a:lnTo>
                  <a:pt x="1444970" y="4918"/>
                </a:lnTo>
                <a:lnTo>
                  <a:pt x="1464965" y="6744"/>
                </a:lnTo>
                <a:lnTo>
                  <a:pt x="1484646" y="8666"/>
                </a:lnTo>
                <a:lnTo>
                  <a:pt x="1503410" y="12065"/>
                </a:lnTo>
                <a:lnTo>
                  <a:pt x="1521564" y="16447"/>
                </a:lnTo>
                <a:lnTo>
                  <a:pt x="1539311" y="21485"/>
                </a:lnTo>
                <a:lnTo>
                  <a:pt x="1570319" y="32728"/>
                </a:lnTo>
                <a:lnTo>
                  <a:pt x="1596095" y="44075"/>
                </a:lnTo>
                <a:lnTo>
                  <a:pt x="1622507" y="59101"/>
                </a:lnTo>
                <a:lnTo>
                  <a:pt x="1657356" y="8871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984" name="SMARTInkShape-Group924"/>
          <p:cNvGrpSpPr/>
          <p:nvPr/>
        </p:nvGrpSpPr>
        <p:grpSpPr>
          <a:xfrm>
            <a:off x="1619250" y="4635500"/>
            <a:ext cx="1600201" cy="454259"/>
            <a:chOff x="1619250" y="4635500"/>
            <a:chExt cx="1600201" cy="454259"/>
          </a:xfrm>
        </p:grpSpPr>
        <p:sp>
          <p:nvSpPr>
            <p:cNvPr id="1981" name="SMARTInkShape-4342"/>
            <p:cNvSpPr/>
            <p:nvPr>
              <p:custDataLst>
                <p:tags r:id="rId198"/>
              </p:custDataLst>
            </p:nvPr>
          </p:nvSpPr>
          <p:spPr>
            <a:xfrm>
              <a:off x="1619250" y="4635500"/>
              <a:ext cx="1600201" cy="170760"/>
            </a:xfrm>
            <a:custGeom>
              <a:avLst/>
              <a:gdLst/>
              <a:ahLst/>
              <a:cxnLst/>
              <a:rect l="0" t="0" r="0" b="0"/>
              <a:pathLst>
                <a:path w="1600201" h="170760">
                  <a:moveTo>
                    <a:pt x="0" y="0"/>
                  </a:moveTo>
                  <a:lnTo>
                    <a:pt x="0" y="0"/>
                  </a:lnTo>
                  <a:lnTo>
                    <a:pt x="0" y="30659"/>
                  </a:lnTo>
                  <a:lnTo>
                    <a:pt x="5070" y="46769"/>
                  </a:lnTo>
                  <a:lnTo>
                    <a:pt x="8838" y="55123"/>
                  </a:lnTo>
                  <a:lnTo>
                    <a:pt x="21669" y="67760"/>
                  </a:lnTo>
                  <a:lnTo>
                    <a:pt x="51913" y="87668"/>
                  </a:lnTo>
                  <a:lnTo>
                    <a:pt x="73551" y="93004"/>
                  </a:lnTo>
                  <a:lnTo>
                    <a:pt x="97836" y="94584"/>
                  </a:lnTo>
                  <a:lnTo>
                    <a:pt x="122906" y="95052"/>
                  </a:lnTo>
                  <a:lnTo>
                    <a:pt x="151579" y="98563"/>
                  </a:lnTo>
                  <a:lnTo>
                    <a:pt x="179046" y="100700"/>
                  </a:lnTo>
                  <a:lnTo>
                    <a:pt x="208430" y="101333"/>
                  </a:lnTo>
                  <a:lnTo>
                    <a:pt x="230924" y="99600"/>
                  </a:lnTo>
                  <a:lnTo>
                    <a:pt x="254328" y="96478"/>
                  </a:lnTo>
                  <a:lnTo>
                    <a:pt x="276488" y="92738"/>
                  </a:lnTo>
                  <a:lnTo>
                    <a:pt x="301860" y="88724"/>
                  </a:lnTo>
                  <a:lnTo>
                    <a:pt x="328893" y="84588"/>
                  </a:lnTo>
                  <a:lnTo>
                    <a:pt x="355019" y="80399"/>
                  </a:lnTo>
                  <a:lnTo>
                    <a:pt x="382624" y="76184"/>
                  </a:lnTo>
                  <a:lnTo>
                    <a:pt x="411355" y="72665"/>
                  </a:lnTo>
                  <a:lnTo>
                    <a:pt x="440587" y="71101"/>
                  </a:lnTo>
                  <a:lnTo>
                    <a:pt x="471924" y="70406"/>
                  </a:lnTo>
                  <a:lnTo>
                    <a:pt x="488183" y="70221"/>
                  </a:lnTo>
                  <a:lnTo>
                    <a:pt x="519418" y="71896"/>
                  </a:lnTo>
                  <a:lnTo>
                    <a:pt x="549058" y="74993"/>
                  </a:lnTo>
                  <a:lnTo>
                    <a:pt x="576342" y="78721"/>
                  </a:lnTo>
                  <a:lnTo>
                    <a:pt x="602580" y="82729"/>
                  </a:lnTo>
                  <a:lnTo>
                    <a:pt x="626941" y="87568"/>
                  </a:lnTo>
                  <a:lnTo>
                    <a:pt x="656523" y="98932"/>
                  </a:lnTo>
                  <a:lnTo>
                    <a:pt x="682456" y="114685"/>
                  </a:lnTo>
                  <a:lnTo>
                    <a:pt x="702448" y="129309"/>
                  </a:lnTo>
                  <a:lnTo>
                    <a:pt x="718121" y="149093"/>
                  </a:lnTo>
                  <a:lnTo>
                    <a:pt x="741119" y="167954"/>
                  </a:lnTo>
                  <a:lnTo>
                    <a:pt x="748757" y="170414"/>
                  </a:lnTo>
                  <a:lnTo>
                    <a:pt x="751055" y="170759"/>
                  </a:lnTo>
                  <a:lnTo>
                    <a:pt x="753292" y="170284"/>
                  </a:lnTo>
                  <a:lnTo>
                    <a:pt x="757659" y="167874"/>
                  </a:lnTo>
                  <a:lnTo>
                    <a:pt x="785652" y="137415"/>
                  </a:lnTo>
                  <a:lnTo>
                    <a:pt x="815287" y="112675"/>
                  </a:lnTo>
                  <a:lnTo>
                    <a:pt x="840819" y="96650"/>
                  </a:lnTo>
                  <a:lnTo>
                    <a:pt x="861236" y="87406"/>
                  </a:lnTo>
                  <a:lnTo>
                    <a:pt x="884422" y="78593"/>
                  </a:lnTo>
                  <a:lnTo>
                    <a:pt x="908837" y="73735"/>
                  </a:lnTo>
                  <a:lnTo>
                    <a:pt x="934505" y="72282"/>
                  </a:lnTo>
                  <a:lnTo>
                    <a:pt x="962377" y="73989"/>
                  </a:lnTo>
                  <a:lnTo>
                    <a:pt x="991227" y="78980"/>
                  </a:lnTo>
                  <a:lnTo>
                    <a:pt x="1021218" y="85902"/>
                  </a:lnTo>
                  <a:lnTo>
                    <a:pt x="1037117" y="89724"/>
                  </a:lnTo>
                  <a:lnTo>
                    <a:pt x="1053361" y="93682"/>
                  </a:lnTo>
                  <a:lnTo>
                    <a:pt x="1070541" y="97733"/>
                  </a:lnTo>
                  <a:lnTo>
                    <a:pt x="1088344" y="101844"/>
                  </a:lnTo>
                  <a:lnTo>
                    <a:pt x="1106563" y="105996"/>
                  </a:lnTo>
                  <a:lnTo>
                    <a:pt x="1124353" y="110175"/>
                  </a:lnTo>
                  <a:lnTo>
                    <a:pt x="1141858" y="114372"/>
                  </a:lnTo>
                  <a:lnTo>
                    <a:pt x="1159172" y="118581"/>
                  </a:lnTo>
                  <a:lnTo>
                    <a:pt x="1177770" y="122093"/>
                  </a:lnTo>
                  <a:lnTo>
                    <a:pt x="1197225" y="125140"/>
                  </a:lnTo>
                  <a:lnTo>
                    <a:pt x="1217250" y="127876"/>
                  </a:lnTo>
                  <a:lnTo>
                    <a:pt x="1238361" y="130406"/>
                  </a:lnTo>
                  <a:lnTo>
                    <a:pt x="1260196" y="132799"/>
                  </a:lnTo>
                  <a:lnTo>
                    <a:pt x="1282514" y="135099"/>
                  </a:lnTo>
                  <a:lnTo>
                    <a:pt x="1305154" y="137338"/>
                  </a:lnTo>
                  <a:lnTo>
                    <a:pt x="1328008" y="139536"/>
                  </a:lnTo>
                  <a:lnTo>
                    <a:pt x="1351006" y="141708"/>
                  </a:lnTo>
                  <a:lnTo>
                    <a:pt x="1373393" y="143861"/>
                  </a:lnTo>
                  <a:lnTo>
                    <a:pt x="1395373" y="146002"/>
                  </a:lnTo>
                  <a:lnTo>
                    <a:pt x="1417082" y="148134"/>
                  </a:lnTo>
                  <a:lnTo>
                    <a:pt x="1437905" y="150262"/>
                  </a:lnTo>
                  <a:lnTo>
                    <a:pt x="1458136" y="152386"/>
                  </a:lnTo>
                  <a:lnTo>
                    <a:pt x="1477974" y="154507"/>
                  </a:lnTo>
                  <a:lnTo>
                    <a:pt x="1496138" y="155921"/>
                  </a:lnTo>
                  <a:lnTo>
                    <a:pt x="1513187" y="156864"/>
                  </a:lnTo>
                  <a:lnTo>
                    <a:pt x="1543183" y="157206"/>
                  </a:lnTo>
                  <a:lnTo>
                    <a:pt x="1574526" y="152726"/>
                  </a:lnTo>
                  <a:lnTo>
                    <a:pt x="160020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2" name="SMARTInkShape-4343"/>
            <p:cNvSpPr/>
            <p:nvPr>
              <p:custDataLst>
                <p:tags r:id="rId199"/>
              </p:custDataLst>
            </p:nvPr>
          </p:nvSpPr>
          <p:spPr>
            <a:xfrm>
              <a:off x="2185389" y="4947581"/>
              <a:ext cx="100612" cy="142178"/>
            </a:xfrm>
            <a:custGeom>
              <a:avLst/>
              <a:gdLst/>
              <a:ahLst/>
              <a:cxnLst/>
              <a:rect l="0" t="0" r="0" b="0"/>
              <a:pathLst>
                <a:path w="100612" h="142178">
                  <a:moveTo>
                    <a:pt x="5361" y="11769"/>
                  </a:moveTo>
                  <a:lnTo>
                    <a:pt x="5361" y="11769"/>
                  </a:lnTo>
                  <a:lnTo>
                    <a:pt x="5361" y="2932"/>
                  </a:lnTo>
                  <a:lnTo>
                    <a:pt x="6772" y="1643"/>
                  </a:lnTo>
                  <a:lnTo>
                    <a:pt x="12103" y="213"/>
                  </a:lnTo>
                  <a:lnTo>
                    <a:pt x="32093" y="0"/>
                  </a:lnTo>
                  <a:lnTo>
                    <a:pt x="44053" y="2540"/>
                  </a:lnTo>
                  <a:lnTo>
                    <a:pt x="59315" y="11308"/>
                  </a:lnTo>
                  <a:lnTo>
                    <a:pt x="69404" y="22843"/>
                  </a:lnTo>
                  <a:lnTo>
                    <a:pt x="69928" y="27618"/>
                  </a:lnTo>
                  <a:lnTo>
                    <a:pt x="66748" y="38569"/>
                  </a:lnTo>
                  <a:lnTo>
                    <a:pt x="53654" y="60005"/>
                  </a:lnTo>
                  <a:lnTo>
                    <a:pt x="22243" y="91122"/>
                  </a:lnTo>
                  <a:lnTo>
                    <a:pt x="4018" y="110437"/>
                  </a:lnTo>
                  <a:lnTo>
                    <a:pt x="495" y="118850"/>
                  </a:lnTo>
                  <a:lnTo>
                    <a:pt x="0" y="121257"/>
                  </a:lnTo>
                  <a:lnTo>
                    <a:pt x="1081" y="123566"/>
                  </a:lnTo>
                  <a:lnTo>
                    <a:pt x="6046" y="128014"/>
                  </a:lnTo>
                  <a:lnTo>
                    <a:pt x="23516" y="134485"/>
                  </a:lnTo>
                  <a:lnTo>
                    <a:pt x="53998" y="138628"/>
                  </a:lnTo>
                  <a:lnTo>
                    <a:pt x="73865" y="142177"/>
                  </a:lnTo>
                  <a:lnTo>
                    <a:pt x="100611" y="1387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3" name="SMARTInkShape-4344"/>
            <p:cNvSpPr/>
            <p:nvPr>
              <p:custDataLst>
                <p:tags r:id="rId200"/>
              </p:custDataLst>
            </p:nvPr>
          </p:nvSpPr>
          <p:spPr>
            <a:xfrm>
              <a:off x="2180742" y="5003800"/>
              <a:ext cx="105259" cy="12701"/>
            </a:xfrm>
            <a:custGeom>
              <a:avLst/>
              <a:gdLst/>
              <a:ahLst/>
              <a:cxnLst/>
              <a:rect l="0" t="0" r="0" b="0"/>
              <a:pathLst>
                <a:path w="105259" h="12701">
                  <a:moveTo>
                    <a:pt x="3658" y="12700"/>
                  </a:moveTo>
                  <a:lnTo>
                    <a:pt x="3658" y="12700"/>
                  </a:lnTo>
                  <a:lnTo>
                    <a:pt x="287" y="12700"/>
                  </a:lnTo>
                  <a:lnTo>
                    <a:pt x="0" y="11995"/>
                  </a:lnTo>
                  <a:lnTo>
                    <a:pt x="1562" y="9329"/>
                  </a:lnTo>
                  <a:lnTo>
                    <a:pt x="8371" y="7674"/>
                  </a:lnTo>
                  <a:lnTo>
                    <a:pt x="36731" y="6612"/>
                  </a:lnTo>
                  <a:lnTo>
                    <a:pt x="66060" y="3056"/>
                  </a:lnTo>
                  <a:lnTo>
                    <a:pt x="95320" y="604"/>
                  </a:lnTo>
                  <a:lnTo>
                    <a:pt x="1052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91" name="SMARTInkShape-Group925"/>
          <p:cNvGrpSpPr/>
          <p:nvPr/>
        </p:nvGrpSpPr>
        <p:grpSpPr>
          <a:xfrm>
            <a:off x="5870379" y="3067050"/>
            <a:ext cx="244672" cy="241250"/>
            <a:chOff x="5870379" y="3067050"/>
            <a:chExt cx="244672" cy="241250"/>
          </a:xfrm>
        </p:grpSpPr>
        <p:sp>
          <p:nvSpPr>
            <p:cNvPr id="1985" name="SMARTInkShape-4345"/>
            <p:cNvSpPr/>
            <p:nvPr>
              <p:custDataLst>
                <p:tags r:id="rId192"/>
              </p:custDataLst>
            </p:nvPr>
          </p:nvSpPr>
          <p:spPr>
            <a:xfrm>
              <a:off x="5874924" y="3153746"/>
              <a:ext cx="95165" cy="154554"/>
            </a:xfrm>
            <a:custGeom>
              <a:avLst/>
              <a:gdLst/>
              <a:ahLst/>
              <a:cxnLst/>
              <a:rect l="0" t="0" r="0" b="0"/>
              <a:pathLst>
                <a:path w="95165" h="154554">
                  <a:moveTo>
                    <a:pt x="11526" y="33954"/>
                  </a:moveTo>
                  <a:lnTo>
                    <a:pt x="11526" y="33954"/>
                  </a:lnTo>
                  <a:lnTo>
                    <a:pt x="6500" y="22020"/>
                  </a:lnTo>
                  <a:lnTo>
                    <a:pt x="6058" y="19648"/>
                  </a:lnTo>
                  <a:lnTo>
                    <a:pt x="9332" y="13250"/>
                  </a:lnTo>
                  <a:lnTo>
                    <a:pt x="12179" y="9568"/>
                  </a:lnTo>
                  <a:lnTo>
                    <a:pt x="24752" y="3595"/>
                  </a:lnTo>
                  <a:lnTo>
                    <a:pt x="41393" y="0"/>
                  </a:lnTo>
                  <a:lnTo>
                    <a:pt x="58196" y="754"/>
                  </a:lnTo>
                  <a:lnTo>
                    <a:pt x="71310" y="5322"/>
                  </a:lnTo>
                  <a:lnTo>
                    <a:pt x="76781" y="8516"/>
                  </a:lnTo>
                  <a:lnTo>
                    <a:pt x="80430" y="13468"/>
                  </a:lnTo>
                  <a:lnTo>
                    <a:pt x="84483" y="26495"/>
                  </a:lnTo>
                  <a:lnTo>
                    <a:pt x="80640" y="41693"/>
                  </a:lnTo>
                  <a:lnTo>
                    <a:pt x="69760" y="59265"/>
                  </a:lnTo>
                  <a:lnTo>
                    <a:pt x="50813" y="81187"/>
                  </a:lnTo>
                  <a:lnTo>
                    <a:pt x="30163" y="103159"/>
                  </a:lnTo>
                  <a:lnTo>
                    <a:pt x="6229" y="129719"/>
                  </a:lnTo>
                  <a:lnTo>
                    <a:pt x="1644" y="135897"/>
                  </a:lnTo>
                  <a:lnTo>
                    <a:pt x="0" y="140722"/>
                  </a:lnTo>
                  <a:lnTo>
                    <a:pt x="314" y="144643"/>
                  </a:lnTo>
                  <a:lnTo>
                    <a:pt x="1935" y="147963"/>
                  </a:lnTo>
                  <a:lnTo>
                    <a:pt x="6543" y="150177"/>
                  </a:lnTo>
                  <a:lnTo>
                    <a:pt x="30589" y="153292"/>
                  </a:lnTo>
                  <a:lnTo>
                    <a:pt x="62095" y="154215"/>
                  </a:lnTo>
                  <a:lnTo>
                    <a:pt x="92818" y="154553"/>
                  </a:lnTo>
                  <a:lnTo>
                    <a:pt x="94648" y="153865"/>
                  </a:lnTo>
                  <a:lnTo>
                    <a:pt x="95164" y="152700"/>
                  </a:lnTo>
                  <a:lnTo>
                    <a:pt x="94076" y="1482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6" name="SMARTInkShape-4346"/>
            <p:cNvSpPr/>
            <p:nvPr>
              <p:custDataLst>
                <p:tags r:id="rId193"/>
              </p:custDataLst>
            </p:nvPr>
          </p:nvSpPr>
          <p:spPr>
            <a:xfrm>
              <a:off x="5870379" y="3219450"/>
              <a:ext cx="111322" cy="25401"/>
            </a:xfrm>
            <a:custGeom>
              <a:avLst/>
              <a:gdLst/>
              <a:ahLst/>
              <a:cxnLst/>
              <a:rect l="0" t="0" r="0" b="0"/>
              <a:pathLst>
                <a:path w="111322" h="25401">
                  <a:moveTo>
                    <a:pt x="3371" y="25400"/>
                  </a:moveTo>
                  <a:lnTo>
                    <a:pt x="3371" y="25400"/>
                  </a:lnTo>
                  <a:lnTo>
                    <a:pt x="0" y="25400"/>
                  </a:lnTo>
                  <a:lnTo>
                    <a:pt x="8016" y="22029"/>
                  </a:lnTo>
                  <a:lnTo>
                    <a:pt x="36169" y="14569"/>
                  </a:lnTo>
                  <a:lnTo>
                    <a:pt x="57459" y="10473"/>
                  </a:lnTo>
                  <a:lnTo>
                    <a:pt x="79151" y="6301"/>
                  </a:lnTo>
                  <a:lnTo>
                    <a:pt x="1113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7" name="SMARTInkShape-4347"/>
            <p:cNvSpPr/>
            <p:nvPr>
              <p:custDataLst>
                <p:tags r:id="rId194"/>
              </p:custDataLst>
            </p:nvPr>
          </p:nvSpPr>
          <p:spPr>
            <a:xfrm>
              <a:off x="6045200" y="3073400"/>
              <a:ext cx="50801" cy="114301"/>
            </a:xfrm>
            <a:custGeom>
              <a:avLst/>
              <a:gdLst/>
              <a:ahLst/>
              <a:cxnLst/>
              <a:rect l="0" t="0" r="0" b="0"/>
              <a:pathLst>
                <a:path w="50801" h="114301">
                  <a:moveTo>
                    <a:pt x="0" y="0"/>
                  </a:moveTo>
                  <a:lnTo>
                    <a:pt x="0" y="0"/>
                  </a:lnTo>
                  <a:lnTo>
                    <a:pt x="1881" y="12552"/>
                  </a:lnTo>
                  <a:lnTo>
                    <a:pt x="8838" y="41442"/>
                  </a:lnTo>
                  <a:lnTo>
                    <a:pt x="18297" y="65980"/>
                  </a:lnTo>
                  <a:lnTo>
                    <a:pt x="37795" y="93780"/>
                  </a:lnTo>
                  <a:lnTo>
                    <a:pt x="5080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8" name="SMARTInkShape-4348"/>
            <p:cNvSpPr/>
            <p:nvPr>
              <p:custDataLst>
                <p:tags r:id="rId195"/>
              </p:custDataLst>
            </p:nvPr>
          </p:nvSpPr>
          <p:spPr>
            <a:xfrm>
              <a:off x="6026150" y="3117850"/>
              <a:ext cx="69851" cy="44451"/>
            </a:xfrm>
            <a:custGeom>
              <a:avLst/>
              <a:gdLst/>
              <a:ahLst/>
              <a:cxnLst/>
              <a:rect l="0" t="0" r="0" b="0"/>
              <a:pathLst>
                <a:path w="69851" h="44451">
                  <a:moveTo>
                    <a:pt x="0" y="44450"/>
                  </a:moveTo>
                  <a:lnTo>
                    <a:pt x="0" y="44450"/>
                  </a:lnTo>
                  <a:lnTo>
                    <a:pt x="14503" y="38675"/>
                  </a:lnTo>
                  <a:lnTo>
                    <a:pt x="42683" y="20685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9" name="SMARTInkShape-4349"/>
            <p:cNvSpPr/>
            <p:nvPr>
              <p:custDataLst>
                <p:tags r:id="rId196"/>
              </p:custDataLst>
            </p:nvPr>
          </p:nvSpPr>
          <p:spPr>
            <a:xfrm>
              <a:off x="6076950" y="3067050"/>
              <a:ext cx="38101" cy="120651"/>
            </a:xfrm>
            <a:custGeom>
              <a:avLst/>
              <a:gdLst/>
              <a:ahLst/>
              <a:cxnLst/>
              <a:rect l="0" t="0" r="0" b="0"/>
              <a:pathLst>
                <a:path w="38101" h="120651">
                  <a:moveTo>
                    <a:pt x="38100" y="0"/>
                  </a:moveTo>
                  <a:lnTo>
                    <a:pt x="38100" y="0"/>
                  </a:lnTo>
                  <a:lnTo>
                    <a:pt x="22403" y="29511"/>
                  </a:lnTo>
                  <a:lnTo>
                    <a:pt x="9225" y="58368"/>
                  </a:lnTo>
                  <a:lnTo>
                    <a:pt x="2734" y="85498"/>
                  </a:lnTo>
                  <a:lnTo>
                    <a:pt x="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0" name="SMARTInkShape-4350"/>
            <p:cNvSpPr/>
            <p:nvPr>
              <p:custDataLst>
                <p:tags r:id="rId197"/>
              </p:custDataLst>
            </p:nvPr>
          </p:nvSpPr>
          <p:spPr>
            <a:xfrm>
              <a:off x="6032500" y="313055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12700"/>
                  </a:moveTo>
                  <a:lnTo>
                    <a:pt x="0" y="12700"/>
                  </a:lnTo>
                  <a:lnTo>
                    <a:pt x="31393" y="5793"/>
                  </a:lnTo>
                  <a:lnTo>
                    <a:pt x="59631" y="1716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94" name="SMARTInkShape-Group926"/>
          <p:cNvGrpSpPr/>
          <p:nvPr/>
        </p:nvGrpSpPr>
        <p:grpSpPr>
          <a:xfrm>
            <a:off x="2105906" y="5497519"/>
            <a:ext cx="167395" cy="251364"/>
            <a:chOff x="2105906" y="5497519"/>
            <a:chExt cx="167395" cy="251364"/>
          </a:xfrm>
        </p:grpSpPr>
        <p:sp>
          <p:nvSpPr>
            <p:cNvPr id="1992" name="SMARTInkShape-4351"/>
            <p:cNvSpPr/>
            <p:nvPr>
              <p:custDataLst>
                <p:tags r:id="rId190"/>
              </p:custDataLst>
            </p:nvPr>
          </p:nvSpPr>
          <p:spPr>
            <a:xfrm>
              <a:off x="2134483" y="5670550"/>
              <a:ext cx="132468" cy="6351"/>
            </a:xfrm>
            <a:custGeom>
              <a:avLst/>
              <a:gdLst/>
              <a:ahLst/>
              <a:cxnLst/>
              <a:rect l="0" t="0" r="0" b="0"/>
              <a:pathLst>
                <a:path w="132468" h="6351">
                  <a:moveTo>
                    <a:pt x="5467" y="6350"/>
                  </a:moveTo>
                  <a:lnTo>
                    <a:pt x="5467" y="6350"/>
                  </a:lnTo>
                  <a:lnTo>
                    <a:pt x="0" y="6350"/>
                  </a:lnTo>
                  <a:lnTo>
                    <a:pt x="25209" y="6350"/>
                  </a:lnTo>
                  <a:lnTo>
                    <a:pt x="56822" y="6350"/>
                  </a:lnTo>
                  <a:lnTo>
                    <a:pt x="86872" y="6350"/>
                  </a:lnTo>
                  <a:lnTo>
                    <a:pt x="117735" y="4469"/>
                  </a:lnTo>
                  <a:lnTo>
                    <a:pt x="1324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3" name="SMARTInkShape-4352"/>
            <p:cNvSpPr/>
            <p:nvPr>
              <p:custDataLst>
                <p:tags r:id="rId191"/>
              </p:custDataLst>
            </p:nvPr>
          </p:nvSpPr>
          <p:spPr>
            <a:xfrm>
              <a:off x="2105906" y="5497519"/>
              <a:ext cx="167395" cy="251364"/>
            </a:xfrm>
            <a:custGeom>
              <a:avLst/>
              <a:gdLst/>
              <a:ahLst/>
              <a:cxnLst/>
              <a:rect l="0" t="0" r="0" b="0"/>
              <a:pathLst>
                <a:path w="167395" h="251364">
                  <a:moveTo>
                    <a:pt x="110244" y="77781"/>
                  </a:moveTo>
                  <a:lnTo>
                    <a:pt x="110244" y="77781"/>
                  </a:lnTo>
                  <a:lnTo>
                    <a:pt x="113615" y="74410"/>
                  </a:lnTo>
                  <a:lnTo>
                    <a:pt x="115270" y="68992"/>
                  </a:lnTo>
                  <a:lnTo>
                    <a:pt x="116517" y="53864"/>
                  </a:lnTo>
                  <a:lnTo>
                    <a:pt x="117248" y="53369"/>
                  </a:lnTo>
                  <a:lnTo>
                    <a:pt x="122866" y="52392"/>
                  </a:lnTo>
                  <a:lnTo>
                    <a:pt x="110728" y="80172"/>
                  </a:lnTo>
                  <a:lnTo>
                    <a:pt x="99406" y="102597"/>
                  </a:lnTo>
                  <a:lnTo>
                    <a:pt x="84260" y="129027"/>
                  </a:lnTo>
                  <a:lnTo>
                    <a:pt x="65770" y="157237"/>
                  </a:lnTo>
                  <a:lnTo>
                    <a:pt x="49556" y="184356"/>
                  </a:lnTo>
                  <a:lnTo>
                    <a:pt x="35294" y="209108"/>
                  </a:lnTo>
                  <a:lnTo>
                    <a:pt x="12654" y="240469"/>
                  </a:lnTo>
                  <a:lnTo>
                    <a:pt x="9201" y="243390"/>
                  </a:lnTo>
                  <a:lnTo>
                    <a:pt x="6193" y="244631"/>
                  </a:lnTo>
                  <a:lnTo>
                    <a:pt x="3482" y="244753"/>
                  </a:lnTo>
                  <a:lnTo>
                    <a:pt x="970" y="244129"/>
                  </a:lnTo>
                  <a:lnTo>
                    <a:pt x="0" y="240185"/>
                  </a:lnTo>
                  <a:lnTo>
                    <a:pt x="3417" y="214957"/>
                  </a:lnTo>
                  <a:lnTo>
                    <a:pt x="11966" y="185315"/>
                  </a:lnTo>
                  <a:lnTo>
                    <a:pt x="17914" y="168520"/>
                  </a:lnTo>
                  <a:lnTo>
                    <a:pt x="24702" y="150973"/>
                  </a:lnTo>
                  <a:lnTo>
                    <a:pt x="32049" y="132926"/>
                  </a:lnTo>
                  <a:lnTo>
                    <a:pt x="41181" y="115955"/>
                  </a:lnTo>
                  <a:lnTo>
                    <a:pt x="51502" y="99703"/>
                  </a:lnTo>
                  <a:lnTo>
                    <a:pt x="72847" y="69180"/>
                  </a:lnTo>
                  <a:lnTo>
                    <a:pt x="91742" y="41502"/>
                  </a:lnTo>
                  <a:lnTo>
                    <a:pt x="114875" y="12234"/>
                  </a:lnTo>
                  <a:lnTo>
                    <a:pt x="126649" y="2788"/>
                  </a:lnTo>
                  <a:lnTo>
                    <a:pt x="131764" y="269"/>
                  </a:lnTo>
                  <a:lnTo>
                    <a:pt x="135879" y="0"/>
                  </a:lnTo>
                  <a:lnTo>
                    <a:pt x="139329" y="1233"/>
                  </a:lnTo>
                  <a:lnTo>
                    <a:pt x="142334" y="3465"/>
                  </a:lnTo>
                  <a:lnTo>
                    <a:pt x="149934" y="26833"/>
                  </a:lnTo>
                  <a:lnTo>
                    <a:pt x="150697" y="52551"/>
                  </a:lnTo>
                  <a:lnTo>
                    <a:pt x="149390" y="82795"/>
                  </a:lnTo>
                  <a:lnTo>
                    <a:pt x="149041" y="98763"/>
                  </a:lnTo>
                  <a:lnTo>
                    <a:pt x="148809" y="115052"/>
                  </a:lnTo>
                  <a:lnTo>
                    <a:pt x="148551" y="146322"/>
                  </a:lnTo>
                  <a:lnTo>
                    <a:pt x="149142" y="175271"/>
                  </a:lnTo>
                  <a:lnTo>
                    <a:pt x="151756" y="199897"/>
                  </a:lnTo>
                  <a:lnTo>
                    <a:pt x="153823" y="226852"/>
                  </a:lnTo>
                  <a:lnTo>
                    <a:pt x="156188" y="237639"/>
                  </a:lnTo>
                  <a:lnTo>
                    <a:pt x="161487" y="247678"/>
                  </a:lnTo>
                  <a:lnTo>
                    <a:pt x="163456" y="250312"/>
                  </a:lnTo>
                  <a:lnTo>
                    <a:pt x="164769" y="251363"/>
                  </a:lnTo>
                  <a:lnTo>
                    <a:pt x="165644" y="251357"/>
                  </a:lnTo>
                  <a:lnTo>
                    <a:pt x="167394" y="2492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97" name="SMARTInkShape-Group927"/>
          <p:cNvGrpSpPr/>
          <p:nvPr/>
        </p:nvGrpSpPr>
        <p:grpSpPr>
          <a:xfrm>
            <a:off x="2432050" y="5575300"/>
            <a:ext cx="107951" cy="69851"/>
            <a:chOff x="2432050" y="5575300"/>
            <a:chExt cx="107951" cy="69851"/>
          </a:xfrm>
        </p:grpSpPr>
        <p:sp>
          <p:nvSpPr>
            <p:cNvPr id="1995" name="SMARTInkShape-4353"/>
            <p:cNvSpPr/>
            <p:nvPr>
              <p:custDataLst>
                <p:tags r:id="rId188"/>
              </p:custDataLst>
            </p:nvPr>
          </p:nvSpPr>
          <p:spPr>
            <a:xfrm>
              <a:off x="2432050" y="5626100"/>
              <a:ext cx="82551" cy="19051"/>
            </a:xfrm>
            <a:custGeom>
              <a:avLst/>
              <a:gdLst/>
              <a:ahLst/>
              <a:cxnLst/>
              <a:rect l="0" t="0" r="0" b="0"/>
              <a:pathLst>
                <a:path w="82551" h="190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6" y="4364"/>
                  </a:lnTo>
                  <a:lnTo>
                    <a:pt x="1881" y="5026"/>
                  </a:lnTo>
                  <a:lnTo>
                    <a:pt x="32604" y="11740"/>
                  </a:lnTo>
                  <a:lnTo>
                    <a:pt x="58586" y="17600"/>
                  </a:lnTo>
                  <a:lnTo>
                    <a:pt x="825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6" name="SMARTInkShape-4354"/>
            <p:cNvSpPr/>
            <p:nvPr>
              <p:custDataLst>
                <p:tags r:id="rId189"/>
              </p:custDataLst>
            </p:nvPr>
          </p:nvSpPr>
          <p:spPr>
            <a:xfrm>
              <a:off x="2457450" y="5575300"/>
              <a:ext cx="82551" cy="16133"/>
            </a:xfrm>
            <a:custGeom>
              <a:avLst/>
              <a:gdLst/>
              <a:ahLst/>
              <a:cxnLst/>
              <a:rect l="0" t="0" r="0" b="0"/>
              <a:pathLst>
                <a:path w="82551" h="16133">
                  <a:moveTo>
                    <a:pt x="0" y="0"/>
                  </a:moveTo>
                  <a:lnTo>
                    <a:pt x="0" y="0"/>
                  </a:lnTo>
                  <a:lnTo>
                    <a:pt x="21048" y="8837"/>
                  </a:lnTo>
                  <a:lnTo>
                    <a:pt x="51063" y="14074"/>
                  </a:lnTo>
                  <a:lnTo>
                    <a:pt x="62912" y="16132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04" name="SMARTInkShape-Group928"/>
          <p:cNvGrpSpPr/>
          <p:nvPr/>
        </p:nvGrpSpPr>
        <p:grpSpPr>
          <a:xfrm>
            <a:off x="2781300" y="5277733"/>
            <a:ext cx="341492" cy="234068"/>
            <a:chOff x="2781300" y="5277733"/>
            <a:chExt cx="341492" cy="234068"/>
          </a:xfrm>
        </p:grpSpPr>
        <p:sp>
          <p:nvSpPr>
            <p:cNvPr id="1998" name="SMARTInkShape-4355"/>
            <p:cNvSpPr/>
            <p:nvPr>
              <p:custDataLst>
                <p:tags r:id="rId182"/>
              </p:custDataLst>
            </p:nvPr>
          </p:nvSpPr>
          <p:spPr>
            <a:xfrm>
              <a:off x="3029910" y="5422900"/>
              <a:ext cx="92882" cy="88901"/>
            </a:xfrm>
            <a:custGeom>
              <a:avLst/>
              <a:gdLst/>
              <a:ahLst/>
              <a:cxnLst/>
              <a:rect l="0" t="0" r="0" b="0"/>
              <a:pathLst>
                <a:path w="92882" h="88901">
                  <a:moveTo>
                    <a:pt x="11740" y="0"/>
                  </a:moveTo>
                  <a:lnTo>
                    <a:pt x="11740" y="0"/>
                  </a:lnTo>
                  <a:lnTo>
                    <a:pt x="11035" y="6479"/>
                  </a:lnTo>
                  <a:lnTo>
                    <a:pt x="6273" y="32603"/>
                  </a:lnTo>
                  <a:lnTo>
                    <a:pt x="0" y="63183"/>
                  </a:lnTo>
                  <a:lnTo>
                    <a:pt x="1348" y="68768"/>
                  </a:lnTo>
                  <a:lnTo>
                    <a:pt x="2696" y="71245"/>
                  </a:lnTo>
                  <a:lnTo>
                    <a:pt x="3594" y="72191"/>
                  </a:lnTo>
                  <a:lnTo>
                    <a:pt x="4193" y="72117"/>
                  </a:lnTo>
                  <a:lnTo>
                    <a:pt x="16880" y="43912"/>
                  </a:lnTo>
                  <a:lnTo>
                    <a:pt x="34453" y="18483"/>
                  </a:lnTo>
                  <a:lnTo>
                    <a:pt x="39003" y="15270"/>
                  </a:lnTo>
                  <a:lnTo>
                    <a:pt x="40499" y="15118"/>
                  </a:lnTo>
                  <a:lnTo>
                    <a:pt x="41496" y="15724"/>
                  </a:lnTo>
                  <a:lnTo>
                    <a:pt x="42160" y="16832"/>
                  </a:lnTo>
                  <a:lnTo>
                    <a:pt x="43455" y="45475"/>
                  </a:lnTo>
                  <a:lnTo>
                    <a:pt x="39825" y="58476"/>
                  </a:lnTo>
                  <a:lnTo>
                    <a:pt x="40341" y="60151"/>
                  </a:lnTo>
                  <a:lnTo>
                    <a:pt x="41391" y="61267"/>
                  </a:lnTo>
                  <a:lnTo>
                    <a:pt x="42796" y="61306"/>
                  </a:lnTo>
                  <a:lnTo>
                    <a:pt x="46239" y="59467"/>
                  </a:lnTo>
                  <a:lnTo>
                    <a:pt x="52144" y="51095"/>
                  </a:lnTo>
                  <a:lnTo>
                    <a:pt x="61872" y="31259"/>
                  </a:lnTo>
                  <a:lnTo>
                    <a:pt x="75512" y="18826"/>
                  </a:lnTo>
                  <a:lnTo>
                    <a:pt x="81946" y="15423"/>
                  </a:lnTo>
                  <a:lnTo>
                    <a:pt x="84650" y="15220"/>
                  </a:lnTo>
                  <a:lnTo>
                    <a:pt x="89535" y="16878"/>
                  </a:lnTo>
                  <a:lnTo>
                    <a:pt x="91120" y="19718"/>
                  </a:lnTo>
                  <a:lnTo>
                    <a:pt x="92881" y="28519"/>
                  </a:lnTo>
                  <a:lnTo>
                    <a:pt x="88942" y="55074"/>
                  </a:lnTo>
                  <a:lnTo>
                    <a:pt x="81918" y="86228"/>
                  </a:lnTo>
                  <a:lnTo>
                    <a:pt x="8159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9" name="SMARTInkShape-4356"/>
            <p:cNvSpPr/>
            <p:nvPr>
              <p:custDataLst>
                <p:tags r:id="rId183"/>
              </p:custDataLst>
            </p:nvPr>
          </p:nvSpPr>
          <p:spPr>
            <a:xfrm>
              <a:off x="2914650" y="5359400"/>
              <a:ext cx="133351" cy="127001"/>
            </a:xfrm>
            <a:custGeom>
              <a:avLst/>
              <a:gdLst/>
              <a:ahLst/>
              <a:cxnLst/>
              <a:rect l="0" t="0" r="0" b="0"/>
              <a:pathLst>
                <a:path w="133351" h="127001">
                  <a:moveTo>
                    <a:pt x="0" y="127000"/>
                  </a:moveTo>
                  <a:lnTo>
                    <a:pt x="0" y="127000"/>
                  </a:lnTo>
                  <a:lnTo>
                    <a:pt x="28143" y="109688"/>
                  </a:lnTo>
                  <a:lnTo>
                    <a:pt x="54278" y="89022"/>
                  </a:lnTo>
                  <a:lnTo>
                    <a:pt x="80210" y="65026"/>
                  </a:lnTo>
                  <a:lnTo>
                    <a:pt x="105062" y="40747"/>
                  </a:lnTo>
                  <a:lnTo>
                    <a:pt x="124028" y="20540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0" name="SMARTInkShape-4357"/>
            <p:cNvSpPr/>
            <p:nvPr>
              <p:custDataLst>
                <p:tags r:id="rId184"/>
              </p:custDataLst>
            </p:nvPr>
          </p:nvSpPr>
          <p:spPr>
            <a:xfrm>
              <a:off x="2925217" y="5372100"/>
              <a:ext cx="44974" cy="49217"/>
            </a:xfrm>
            <a:custGeom>
              <a:avLst/>
              <a:gdLst/>
              <a:ahLst/>
              <a:cxnLst/>
              <a:rect l="0" t="0" r="0" b="0"/>
              <a:pathLst>
                <a:path w="44974" h="49217">
                  <a:moveTo>
                    <a:pt x="27533" y="12700"/>
                  </a:moveTo>
                  <a:lnTo>
                    <a:pt x="27533" y="12700"/>
                  </a:lnTo>
                  <a:lnTo>
                    <a:pt x="17394" y="13405"/>
                  </a:lnTo>
                  <a:lnTo>
                    <a:pt x="9857" y="16070"/>
                  </a:lnTo>
                  <a:lnTo>
                    <a:pt x="3684" y="21489"/>
                  </a:lnTo>
                  <a:lnTo>
                    <a:pt x="1051" y="24909"/>
                  </a:lnTo>
                  <a:lnTo>
                    <a:pt x="0" y="28601"/>
                  </a:lnTo>
                  <a:lnTo>
                    <a:pt x="715" y="36464"/>
                  </a:lnTo>
                  <a:lnTo>
                    <a:pt x="2599" y="39832"/>
                  </a:lnTo>
                  <a:lnTo>
                    <a:pt x="8455" y="45455"/>
                  </a:lnTo>
                  <a:lnTo>
                    <a:pt x="15761" y="48424"/>
                  </a:lnTo>
                  <a:lnTo>
                    <a:pt x="19685" y="49216"/>
                  </a:lnTo>
                  <a:lnTo>
                    <a:pt x="27808" y="48214"/>
                  </a:lnTo>
                  <a:lnTo>
                    <a:pt x="31950" y="46960"/>
                  </a:lnTo>
                  <a:lnTo>
                    <a:pt x="38433" y="41802"/>
                  </a:lnTo>
                  <a:lnTo>
                    <a:pt x="42961" y="35513"/>
                  </a:lnTo>
                  <a:lnTo>
                    <a:pt x="44973" y="30364"/>
                  </a:lnTo>
                  <a:lnTo>
                    <a:pt x="42735" y="16758"/>
                  </a:lnTo>
                  <a:lnTo>
                    <a:pt x="37582" y="9094"/>
                  </a:lnTo>
                  <a:lnTo>
                    <a:pt x="2753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1" name="SMARTInkShape-4358"/>
            <p:cNvSpPr/>
            <p:nvPr>
              <p:custDataLst>
                <p:tags r:id="rId185"/>
              </p:custDataLst>
            </p:nvPr>
          </p:nvSpPr>
          <p:spPr>
            <a:xfrm>
              <a:off x="2794000" y="5340350"/>
              <a:ext cx="95251" cy="1"/>
            </a:xfrm>
            <a:custGeom>
              <a:avLst/>
              <a:gdLst/>
              <a:ahLst/>
              <a:cxnLst/>
              <a:rect l="0" t="0" r="0" b="0"/>
              <a:pathLst>
                <a:path w="95251" h="1">
                  <a:moveTo>
                    <a:pt x="0" y="0"/>
                  </a:moveTo>
                  <a:lnTo>
                    <a:pt x="0" y="0"/>
                  </a:lnTo>
                  <a:lnTo>
                    <a:pt x="29886" y="0"/>
                  </a:lnTo>
                  <a:lnTo>
                    <a:pt x="56782" y="0"/>
                  </a:lnTo>
                  <a:lnTo>
                    <a:pt x="85480" y="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2" name="SMARTInkShape-4359"/>
            <p:cNvSpPr/>
            <p:nvPr>
              <p:custDataLst>
                <p:tags r:id="rId186"/>
              </p:custDataLst>
            </p:nvPr>
          </p:nvSpPr>
          <p:spPr>
            <a:xfrm>
              <a:off x="2781300" y="5277733"/>
              <a:ext cx="139701" cy="5468"/>
            </a:xfrm>
            <a:custGeom>
              <a:avLst/>
              <a:gdLst/>
              <a:ahLst/>
              <a:cxnLst/>
              <a:rect l="0" t="0" r="0" b="0"/>
              <a:pathLst>
                <a:path w="139701" h="5468">
                  <a:moveTo>
                    <a:pt x="0" y="5467"/>
                  </a:moveTo>
                  <a:lnTo>
                    <a:pt x="0" y="5467"/>
                  </a:lnTo>
                  <a:lnTo>
                    <a:pt x="6481" y="4762"/>
                  </a:lnTo>
                  <a:lnTo>
                    <a:pt x="35975" y="0"/>
                  </a:lnTo>
                  <a:lnTo>
                    <a:pt x="63262" y="2749"/>
                  </a:lnTo>
                  <a:lnTo>
                    <a:pt x="85267" y="4259"/>
                  </a:lnTo>
                  <a:lnTo>
                    <a:pt x="115810" y="5109"/>
                  </a:lnTo>
                  <a:lnTo>
                    <a:pt x="1397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3" name="SMARTInkShape-4360"/>
            <p:cNvSpPr/>
            <p:nvPr>
              <p:custDataLst>
                <p:tags r:id="rId187"/>
              </p:custDataLst>
            </p:nvPr>
          </p:nvSpPr>
          <p:spPr>
            <a:xfrm>
              <a:off x="2857500" y="5309482"/>
              <a:ext cx="31751" cy="113419"/>
            </a:xfrm>
            <a:custGeom>
              <a:avLst/>
              <a:gdLst/>
              <a:ahLst/>
              <a:cxnLst/>
              <a:rect l="0" t="0" r="0" b="0"/>
              <a:pathLst>
                <a:path w="31751" h="113419">
                  <a:moveTo>
                    <a:pt x="31750" y="5468"/>
                  </a:moveTo>
                  <a:lnTo>
                    <a:pt x="31750" y="5468"/>
                  </a:lnTo>
                  <a:lnTo>
                    <a:pt x="26283" y="0"/>
                  </a:lnTo>
                  <a:lnTo>
                    <a:pt x="24163" y="14501"/>
                  </a:lnTo>
                  <a:lnTo>
                    <a:pt x="13501" y="39629"/>
                  </a:lnTo>
                  <a:lnTo>
                    <a:pt x="4392" y="68191"/>
                  </a:lnTo>
                  <a:lnTo>
                    <a:pt x="578" y="98734"/>
                  </a:lnTo>
                  <a:lnTo>
                    <a:pt x="0" y="1134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17" name="SMARTInkShape-Group929"/>
          <p:cNvGrpSpPr/>
          <p:nvPr/>
        </p:nvGrpSpPr>
        <p:grpSpPr>
          <a:xfrm>
            <a:off x="2813050" y="5213873"/>
            <a:ext cx="1778001" cy="380478"/>
            <a:chOff x="2813050" y="5213873"/>
            <a:chExt cx="1778001" cy="380478"/>
          </a:xfrm>
        </p:grpSpPr>
        <p:sp>
          <p:nvSpPr>
            <p:cNvPr id="2005" name="SMARTInkShape-4361"/>
            <p:cNvSpPr/>
            <p:nvPr>
              <p:custDataLst>
                <p:tags r:id="rId170"/>
              </p:custDataLst>
            </p:nvPr>
          </p:nvSpPr>
          <p:spPr>
            <a:xfrm>
              <a:off x="3715555" y="5216041"/>
              <a:ext cx="56346" cy="73510"/>
            </a:xfrm>
            <a:custGeom>
              <a:avLst/>
              <a:gdLst/>
              <a:ahLst/>
              <a:cxnLst/>
              <a:rect l="0" t="0" r="0" b="0"/>
              <a:pathLst>
                <a:path w="56346" h="73510">
                  <a:moveTo>
                    <a:pt x="24595" y="3659"/>
                  </a:moveTo>
                  <a:lnTo>
                    <a:pt x="24595" y="3659"/>
                  </a:lnTo>
                  <a:lnTo>
                    <a:pt x="27966" y="3659"/>
                  </a:lnTo>
                  <a:lnTo>
                    <a:pt x="31502" y="1778"/>
                  </a:lnTo>
                  <a:lnTo>
                    <a:pt x="33433" y="288"/>
                  </a:lnTo>
                  <a:lnTo>
                    <a:pt x="35426" y="0"/>
                  </a:lnTo>
                  <a:lnTo>
                    <a:pt x="39522" y="1563"/>
                  </a:lnTo>
                  <a:lnTo>
                    <a:pt x="45794" y="6409"/>
                  </a:lnTo>
                  <a:lnTo>
                    <a:pt x="46489" y="9020"/>
                  </a:lnTo>
                  <a:lnTo>
                    <a:pt x="45379" y="15684"/>
                  </a:lnTo>
                  <a:lnTo>
                    <a:pt x="37417" y="27369"/>
                  </a:lnTo>
                  <a:lnTo>
                    <a:pt x="8370" y="57847"/>
                  </a:lnTo>
                  <a:lnTo>
                    <a:pt x="3273" y="64903"/>
                  </a:lnTo>
                  <a:lnTo>
                    <a:pt x="0" y="71808"/>
                  </a:lnTo>
                  <a:lnTo>
                    <a:pt x="5198" y="72754"/>
                  </a:lnTo>
                  <a:lnTo>
                    <a:pt x="14563" y="72468"/>
                  </a:lnTo>
                  <a:lnTo>
                    <a:pt x="40625" y="67998"/>
                  </a:lnTo>
                  <a:lnTo>
                    <a:pt x="47712" y="69413"/>
                  </a:lnTo>
                  <a:lnTo>
                    <a:pt x="56345" y="735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6" name="SMARTInkShape-4362"/>
            <p:cNvSpPr/>
            <p:nvPr>
              <p:custDataLst>
                <p:tags r:id="rId171"/>
              </p:custDataLst>
            </p:nvPr>
          </p:nvSpPr>
          <p:spPr>
            <a:xfrm>
              <a:off x="3683883" y="5422900"/>
              <a:ext cx="36511" cy="55467"/>
            </a:xfrm>
            <a:custGeom>
              <a:avLst/>
              <a:gdLst/>
              <a:ahLst/>
              <a:cxnLst/>
              <a:rect l="0" t="0" r="0" b="0"/>
              <a:pathLst>
                <a:path w="36511" h="55467">
                  <a:moveTo>
                    <a:pt x="5467" y="6350"/>
                  </a:moveTo>
                  <a:lnTo>
                    <a:pt x="5467" y="6350"/>
                  </a:lnTo>
                  <a:lnTo>
                    <a:pt x="2096" y="13092"/>
                  </a:lnTo>
                  <a:lnTo>
                    <a:pt x="0" y="27398"/>
                  </a:lnTo>
                  <a:lnTo>
                    <a:pt x="2749" y="41670"/>
                  </a:lnTo>
                  <a:lnTo>
                    <a:pt x="8033" y="51466"/>
                  </a:lnTo>
                  <a:lnTo>
                    <a:pt x="10705" y="53360"/>
                  </a:lnTo>
                  <a:lnTo>
                    <a:pt x="17438" y="55466"/>
                  </a:lnTo>
                  <a:lnTo>
                    <a:pt x="25134" y="54520"/>
                  </a:lnTo>
                  <a:lnTo>
                    <a:pt x="29162" y="53280"/>
                  </a:lnTo>
                  <a:lnTo>
                    <a:pt x="31847" y="51042"/>
                  </a:lnTo>
                  <a:lnTo>
                    <a:pt x="34830" y="44793"/>
                  </a:lnTo>
                  <a:lnTo>
                    <a:pt x="36510" y="33341"/>
                  </a:lnTo>
                  <a:lnTo>
                    <a:pt x="33636" y="17640"/>
                  </a:lnTo>
                  <a:lnTo>
                    <a:pt x="28335" y="9486"/>
                  </a:lnTo>
                  <a:lnTo>
                    <a:pt x="181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7" name="SMARTInkShape-4363"/>
            <p:cNvSpPr/>
            <p:nvPr>
              <p:custDataLst>
                <p:tags r:id="rId172"/>
              </p:custDataLst>
            </p:nvPr>
          </p:nvSpPr>
          <p:spPr>
            <a:xfrm>
              <a:off x="3525733" y="5346700"/>
              <a:ext cx="121710" cy="103644"/>
            </a:xfrm>
            <a:custGeom>
              <a:avLst/>
              <a:gdLst/>
              <a:ahLst/>
              <a:cxnLst/>
              <a:rect l="0" t="0" r="0" b="0"/>
              <a:pathLst>
                <a:path w="121710" h="103644">
                  <a:moveTo>
                    <a:pt x="23917" y="31750"/>
                  </a:moveTo>
                  <a:lnTo>
                    <a:pt x="23917" y="31750"/>
                  </a:lnTo>
                  <a:lnTo>
                    <a:pt x="23917" y="28379"/>
                  </a:lnTo>
                  <a:lnTo>
                    <a:pt x="23212" y="28092"/>
                  </a:lnTo>
                  <a:lnTo>
                    <a:pt x="20546" y="29654"/>
                  </a:lnTo>
                  <a:lnTo>
                    <a:pt x="11708" y="41242"/>
                  </a:lnTo>
                  <a:lnTo>
                    <a:pt x="3523" y="61452"/>
                  </a:lnTo>
                  <a:lnTo>
                    <a:pt x="0" y="81943"/>
                  </a:lnTo>
                  <a:lnTo>
                    <a:pt x="917" y="87084"/>
                  </a:lnTo>
                  <a:lnTo>
                    <a:pt x="5699" y="94678"/>
                  </a:lnTo>
                  <a:lnTo>
                    <a:pt x="12527" y="98523"/>
                  </a:lnTo>
                  <a:lnTo>
                    <a:pt x="16324" y="99549"/>
                  </a:lnTo>
                  <a:lnTo>
                    <a:pt x="24305" y="98807"/>
                  </a:lnTo>
                  <a:lnTo>
                    <a:pt x="28409" y="97621"/>
                  </a:lnTo>
                  <a:lnTo>
                    <a:pt x="34851" y="92541"/>
                  </a:lnTo>
                  <a:lnTo>
                    <a:pt x="40065" y="84874"/>
                  </a:lnTo>
                  <a:lnTo>
                    <a:pt x="54382" y="55619"/>
                  </a:lnTo>
                  <a:lnTo>
                    <a:pt x="55516" y="55425"/>
                  </a:lnTo>
                  <a:lnTo>
                    <a:pt x="70787" y="72744"/>
                  </a:lnTo>
                  <a:lnTo>
                    <a:pt x="86316" y="93235"/>
                  </a:lnTo>
                  <a:lnTo>
                    <a:pt x="98301" y="102492"/>
                  </a:lnTo>
                  <a:lnTo>
                    <a:pt x="101729" y="103606"/>
                  </a:lnTo>
                  <a:lnTo>
                    <a:pt x="104719" y="103643"/>
                  </a:lnTo>
                  <a:lnTo>
                    <a:pt x="107418" y="102962"/>
                  </a:lnTo>
                  <a:lnTo>
                    <a:pt x="112299" y="98442"/>
                  </a:lnTo>
                  <a:lnTo>
                    <a:pt x="119014" y="86083"/>
                  </a:lnTo>
                  <a:lnTo>
                    <a:pt x="121182" y="80672"/>
                  </a:lnTo>
                  <a:lnTo>
                    <a:pt x="121709" y="67133"/>
                  </a:lnTo>
                  <a:lnTo>
                    <a:pt x="118038" y="41763"/>
                  </a:lnTo>
                  <a:lnTo>
                    <a:pt x="113727" y="24206"/>
                  </a:lnTo>
                  <a:lnTo>
                    <a:pt x="1001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8" name="SMARTInkShape-4364"/>
            <p:cNvSpPr/>
            <p:nvPr>
              <p:custDataLst>
                <p:tags r:id="rId173"/>
              </p:custDataLst>
            </p:nvPr>
          </p:nvSpPr>
          <p:spPr>
            <a:xfrm>
              <a:off x="3368549" y="5284083"/>
              <a:ext cx="60452" cy="202318"/>
            </a:xfrm>
            <a:custGeom>
              <a:avLst/>
              <a:gdLst/>
              <a:ahLst/>
              <a:cxnLst/>
              <a:rect l="0" t="0" r="0" b="0"/>
              <a:pathLst>
                <a:path w="60452" h="202318">
                  <a:moveTo>
                    <a:pt x="60451" y="5467"/>
                  </a:moveTo>
                  <a:lnTo>
                    <a:pt x="60451" y="5467"/>
                  </a:lnTo>
                  <a:lnTo>
                    <a:pt x="60451" y="2096"/>
                  </a:lnTo>
                  <a:lnTo>
                    <a:pt x="59746" y="1103"/>
                  </a:lnTo>
                  <a:lnTo>
                    <a:pt x="58570" y="441"/>
                  </a:lnTo>
                  <a:lnTo>
                    <a:pt x="57080" y="0"/>
                  </a:lnTo>
                  <a:lnTo>
                    <a:pt x="55382" y="1116"/>
                  </a:lnTo>
                  <a:lnTo>
                    <a:pt x="35411" y="26984"/>
                  </a:lnTo>
                  <a:lnTo>
                    <a:pt x="24393" y="47486"/>
                  </a:lnTo>
                  <a:lnTo>
                    <a:pt x="14792" y="70710"/>
                  </a:lnTo>
                  <a:lnTo>
                    <a:pt x="5821" y="95141"/>
                  </a:lnTo>
                  <a:lnTo>
                    <a:pt x="893" y="118229"/>
                  </a:lnTo>
                  <a:lnTo>
                    <a:pt x="0" y="147298"/>
                  </a:lnTo>
                  <a:lnTo>
                    <a:pt x="6020" y="176084"/>
                  </a:lnTo>
                  <a:lnTo>
                    <a:pt x="22351" y="2023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9" name="SMARTInkShape-4365"/>
            <p:cNvSpPr/>
            <p:nvPr>
              <p:custDataLst>
                <p:tags r:id="rId174"/>
              </p:custDataLst>
            </p:nvPr>
          </p:nvSpPr>
          <p:spPr>
            <a:xfrm>
              <a:off x="3860800" y="5359400"/>
              <a:ext cx="44451" cy="12701"/>
            </a:xfrm>
            <a:custGeom>
              <a:avLst/>
              <a:gdLst/>
              <a:ahLst/>
              <a:cxnLst/>
              <a:rect l="0" t="0" r="0" b="0"/>
              <a:pathLst>
                <a:path w="44451" h="12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1881"/>
                  </a:lnTo>
                  <a:lnTo>
                    <a:pt x="10831" y="4364"/>
                  </a:lnTo>
                  <a:lnTo>
                    <a:pt x="444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0" name="SMARTInkShape-4366"/>
            <p:cNvSpPr/>
            <p:nvPr>
              <p:custDataLst>
                <p:tags r:id="rId175"/>
              </p:custDataLst>
            </p:nvPr>
          </p:nvSpPr>
          <p:spPr>
            <a:xfrm>
              <a:off x="4001124" y="5295900"/>
              <a:ext cx="138593" cy="113539"/>
            </a:xfrm>
            <a:custGeom>
              <a:avLst/>
              <a:gdLst/>
              <a:ahLst/>
              <a:cxnLst/>
              <a:rect l="0" t="0" r="0" b="0"/>
              <a:pathLst>
                <a:path w="138593" h="113539">
                  <a:moveTo>
                    <a:pt x="24776" y="25400"/>
                  </a:moveTo>
                  <a:lnTo>
                    <a:pt x="24776" y="25400"/>
                  </a:lnTo>
                  <a:lnTo>
                    <a:pt x="21405" y="22029"/>
                  </a:lnTo>
                  <a:lnTo>
                    <a:pt x="19707" y="22447"/>
                  </a:lnTo>
                  <a:lnTo>
                    <a:pt x="15938" y="26674"/>
                  </a:lnTo>
                  <a:lnTo>
                    <a:pt x="6478" y="43730"/>
                  </a:lnTo>
                  <a:lnTo>
                    <a:pt x="1480" y="70028"/>
                  </a:lnTo>
                  <a:lnTo>
                    <a:pt x="0" y="90050"/>
                  </a:lnTo>
                  <a:lnTo>
                    <a:pt x="1908" y="94606"/>
                  </a:lnTo>
                  <a:lnTo>
                    <a:pt x="9674" y="101548"/>
                  </a:lnTo>
                  <a:lnTo>
                    <a:pt x="14708" y="102977"/>
                  </a:lnTo>
                  <a:lnTo>
                    <a:pt x="25946" y="102682"/>
                  </a:lnTo>
                  <a:lnTo>
                    <a:pt x="36114" y="98318"/>
                  </a:lnTo>
                  <a:lnTo>
                    <a:pt x="44632" y="91675"/>
                  </a:lnTo>
                  <a:lnTo>
                    <a:pt x="50769" y="84018"/>
                  </a:lnTo>
                  <a:lnTo>
                    <a:pt x="53968" y="74030"/>
                  </a:lnTo>
                  <a:lnTo>
                    <a:pt x="56021" y="57114"/>
                  </a:lnTo>
                  <a:lnTo>
                    <a:pt x="56895" y="55714"/>
                  </a:lnTo>
                  <a:lnTo>
                    <a:pt x="58183" y="55487"/>
                  </a:lnTo>
                  <a:lnTo>
                    <a:pt x="59748" y="56042"/>
                  </a:lnTo>
                  <a:lnTo>
                    <a:pt x="60790" y="57822"/>
                  </a:lnTo>
                  <a:lnTo>
                    <a:pt x="66227" y="72699"/>
                  </a:lnTo>
                  <a:lnTo>
                    <a:pt x="73537" y="83110"/>
                  </a:lnTo>
                  <a:lnTo>
                    <a:pt x="102635" y="108519"/>
                  </a:lnTo>
                  <a:lnTo>
                    <a:pt x="115657" y="112587"/>
                  </a:lnTo>
                  <a:lnTo>
                    <a:pt x="124199" y="113538"/>
                  </a:lnTo>
                  <a:lnTo>
                    <a:pt x="127747" y="111676"/>
                  </a:lnTo>
                  <a:lnTo>
                    <a:pt x="133571" y="103961"/>
                  </a:lnTo>
                  <a:lnTo>
                    <a:pt x="137445" y="84347"/>
                  </a:lnTo>
                  <a:lnTo>
                    <a:pt x="138592" y="60661"/>
                  </a:lnTo>
                  <a:lnTo>
                    <a:pt x="128820" y="32398"/>
                  </a:lnTo>
                  <a:lnTo>
                    <a:pt x="119261" y="11795"/>
                  </a:lnTo>
                  <a:lnTo>
                    <a:pt x="115988" y="7863"/>
                  </a:lnTo>
                  <a:lnTo>
                    <a:pt x="10097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1" name="SMARTInkShape-4367"/>
            <p:cNvSpPr/>
            <p:nvPr>
              <p:custDataLst>
                <p:tags r:id="rId176"/>
              </p:custDataLst>
            </p:nvPr>
          </p:nvSpPr>
          <p:spPr>
            <a:xfrm>
              <a:off x="4222750" y="5365750"/>
              <a:ext cx="12701" cy="88901"/>
            </a:xfrm>
            <a:custGeom>
              <a:avLst/>
              <a:gdLst/>
              <a:ahLst/>
              <a:cxnLst/>
              <a:rect l="0" t="0" r="0" b="0"/>
              <a:pathLst>
                <a:path w="12701" h="88901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5762" y="31801"/>
                  </a:lnTo>
                  <a:lnTo>
                    <a:pt x="6234" y="60165"/>
                  </a:lnTo>
                  <a:lnTo>
                    <a:pt x="7040" y="82816"/>
                  </a:lnTo>
                  <a:lnTo>
                    <a:pt x="8221" y="84844"/>
                  </a:lnTo>
                  <a:lnTo>
                    <a:pt x="127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2" name="SMARTInkShape-4368"/>
            <p:cNvSpPr/>
            <p:nvPr>
              <p:custDataLst>
                <p:tags r:id="rId177"/>
              </p:custDataLst>
            </p:nvPr>
          </p:nvSpPr>
          <p:spPr>
            <a:xfrm>
              <a:off x="4184650" y="53721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25417" y="0"/>
                  </a:lnTo>
                  <a:lnTo>
                    <a:pt x="47042" y="1881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3" name="SMARTInkShape-4369"/>
            <p:cNvSpPr/>
            <p:nvPr>
              <p:custDataLst>
                <p:tags r:id="rId178"/>
              </p:custDataLst>
            </p:nvPr>
          </p:nvSpPr>
          <p:spPr>
            <a:xfrm>
              <a:off x="4197350" y="5397500"/>
              <a:ext cx="38101" cy="1"/>
            </a:xfrm>
            <a:custGeom>
              <a:avLst/>
              <a:gdLst/>
              <a:ahLst/>
              <a:cxnLst/>
              <a:rect l="0" t="0" r="0" b="0"/>
              <a:pathLst>
                <a:path w="38101" h="1">
                  <a:moveTo>
                    <a:pt x="0" y="0"/>
                  </a:moveTo>
                  <a:lnTo>
                    <a:pt x="0" y="0"/>
                  </a:lnTo>
                  <a:lnTo>
                    <a:pt x="30791" y="0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4" name="SMARTInkShape-4370"/>
            <p:cNvSpPr/>
            <p:nvPr>
              <p:custDataLst>
                <p:tags r:id="rId179"/>
              </p:custDataLst>
            </p:nvPr>
          </p:nvSpPr>
          <p:spPr>
            <a:xfrm>
              <a:off x="4217926" y="5213873"/>
              <a:ext cx="49275" cy="62978"/>
            </a:xfrm>
            <a:custGeom>
              <a:avLst/>
              <a:gdLst/>
              <a:ahLst/>
              <a:cxnLst/>
              <a:rect l="0" t="0" r="0" b="0"/>
              <a:pathLst>
                <a:path w="49275" h="62978">
                  <a:moveTo>
                    <a:pt x="4824" y="12177"/>
                  </a:moveTo>
                  <a:lnTo>
                    <a:pt x="4824" y="12177"/>
                  </a:lnTo>
                  <a:lnTo>
                    <a:pt x="8195" y="5435"/>
                  </a:lnTo>
                  <a:lnTo>
                    <a:pt x="10599" y="3449"/>
                  </a:lnTo>
                  <a:lnTo>
                    <a:pt x="20019" y="654"/>
                  </a:lnTo>
                  <a:lnTo>
                    <a:pt x="25218" y="0"/>
                  </a:lnTo>
                  <a:lnTo>
                    <a:pt x="29881" y="1591"/>
                  </a:lnTo>
                  <a:lnTo>
                    <a:pt x="32111" y="3003"/>
                  </a:lnTo>
                  <a:lnTo>
                    <a:pt x="33599" y="5356"/>
                  </a:lnTo>
                  <a:lnTo>
                    <a:pt x="35252" y="11732"/>
                  </a:lnTo>
                  <a:lnTo>
                    <a:pt x="34281" y="15408"/>
                  </a:lnTo>
                  <a:lnTo>
                    <a:pt x="24467" y="29566"/>
                  </a:lnTo>
                  <a:lnTo>
                    <a:pt x="19198" y="34722"/>
                  </a:lnTo>
                  <a:lnTo>
                    <a:pt x="9005" y="42297"/>
                  </a:lnTo>
                  <a:lnTo>
                    <a:pt x="0" y="54460"/>
                  </a:lnTo>
                  <a:lnTo>
                    <a:pt x="197" y="55888"/>
                  </a:lnTo>
                  <a:lnTo>
                    <a:pt x="2297" y="59356"/>
                  </a:lnTo>
                  <a:lnTo>
                    <a:pt x="7464" y="61369"/>
                  </a:lnTo>
                  <a:lnTo>
                    <a:pt x="38088" y="62913"/>
                  </a:lnTo>
                  <a:lnTo>
                    <a:pt x="49274" y="629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5" name="SMARTInkShape-4371"/>
            <p:cNvSpPr/>
            <p:nvPr>
              <p:custDataLst>
                <p:tags r:id="rId180"/>
              </p:custDataLst>
            </p:nvPr>
          </p:nvSpPr>
          <p:spPr>
            <a:xfrm>
              <a:off x="4343400" y="5226050"/>
              <a:ext cx="42790" cy="222251"/>
            </a:xfrm>
            <a:custGeom>
              <a:avLst/>
              <a:gdLst/>
              <a:ahLst/>
              <a:cxnLst/>
              <a:rect l="0" t="0" r="0" b="0"/>
              <a:pathLst>
                <a:path w="42790" h="222251">
                  <a:moveTo>
                    <a:pt x="0" y="0"/>
                  </a:moveTo>
                  <a:lnTo>
                    <a:pt x="0" y="0"/>
                  </a:lnTo>
                  <a:lnTo>
                    <a:pt x="20265" y="22382"/>
                  </a:lnTo>
                  <a:lnTo>
                    <a:pt x="32894" y="48808"/>
                  </a:lnTo>
                  <a:lnTo>
                    <a:pt x="40712" y="80392"/>
                  </a:lnTo>
                  <a:lnTo>
                    <a:pt x="42789" y="106521"/>
                  </a:lnTo>
                  <a:lnTo>
                    <a:pt x="41830" y="132715"/>
                  </a:lnTo>
                  <a:lnTo>
                    <a:pt x="38347" y="157762"/>
                  </a:lnTo>
                  <a:lnTo>
                    <a:pt x="32095" y="180653"/>
                  </a:lnTo>
                  <a:lnTo>
                    <a:pt x="17995" y="211838"/>
                  </a:lnTo>
                  <a:lnTo>
                    <a:pt x="12700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6" name="SMARTInkShape-4372"/>
            <p:cNvSpPr/>
            <p:nvPr>
              <p:custDataLst>
                <p:tags r:id="rId181"/>
              </p:custDataLst>
            </p:nvPr>
          </p:nvSpPr>
          <p:spPr>
            <a:xfrm>
              <a:off x="2813050" y="5556252"/>
              <a:ext cx="1778001" cy="38099"/>
            </a:xfrm>
            <a:custGeom>
              <a:avLst/>
              <a:gdLst/>
              <a:ahLst/>
              <a:cxnLst/>
              <a:rect l="0" t="0" r="0" b="0"/>
              <a:pathLst>
                <a:path w="1778001" h="38099">
                  <a:moveTo>
                    <a:pt x="0" y="38098"/>
                  </a:moveTo>
                  <a:lnTo>
                    <a:pt x="0" y="38098"/>
                  </a:lnTo>
                  <a:lnTo>
                    <a:pt x="27612" y="38098"/>
                  </a:lnTo>
                  <a:lnTo>
                    <a:pt x="54608" y="38098"/>
                  </a:lnTo>
                  <a:lnTo>
                    <a:pt x="85560" y="38098"/>
                  </a:lnTo>
                  <a:lnTo>
                    <a:pt x="109288" y="36217"/>
                  </a:lnTo>
                  <a:lnTo>
                    <a:pt x="135356" y="33029"/>
                  </a:lnTo>
                  <a:lnTo>
                    <a:pt x="165756" y="29259"/>
                  </a:lnTo>
                  <a:lnTo>
                    <a:pt x="181765" y="27971"/>
                  </a:lnTo>
                  <a:lnTo>
                    <a:pt x="198082" y="27114"/>
                  </a:lnTo>
                  <a:lnTo>
                    <a:pt x="214605" y="26542"/>
                  </a:lnTo>
                  <a:lnTo>
                    <a:pt x="232675" y="25455"/>
                  </a:lnTo>
                  <a:lnTo>
                    <a:pt x="251778" y="24025"/>
                  </a:lnTo>
                  <a:lnTo>
                    <a:pt x="271569" y="22366"/>
                  </a:lnTo>
                  <a:lnTo>
                    <a:pt x="291818" y="20554"/>
                  </a:lnTo>
                  <a:lnTo>
                    <a:pt x="312374" y="18641"/>
                  </a:lnTo>
                  <a:lnTo>
                    <a:pt x="333132" y="16660"/>
                  </a:lnTo>
                  <a:lnTo>
                    <a:pt x="353321" y="14634"/>
                  </a:lnTo>
                  <a:lnTo>
                    <a:pt x="373131" y="12577"/>
                  </a:lnTo>
                  <a:lnTo>
                    <a:pt x="392687" y="10500"/>
                  </a:lnTo>
                  <a:lnTo>
                    <a:pt x="412075" y="9116"/>
                  </a:lnTo>
                  <a:lnTo>
                    <a:pt x="431350" y="8194"/>
                  </a:lnTo>
                  <a:lnTo>
                    <a:pt x="450550" y="7578"/>
                  </a:lnTo>
                  <a:lnTo>
                    <a:pt x="469700" y="6463"/>
                  </a:lnTo>
                  <a:lnTo>
                    <a:pt x="488817" y="5012"/>
                  </a:lnTo>
                  <a:lnTo>
                    <a:pt x="507911" y="3340"/>
                  </a:lnTo>
                  <a:lnTo>
                    <a:pt x="526991" y="2227"/>
                  </a:lnTo>
                  <a:lnTo>
                    <a:pt x="546060" y="1484"/>
                  </a:lnTo>
                  <a:lnTo>
                    <a:pt x="565124" y="989"/>
                  </a:lnTo>
                  <a:lnTo>
                    <a:pt x="583477" y="1364"/>
                  </a:lnTo>
                  <a:lnTo>
                    <a:pt x="601357" y="2320"/>
                  </a:lnTo>
                  <a:lnTo>
                    <a:pt x="618921" y="3662"/>
                  </a:lnTo>
                  <a:lnTo>
                    <a:pt x="636275" y="4557"/>
                  </a:lnTo>
                  <a:lnTo>
                    <a:pt x="653489" y="5154"/>
                  </a:lnTo>
                  <a:lnTo>
                    <a:pt x="670609" y="5552"/>
                  </a:lnTo>
                  <a:lnTo>
                    <a:pt x="686962" y="5817"/>
                  </a:lnTo>
                  <a:lnTo>
                    <a:pt x="718302" y="6112"/>
                  </a:lnTo>
                  <a:lnTo>
                    <a:pt x="734279" y="6191"/>
                  </a:lnTo>
                  <a:lnTo>
                    <a:pt x="750575" y="6243"/>
                  </a:lnTo>
                  <a:lnTo>
                    <a:pt x="767083" y="6277"/>
                  </a:lnTo>
                  <a:lnTo>
                    <a:pt x="783734" y="6301"/>
                  </a:lnTo>
                  <a:lnTo>
                    <a:pt x="800477" y="6317"/>
                  </a:lnTo>
                  <a:lnTo>
                    <a:pt x="817285" y="6327"/>
                  </a:lnTo>
                  <a:lnTo>
                    <a:pt x="834135" y="6334"/>
                  </a:lnTo>
                  <a:lnTo>
                    <a:pt x="851012" y="6339"/>
                  </a:lnTo>
                  <a:lnTo>
                    <a:pt x="867908" y="6342"/>
                  </a:lnTo>
                  <a:lnTo>
                    <a:pt x="885522" y="6344"/>
                  </a:lnTo>
                  <a:lnTo>
                    <a:pt x="903615" y="6345"/>
                  </a:lnTo>
                  <a:lnTo>
                    <a:pt x="922027" y="6346"/>
                  </a:lnTo>
                  <a:lnTo>
                    <a:pt x="941356" y="6347"/>
                  </a:lnTo>
                  <a:lnTo>
                    <a:pt x="961299" y="6347"/>
                  </a:lnTo>
                  <a:lnTo>
                    <a:pt x="981649" y="6347"/>
                  </a:lnTo>
                  <a:lnTo>
                    <a:pt x="1001566" y="5642"/>
                  </a:lnTo>
                  <a:lnTo>
                    <a:pt x="1021194" y="4466"/>
                  </a:lnTo>
                  <a:lnTo>
                    <a:pt x="1040630" y="2977"/>
                  </a:lnTo>
                  <a:lnTo>
                    <a:pt x="1059936" y="1984"/>
                  </a:lnTo>
                  <a:lnTo>
                    <a:pt x="1079157" y="1322"/>
                  </a:lnTo>
                  <a:lnTo>
                    <a:pt x="1098322" y="880"/>
                  </a:lnTo>
                  <a:lnTo>
                    <a:pt x="1118153" y="586"/>
                  </a:lnTo>
                  <a:lnTo>
                    <a:pt x="1138430" y="389"/>
                  </a:lnTo>
                  <a:lnTo>
                    <a:pt x="1159004" y="259"/>
                  </a:lnTo>
                  <a:lnTo>
                    <a:pt x="1179069" y="172"/>
                  </a:lnTo>
                  <a:lnTo>
                    <a:pt x="1198796" y="114"/>
                  </a:lnTo>
                  <a:lnTo>
                    <a:pt x="1218298" y="75"/>
                  </a:lnTo>
                  <a:lnTo>
                    <a:pt x="1236943" y="50"/>
                  </a:lnTo>
                  <a:lnTo>
                    <a:pt x="1255017" y="32"/>
                  </a:lnTo>
                  <a:lnTo>
                    <a:pt x="1272711" y="21"/>
                  </a:lnTo>
                  <a:lnTo>
                    <a:pt x="1291563" y="13"/>
                  </a:lnTo>
                  <a:lnTo>
                    <a:pt x="1311186" y="8"/>
                  </a:lnTo>
                  <a:lnTo>
                    <a:pt x="1331324" y="5"/>
                  </a:lnTo>
                  <a:lnTo>
                    <a:pt x="1350394" y="3"/>
                  </a:lnTo>
                  <a:lnTo>
                    <a:pt x="1368752" y="1"/>
                  </a:lnTo>
                  <a:lnTo>
                    <a:pt x="1386634" y="0"/>
                  </a:lnTo>
                  <a:lnTo>
                    <a:pt x="1404201" y="705"/>
                  </a:lnTo>
                  <a:lnTo>
                    <a:pt x="1421556" y="1880"/>
                  </a:lnTo>
                  <a:lnTo>
                    <a:pt x="1438771" y="3370"/>
                  </a:lnTo>
                  <a:lnTo>
                    <a:pt x="1455891" y="4362"/>
                  </a:lnTo>
                  <a:lnTo>
                    <a:pt x="1472950" y="5024"/>
                  </a:lnTo>
                  <a:lnTo>
                    <a:pt x="1489967" y="5465"/>
                  </a:lnTo>
                  <a:lnTo>
                    <a:pt x="1506250" y="6465"/>
                  </a:lnTo>
                  <a:lnTo>
                    <a:pt x="1537513" y="9457"/>
                  </a:lnTo>
                  <a:lnTo>
                    <a:pt x="1567871" y="13139"/>
                  </a:lnTo>
                  <a:lnTo>
                    <a:pt x="1597826" y="16423"/>
                  </a:lnTo>
                  <a:lnTo>
                    <a:pt x="1627602" y="17881"/>
                  </a:lnTo>
                  <a:lnTo>
                    <a:pt x="1655418" y="18529"/>
                  </a:lnTo>
                  <a:lnTo>
                    <a:pt x="1680480" y="18817"/>
                  </a:lnTo>
                  <a:lnTo>
                    <a:pt x="1711162" y="18981"/>
                  </a:lnTo>
                  <a:lnTo>
                    <a:pt x="1740165" y="19027"/>
                  </a:lnTo>
                  <a:lnTo>
                    <a:pt x="1770612" y="19046"/>
                  </a:lnTo>
                  <a:lnTo>
                    <a:pt x="1778000" y="190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40" name="SMARTInkShape-Group930"/>
          <p:cNvGrpSpPr/>
          <p:nvPr/>
        </p:nvGrpSpPr>
        <p:grpSpPr>
          <a:xfrm>
            <a:off x="2640796" y="5614000"/>
            <a:ext cx="1835955" cy="374051"/>
            <a:chOff x="2640796" y="5614000"/>
            <a:chExt cx="1835955" cy="374051"/>
          </a:xfrm>
        </p:grpSpPr>
        <p:sp>
          <p:nvSpPr>
            <p:cNvPr id="2018" name="SMARTInkShape-4373"/>
            <p:cNvSpPr/>
            <p:nvPr>
              <p:custDataLst>
                <p:tags r:id="rId148"/>
              </p:custDataLst>
            </p:nvPr>
          </p:nvSpPr>
          <p:spPr>
            <a:xfrm>
              <a:off x="2738257" y="5797550"/>
              <a:ext cx="118341" cy="110476"/>
            </a:xfrm>
            <a:custGeom>
              <a:avLst/>
              <a:gdLst/>
              <a:ahLst/>
              <a:cxnLst/>
              <a:rect l="0" t="0" r="0" b="0"/>
              <a:pathLst>
                <a:path w="118341" h="110476">
                  <a:moveTo>
                    <a:pt x="43043" y="0"/>
                  </a:moveTo>
                  <a:lnTo>
                    <a:pt x="43043" y="0"/>
                  </a:lnTo>
                  <a:lnTo>
                    <a:pt x="39672" y="0"/>
                  </a:lnTo>
                  <a:lnTo>
                    <a:pt x="36136" y="1881"/>
                  </a:lnTo>
                  <a:lnTo>
                    <a:pt x="30801" y="7186"/>
                  </a:lnTo>
                  <a:lnTo>
                    <a:pt x="17308" y="26039"/>
                  </a:lnTo>
                  <a:lnTo>
                    <a:pt x="5713" y="53931"/>
                  </a:lnTo>
                  <a:lnTo>
                    <a:pt x="0" y="70076"/>
                  </a:lnTo>
                  <a:lnTo>
                    <a:pt x="236" y="72823"/>
                  </a:lnTo>
                  <a:lnTo>
                    <a:pt x="2381" y="77756"/>
                  </a:lnTo>
                  <a:lnTo>
                    <a:pt x="3940" y="78649"/>
                  </a:lnTo>
                  <a:lnTo>
                    <a:pt x="5686" y="78538"/>
                  </a:lnTo>
                  <a:lnTo>
                    <a:pt x="7555" y="77758"/>
                  </a:lnTo>
                  <a:lnTo>
                    <a:pt x="28641" y="49822"/>
                  </a:lnTo>
                  <a:lnTo>
                    <a:pt x="36877" y="43311"/>
                  </a:lnTo>
                  <a:lnTo>
                    <a:pt x="41049" y="41573"/>
                  </a:lnTo>
                  <a:lnTo>
                    <a:pt x="44536" y="41121"/>
                  </a:lnTo>
                  <a:lnTo>
                    <a:pt x="50292" y="42500"/>
                  </a:lnTo>
                  <a:lnTo>
                    <a:pt x="52109" y="44561"/>
                  </a:lnTo>
                  <a:lnTo>
                    <a:pt x="62438" y="71986"/>
                  </a:lnTo>
                  <a:lnTo>
                    <a:pt x="72722" y="96106"/>
                  </a:lnTo>
                  <a:lnTo>
                    <a:pt x="76930" y="102215"/>
                  </a:lnTo>
                  <a:lnTo>
                    <a:pt x="86636" y="109622"/>
                  </a:lnTo>
                  <a:lnTo>
                    <a:pt x="90450" y="110475"/>
                  </a:lnTo>
                  <a:lnTo>
                    <a:pt x="98450" y="109543"/>
                  </a:lnTo>
                  <a:lnTo>
                    <a:pt x="104827" y="104895"/>
                  </a:lnTo>
                  <a:lnTo>
                    <a:pt x="114671" y="90413"/>
                  </a:lnTo>
                  <a:lnTo>
                    <a:pt x="118340" y="63119"/>
                  </a:lnTo>
                  <a:lnTo>
                    <a:pt x="117564" y="36027"/>
                  </a:lnTo>
                  <a:lnTo>
                    <a:pt x="109730" y="15378"/>
                  </a:lnTo>
                  <a:lnTo>
                    <a:pt x="10019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9" name="SMARTInkShape-4374"/>
            <p:cNvSpPr/>
            <p:nvPr>
              <p:custDataLst>
                <p:tags r:id="rId149"/>
              </p:custDataLst>
            </p:nvPr>
          </p:nvSpPr>
          <p:spPr>
            <a:xfrm>
              <a:off x="2881816" y="5890763"/>
              <a:ext cx="44183" cy="55441"/>
            </a:xfrm>
            <a:custGeom>
              <a:avLst/>
              <a:gdLst/>
              <a:ahLst/>
              <a:cxnLst/>
              <a:rect l="0" t="0" r="0" b="0"/>
              <a:pathLst>
                <a:path w="44183" h="55441">
                  <a:moveTo>
                    <a:pt x="13784" y="14737"/>
                  </a:moveTo>
                  <a:lnTo>
                    <a:pt x="13784" y="14737"/>
                  </a:lnTo>
                  <a:lnTo>
                    <a:pt x="1575" y="26946"/>
                  </a:lnTo>
                  <a:lnTo>
                    <a:pt x="0" y="30638"/>
                  </a:lnTo>
                  <a:lnTo>
                    <a:pt x="132" y="38502"/>
                  </a:lnTo>
                  <a:lnTo>
                    <a:pt x="2542" y="44820"/>
                  </a:lnTo>
                  <a:lnTo>
                    <a:pt x="4173" y="47492"/>
                  </a:lnTo>
                  <a:lnTo>
                    <a:pt x="13210" y="54624"/>
                  </a:lnTo>
                  <a:lnTo>
                    <a:pt x="16929" y="55440"/>
                  </a:lnTo>
                  <a:lnTo>
                    <a:pt x="24824" y="54464"/>
                  </a:lnTo>
                  <a:lnTo>
                    <a:pt x="31156" y="49797"/>
                  </a:lnTo>
                  <a:lnTo>
                    <a:pt x="40969" y="35303"/>
                  </a:lnTo>
                  <a:lnTo>
                    <a:pt x="44182" y="23026"/>
                  </a:lnTo>
                  <a:lnTo>
                    <a:pt x="43221" y="18852"/>
                  </a:lnTo>
                  <a:lnTo>
                    <a:pt x="33422" y="3895"/>
                  </a:lnTo>
                  <a:lnTo>
                    <a:pt x="31110" y="1160"/>
                  </a:lnTo>
                  <a:lnTo>
                    <a:pt x="28862" y="39"/>
                  </a:lnTo>
                  <a:lnTo>
                    <a:pt x="26658" y="0"/>
                  </a:lnTo>
                  <a:lnTo>
                    <a:pt x="20134" y="20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0" name="SMARTInkShape-4375"/>
            <p:cNvSpPr/>
            <p:nvPr>
              <p:custDataLst>
                <p:tags r:id="rId150"/>
              </p:custDataLst>
            </p:nvPr>
          </p:nvSpPr>
          <p:spPr>
            <a:xfrm>
              <a:off x="3016250" y="581660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28875" y="0"/>
                  </a:lnTo>
                  <a:lnTo>
                    <a:pt x="60094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1" name="SMARTInkShape-4376"/>
            <p:cNvSpPr/>
            <p:nvPr>
              <p:custDataLst>
                <p:tags r:id="rId151"/>
              </p:custDataLst>
            </p:nvPr>
          </p:nvSpPr>
          <p:spPr>
            <a:xfrm>
              <a:off x="3207089" y="5765800"/>
              <a:ext cx="112937" cy="87275"/>
            </a:xfrm>
            <a:custGeom>
              <a:avLst/>
              <a:gdLst/>
              <a:ahLst/>
              <a:cxnLst/>
              <a:rect l="0" t="0" r="0" b="0"/>
              <a:pathLst>
                <a:path w="112937" h="87275">
                  <a:moveTo>
                    <a:pt x="12361" y="12700"/>
                  </a:moveTo>
                  <a:lnTo>
                    <a:pt x="12361" y="12700"/>
                  </a:lnTo>
                  <a:lnTo>
                    <a:pt x="2235" y="35068"/>
                  </a:lnTo>
                  <a:lnTo>
                    <a:pt x="0" y="60565"/>
                  </a:lnTo>
                  <a:lnTo>
                    <a:pt x="1298" y="64366"/>
                  </a:lnTo>
                  <a:lnTo>
                    <a:pt x="6504" y="70470"/>
                  </a:lnTo>
                  <a:lnTo>
                    <a:pt x="11639" y="73654"/>
                  </a:lnTo>
                  <a:lnTo>
                    <a:pt x="13997" y="74502"/>
                  </a:lnTo>
                  <a:lnTo>
                    <a:pt x="16274" y="74363"/>
                  </a:lnTo>
                  <a:lnTo>
                    <a:pt x="20685" y="72326"/>
                  </a:lnTo>
                  <a:lnTo>
                    <a:pt x="27135" y="67212"/>
                  </a:lnTo>
                  <a:lnTo>
                    <a:pt x="39874" y="44053"/>
                  </a:lnTo>
                  <a:lnTo>
                    <a:pt x="44109" y="40746"/>
                  </a:lnTo>
                  <a:lnTo>
                    <a:pt x="46227" y="39863"/>
                  </a:lnTo>
                  <a:lnTo>
                    <a:pt x="48344" y="41393"/>
                  </a:lnTo>
                  <a:lnTo>
                    <a:pt x="63161" y="69857"/>
                  </a:lnTo>
                  <a:lnTo>
                    <a:pt x="68100" y="77614"/>
                  </a:lnTo>
                  <a:lnTo>
                    <a:pt x="74999" y="83414"/>
                  </a:lnTo>
                  <a:lnTo>
                    <a:pt x="82768" y="86461"/>
                  </a:lnTo>
                  <a:lnTo>
                    <a:pt x="86816" y="87274"/>
                  </a:lnTo>
                  <a:lnTo>
                    <a:pt x="95076" y="86296"/>
                  </a:lnTo>
                  <a:lnTo>
                    <a:pt x="102745" y="83509"/>
                  </a:lnTo>
                  <a:lnTo>
                    <a:pt x="108506" y="79919"/>
                  </a:lnTo>
                  <a:lnTo>
                    <a:pt x="110324" y="77268"/>
                  </a:lnTo>
                  <a:lnTo>
                    <a:pt x="112345" y="70559"/>
                  </a:lnTo>
                  <a:lnTo>
                    <a:pt x="112936" y="48980"/>
                  </a:lnTo>
                  <a:lnTo>
                    <a:pt x="108092" y="27761"/>
                  </a:lnTo>
                  <a:lnTo>
                    <a:pt x="8856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2" name="SMARTInkShape-4377"/>
            <p:cNvSpPr/>
            <p:nvPr>
              <p:custDataLst>
                <p:tags r:id="rId152"/>
              </p:custDataLst>
            </p:nvPr>
          </p:nvSpPr>
          <p:spPr>
            <a:xfrm>
              <a:off x="3365500" y="5835650"/>
              <a:ext cx="6351" cy="76201"/>
            </a:xfrm>
            <a:custGeom>
              <a:avLst/>
              <a:gdLst/>
              <a:ahLst/>
              <a:cxnLst/>
              <a:rect l="0" t="0" r="0" b="0"/>
              <a:pathLst>
                <a:path w="6351" h="76201">
                  <a:moveTo>
                    <a:pt x="6350" y="0"/>
                  </a:moveTo>
                  <a:lnTo>
                    <a:pt x="6350" y="0"/>
                  </a:lnTo>
                  <a:lnTo>
                    <a:pt x="4469" y="26680"/>
                  </a:lnTo>
                  <a:lnTo>
                    <a:pt x="588" y="56613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3" name="SMARTInkShape-4378"/>
            <p:cNvSpPr/>
            <p:nvPr>
              <p:custDataLst>
                <p:tags r:id="rId153"/>
              </p:custDataLst>
            </p:nvPr>
          </p:nvSpPr>
          <p:spPr>
            <a:xfrm>
              <a:off x="3340100" y="5835650"/>
              <a:ext cx="57151" cy="1"/>
            </a:xfrm>
            <a:custGeom>
              <a:avLst/>
              <a:gdLst/>
              <a:ahLst/>
              <a:cxnLst/>
              <a:rect l="0" t="0" r="0" b="0"/>
              <a:pathLst>
                <a:path w="57151" h="1">
                  <a:moveTo>
                    <a:pt x="0" y="0"/>
                  </a:moveTo>
                  <a:lnTo>
                    <a:pt x="0" y="0"/>
                  </a:lnTo>
                  <a:lnTo>
                    <a:pt x="27888" y="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4" name="SMARTInkShape-4379"/>
            <p:cNvSpPr/>
            <p:nvPr>
              <p:custDataLst>
                <p:tags r:id="rId154"/>
              </p:custDataLst>
            </p:nvPr>
          </p:nvSpPr>
          <p:spPr>
            <a:xfrm>
              <a:off x="3327400" y="586740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12700"/>
                  </a:moveTo>
                  <a:lnTo>
                    <a:pt x="0" y="12700"/>
                  </a:lnTo>
                  <a:lnTo>
                    <a:pt x="20723" y="7673"/>
                  </a:lnTo>
                  <a:lnTo>
                    <a:pt x="36714" y="4861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5" name="SMARTInkShape-4380"/>
            <p:cNvSpPr/>
            <p:nvPr>
              <p:custDataLst>
                <p:tags r:id="rId155"/>
              </p:custDataLst>
            </p:nvPr>
          </p:nvSpPr>
          <p:spPr>
            <a:xfrm>
              <a:off x="3356473" y="5664460"/>
              <a:ext cx="40778" cy="63241"/>
            </a:xfrm>
            <a:custGeom>
              <a:avLst/>
              <a:gdLst/>
              <a:ahLst/>
              <a:cxnLst/>
              <a:rect l="0" t="0" r="0" b="0"/>
              <a:pathLst>
                <a:path w="40778" h="63241">
                  <a:moveTo>
                    <a:pt x="2677" y="6090"/>
                  </a:moveTo>
                  <a:lnTo>
                    <a:pt x="2677" y="6090"/>
                  </a:lnTo>
                  <a:lnTo>
                    <a:pt x="14610" y="1064"/>
                  </a:lnTo>
                  <a:lnTo>
                    <a:pt x="23692" y="0"/>
                  </a:lnTo>
                  <a:lnTo>
                    <a:pt x="25154" y="1326"/>
                  </a:lnTo>
                  <a:lnTo>
                    <a:pt x="26778" y="6560"/>
                  </a:lnTo>
                  <a:lnTo>
                    <a:pt x="26505" y="9225"/>
                  </a:lnTo>
                  <a:lnTo>
                    <a:pt x="24321" y="14069"/>
                  </a:lnTo>
                  <a:lnTo>
                    <a:pt x="779" y="45150"/>
                  </a:lnTo>
                  <a:lnTo>
                    <a:pt x="0" y="47653"/>
                  </a:lnTo>
                  <a:lnTo>
                    <a:pt x="187" y="50026"/>
                  </a:lnTo>
                  <a:lnTo>
                    <a:pt x="1017" y="52314"/>
                  </a:lnTo>
                  <a:lnTo>
                    <a:pt x="2982" y="53839"/>
                  </a:lnTo>
                  <a:lnTo>
                    <a:pt x="8927" y="55534"/>
                  </a:lnTo>
                  <a:lnTo>
                    <a:pt x="23537" y="57327"/>
                  </a:lnTo>
                  <a:lnTo>
                    <a:pt x="40777" y="632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6" name="SMARTInkShape-4381"/>
            <p:cNvSpPr/>
            <p:nvPr>
              <p:custDataLst>
                <p:tags r:id="rId156"/>
              </p:custDataLst>
            </p:nvPr>
          </p:nvSpPr>
          <p:spPr>
            <a:xfrm>
              <a:off x="2901950" y="5697094"/>
              <a:ext cx="25401" cy="62357"/>
            </a:xfrm>
            <a:custGeom>
              <a:avLst/>
              <a:gdLst/>
              <a:ahLst/>
              <a:cxnLst/>
              <a:rect l="0" t="0" r="0" b="0"/>
              <a:pathLst>
                <a:path w="25401" h="62357">
                  <a:moveTo>
                    <a:pt x="0" y="11556"/>
                  </a:moveTo>
                  <a:lnTo>
                    <a:pt x="0" y="11556"/>
                  </a:lnTo>
                  <a:lnTo>
                    <a:pt x="10831" y="1429"/>
                  </a:lnTo>
                  <a:lnTo>
                    <a:pt x="14927" y="0"/>
                  </a:lnTo>
                  <a:lnTo>
                    <a:pt x="16301" y="324"/>
                  </a:lnTo>
                  <a:lnTo>
                    <a:pt x="17218" y="1246"/>
                  </a:lnTo>
                  <a:lnTo>
                    <a:pt x="18236" y="4152"/>
                  </a:lnTo>
                  <a:lnTo>
                    <a:pt x="18688" y="7794"/>
                  </a:lnTo>
                  <a:lnTo>
                    <a:pt x="12095" y="24875"/>
                  </a:lnTo>
                  <a:lnTo>
                    <a:pt x="1219" y="45087"/>
                  </a:lnTo>
                  <a:lnTo>
                    <a:pt x="361" y="51673"/>
                  </a:lnTo>
                  <a:lnTo>
                    <a:pt x="1652" y="53117"/>
                  </a:lnTo>
                  <a:lnTo>
                    <a:pt x="6849" y="54722"/>
                  </a:lnTo>
                  <a:lnTo>
                    <a:pt x="16614" y="56458"/>
                  </a:lnTo>
                  <a:lnTo>
                    <a:pt x="25400" y="623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7" name="SMARTInkShape-4382"/>
            <p:cNvSpPr/>
            <p:nvPr>
              <p:custDataLst>
                <p:tags r:id="rId157"/>
              </p:custDataLst>
            </p:nvPr>
          </p:nvSpPr>
          <p:spPr>
            <a:xfrm>
              <a:off x="2640796" y="5695950"/>
              <a:ext cx="57955" cy="228601"/>
            </a:xfrm>
            <a:custGeom>
              <a:avLst/>
              <a:gdLst/>
              <a:ahLst/>
              <a:cxnLst/>
              <a:rect l="0" t="0" r="0" b="0"/>
              <a:pathLst>
                <a:path w="57955" h="228601">
                  <a:moveTo>
                    <a:pt x="57954" y="0"/>
                  </a:moveTo>
                  <a:lnTo>
                    <a:pt x="57954" y="0"/>
                  </a:lnTo>
                  <a:lnTo>
                    <a:pt x="51212" y="3371"/>
                  </a:lnTo>
                  <a:lnTo>
                    <a:pt x="36906" y="22322"/>
                  </a:lnTo>
                  <a:lnTo>
                    <a:pt x="22633" y="53651"/>
                  </a:lnTo>
                  <a:lnTo>
                    <a:pt x="13799" y="77467"/>
                  </a:lnTo>
                  <a:lnTo>
                    <a:pt x="5874" y="102869"/>
                  </a:lnTo>
                  <a:lnTo>
                    <a:pt x="0" y="130621"/>
                  </a:lnTo>
                  <a:lnTo>
                    <a:pt x="682" y="153774"/>
                  </a:lnTo>
                  <a:lnTo>
                    <a:pt x="8999" y="180794"/>
                  </a:lnTo>
                  <a:lnTo>
                    <a:pt x="22282" y="202205"/>
                  </a:lnTo>
                  <a:lnTo>
                    <a:pt x="33633" y="214047"/>
                  </a:lnTo>
                  <a:lnTo>
                    <a:pt x="57954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8" name="SMARTInkShape-4383"/>
            <p:cNvSpPr/>
            <p:nvPr>
              <p:custDataLst>
                <p:tags r:id="rId158"/>
              </p:custDataLst>
            </p:nvPr>
          </p:nvSpPr>
          <p:spPr>
            <a:xfrm>
              <a:off x="3473450" y="5651500"/>
              <a:ext cx="59595" cy="279401"/>
            </a:xfrm>
            <a:custGeom>
              <a:avLst/>
              <a:gdLst/>
              <a:ahLst/>
              <a:cxnLst/>
              <a:rect l="0" t="0" r="0" b="0"/>
              <a:pathLst>
                <a:path w="59595" h="279401">
                  <a:moveTo>
                    <a:pt x="19050" y="0"/>
                  </a:moveTo>
                  <a:lnTo>
                    <a:pt x="19050" y="0"/>
                  </a:lnTo>
                  <a:lnTo>
                    <a:pt x="40098" y="24419"/>
                  </a:lnTo>
                  <a:lnTo>
                    <a:pt x="51000" y="50902"/>
                  </a:lnTo>
                  <a:lnTo>
                    <a:pt x="56298" y="72717"/>
                  </a:lnTo>
                  <a:lnTo>
                    <a:pt x="59594" y="97230"/>
                  </a:lnTo>
                  <a:lnTo>
                    <a:pt x="58706" y="124587"/>
                  </a:lnTo>
                  <a:lnTo>
                    <a:pt x="55961" y="153208"/>
                  </a:lnTo>
                  <a:lnTo>
                    <a:pt x="50271" y="182394"/>
                  </a:lnTo>
                  <a:lnTo>
                    <a:pt x="38335" y="211827"/>
                  </a:lnTo>
                  <a:lnTo>
                    <a:pt x="27386" y="237608"/>
                  </a:lnTo>
                  <a:lnTo>
                    <a:pt x="13288" y="264430"/>
                  </a:lnTo>
                  <a:lnTo>
                    <a:pt x="0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9" name="SMARTInkShape-4384"/>
            <p:cNvSpPr/>
            <p:nvPr>
              <p:custDataLst>
                <p:tags r:id="rId159"/>
              </p:custDataLst>
            </p:nvPr>
          </p:nvSpPr>
          <p:spPr>
            <a:xfrm>
              <a:off x="3575050" y="5614000"/>
              <a:ext cx="44451" cy="75601"/>
            </a:xfrm>
            <a:custGeom>
              <a:avLst/>
              <a:gdLst/>
              <a:ahLst/>
              <a:cxnLst/>
              <a:rect l="0" t="0" r="0" b="0"/>
              <a:pathLst>
                <a:path w="44451" h="75601">
                  <a:moveTo>
                    <a:pt x="0" y="18450"/>
                  </a:moveTo>
                  <a:lnTo>
                    <a:pt x="0" y="18450"/>
                  </a:lnTo>
                  <a:lnTo>
                    <a:pt x="0" y="15079"/>
                  </a:lnTo>
                  <a:lnTo>
                    <a:pt x="6742" y="6241"/>
                  </a:lnTo>
                  <a:lnTo>
                    <a:pt x="13815" y="2440"/>
                  </a:lnTo>
                  <a:lnTo>
                    <a:pt x="29854" y="0"/>
                  </a:lnTo>
                  <a:lnTo>
                    <a:pt x="32603" y="505"/>
                  </a:lnTo>
                  <a:lnTo>
                    <a:pt x="34435" y="1548"/>
                  </a:lnTo>
                  <a:lnTo>
                    <a:pt x="35657" y="2949"/>
                  </a:lnTo>
                  <a:lnTo>
                    <a:pt x="37014" y="8268"/>
                  </a:lnTo>
                  <a:lnTo>
                    <a:pt x="36912" y="16041"/>
                  </a:lnTo>
                  <a:lnTo>
                    <a:pt x="29198" y="40998"/>
                  </a:lnTo>
                  <a:lnTo>
                    <a:pt x="23325" y="47992"/>
                  </a:lnTo>
                  <a:lnTo>
                    <a:pt x="17422" y="53453"/>
                  </a:lnTo>
                  <a:lnTo>
                    <a:pt x="14799" y="58231"/>
                  </a:lnTo>
                  <a:lnTo>
                    <a:pt x="12884" y="67957"/>
                  </a:lnTo>
                  <a:lnTo>
                    <a:pt x="19496" y="72238"/>
                  </a:lnTo>
                  <a:lnTo>
                    <a:pt x="27022" y="74604"/>
                  </a:lnTo>
                  <a:lnTo>
                    <a:pt x="44450" y="75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0" name="SMARTInkShape-4385"/>
            <p:cNvSpPr/>
            <p:nvPr>
              <p:custDataLst>
                <p:tags r:id="rId160"/>
              </p:custDataLst>
            </p:nvPr>
          </p:nvSpPr>
          <p:spPr>
            <a:xfrm>
              <a:off x="3689350" y="5765800"/>
              <a:ext cx="76201" cy="1"/>
            </a:xfrm>
            <a:custGeom>
              <a:avLst/>
              <a:gdLst/>
              <a:ahLst/>
              <a:cxnLst/>
              <a:rect l="0" t="0" r="0" b="0"/>
              <a:pathLst>
                <a:path w="76201" h="1">
                  <a:moveTo>
                    <a:pt x="0" y="0"/>
                  </a:moveTo>
                  <a:lnTo>
                    <a:pt x="0" y="0"/>
                  </a:lnTo>
                  <a:lnTo>
                    <a:pt x="26732" y="0"/>
                  </a:lnTo>
                  <a:lnTo>
                    <a:pt x="57325" y="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1" name="SMARTInkShape-4386"/>
            <p:cNvSpPr/>
            <p:nvPr>
              <p:custDataLst>
                <p:tags r:id="rId161"/>
              </p:custDataLst>
            </p:nvPr>
          </p:nvSpPr>
          <p:spPr>
            <a:xfrm>
              <a:off x="3727450" y="5740400"/>
              <a:ext cx="12701" cy="63501"/>
            </a:xfrm>
            <a:custGeom>
              <a:avLst/>
              <a:gdLst/>
              <a:ahLst/>
              <a:cxnLst/>
              <a:rect l="0" t="0" r="0" b="0"/>
              <a:pathLst>
                <a:path w="12701" h="63501">
                  <a:moveTo>
                    <a:pt x="0" y="0"/>
                  </a:moveTo>
                  <a:lnTo>
                    <a:pt x="0" y="0"/>
                  </a:lnTo>
                  <a:lnTo>
                    <a:pt x="705" y="26732"/>
                  </a:lnTo>
                  <a:lnTo>
                    <a:pt x="10126" y="57136"/>
                  </a:lnTo>
                  <a:lnTo>
                    <a:pt x="1270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2" name="SMARTInkShape-4387"/>
            <p:cNvSpPr/>
            <p:nvPr>
              <p:custDataLst>
                <p:tags r:id="rId162"/>
              </p:custDataLst>
            </p:nvPr>
          </p:nvSpPr>
          <p:spPr>
            <a:xfrm>
              <a:off x="3898900" y="5841091"/>
              <a:ext cx="139701" cy="19960"/>
            </a:xfrm>
            <a:custGeom>
              <a:avLst/>
              <a:gdLst/>
              <a:ahLst/>
              <a:cxnLst/>
              <a:rect l="0" t="0" r="0" b="0"/>
              <a:pathLst>
                <a:path w="139701" h="19960">
                  <a:moveTo>
                    <a:pt x="0" y="19959"/>
                  </a:moveTo>
                  <a:lnTo>
                    <a:pt x="0" y="19959"/>
                  </a:lnTo>
                  <a:lnTo>
                    <a:pt x="29511" y="13052"/>
                  </a:lnTo>
                  <a:lnTo>
                    <a:pt x="58369" y="5213"/>
                  </a:lnTo>
                  <a:lnTo>
                    <a:pt x="77447" y="0"/>
                  </a:lnTo>
                  <a:lnTo>
                    <a:pt x="106942" y="521"/>
                  </a:lnTo>
                  <a:lnTo>
                    <a:pt x="118791" y="1442"/>
                  </a:lnTo>
                  <a:lnTo>
                    <a:pt x="126409" y="4203"/>
                  </a:lnTo>
                  <a:lnTo>
                    <a:pt x="139700" y="136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3" name="SMARTInkShape-4388"/>
            <p:cNvSpPr/>
            <p:nvPr>
              <p:custDataLst>
                <p:tags r:id="rId163"/>
              </p:custDataLst>
            </p:nvPr>
          </p:nvSpPr>
          <p:spPr>
            <a:xfrm>
              <a:off x="3924300" y="5911850"/>
              <a:ext cx="101601" cy="76201"/>
            </a:xfrm>
            <a:custGeom>
              <a:avLst/>
              <a:gdLst/>
              <a:ahLst/>
              <a:cxnLst/>
              <a:rect l="0" t="0" r="0" b="0"/>
              <a:pathLst>
                <a:path w="101601" h="76201">
                  <a:moveTo>
                    <a:pt x="0" y="0"/>
                  </a:moveTo>
                  <a:lnTo>
                    <a:pt x="0" y="0"/>
                  </a:lnTo>
                  <a:lnTo>
                    <a:pt x="0" y="26680"/>
                  </a:lnTo>
                  <a:lnTo>
                    <a:pt x="705" y="51543"/>
                  </a:lnTo>
                  <a:lnTo>
                    <a:pt x="3371" y="57715"/>
                  </a:lnTo>
                  <a:lnTo>
                    <a:pt x="8838" y="65156"/>
                  </a:lnTo>
                  <a:lnTo>
                    <a:pt x="10831" y="66015"/>
                  </a:lnTo>
                  <a:lnTo>
                    <a:pt x="12865" y="65882"/>
                  </a:lnTo>
                  <a:lnTo>
                    <a:pt x="14927" y="65088"/>
                  </a:lnTo>
                  <a:lnTo>
                    <a:pt x="19099" y="60442"/>
                  </a:lnTo>
                  <a:lnTo>
                    <a:pt x="27526" y="42592"/>
                  </a:lnTo>
                  <a:lnTo>
                    <a:pt x="35985" y="20800"/>
                  </a:lnTo>
                  <a:lnTo>
                    <a:pt x="43196" y="13766"/>
                  </a:lnTo>
                  <a:lnTo>
                    <a:pt x="44320" y="14116"/>
                  </a:lnTo>
                  <a:lnTo>
                    <a:pt x="47449" y="16387"/>
                  </a:lnTo>
                  <a:lnTo>
                    <a:pt x="49311" y="21630"/>
                  </a:lnTo>
                  <a:lnTo>
                    <a:pt x="50793" y="50331"/>
                  </a:lnTo>
                  <a:lnTo>
                    <a:pt x="68476" y="29711"/>
                  </a:lnTo>
                  <a:lnTo>
                    <a:pt x="79744" y="12427"/>
                  </a:lnTo>
                  <a:lnTo>
                    <a:pt x="84360" y="9051"/>
                  </a:lnTo>
                  <a:lnTo>
                    <a:pt x="85873" y="8856"/>
                  </a:lnTo>
                  <a:lnTo>
                    <a:pt x="86882" y="9432"/>
                  </a:lnTo>
                  <a:lnTo>
                    <a:pt x="92998" y="18045"/>
                  </a:lnTo>
                  <a:lnTo>
                    <a:pt x="98711" y="40499"/>
                  </a:lnTo>
                  <a:lnTo>
                    <a:pt x="97295" y="53001"/>
                  </a:lnTo>
                  <a:lnTo>
                    <a:pt x="10160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4" name="SMARTInkShape-4389"/>
            <p:cNvSpPr/>
            <p:nvPr>
              <p:custDataLst>
                <p:tags r:id="rId164"/>
              </p:custDataLst>
            </p:nvPr>
          </p:nvSpPr>
          <p:spPr>
            <a:xfrm>
              <a:off x="4076700" y="5861128"/>
              <a:ext cx="31751" cy="44373"/>
            </a:xfrm>
            <a:custGeom>
              <a:avLst/>
              <a:gdLst/>
              <a:ahLst/>
              <a:cxnLst/>
              <a:rect l="0" t="0" r="0" b="0"/>
              <a:pathLst>
                <a:path w="31751" h="44373">
                  <a:moveTo>
                    <a:pt x="0" y="6272"/>
                  </a:moveTo>
                  <a:lnTo>
                    <a:pt x="0" y="6272"/>
                  </a:lnTo>
                  <a:lnTo>
                    <a:pt x="0" y="2901"/>
                  </a:lnTo>
                  <a:lnTo>
                    <a:pt x="705" y="1908"/>
                  </a:lnTo>
                  <a:lnTo>
                    <a:pt x="1881" y="1246"/>
                  </a:lnTo>
                  <a:lnTo>
                    <a:pt x="8789" y="313"/>
                  </a:lnTo>
                  <a:lnTo>
                    <a:pt x="17023" y="0"/>
                  </a:lnTo>
                  <a:lnTo>
                    <a:pt x="20031" y="1838"/>
                  </a:lnTo>
                  <a:lnTo>
                    <a:pt x="21820" y="3316"/>
                  </a:lnTo>
                  <a:lnTo>
                    <a:pt x="22308" y="5712"/>
                  </a:lnTo>
                  <a:lnTo>
                    <a:pt x="20968" y="12138"/>
                  </a:lnTo>
                  <a:lnTo>
                    <a:pt x="16247" y="20318"/>
                  </a:lnTo>
                  <a:lnTo>
                    <a:pt x="2077" y="30350"/>
                  </a:lnTo>
                  <a:lnTo>
                    <a:pt x="1384" y="31496"/>
                  </a:lnTo>
                  <a:lnTo>
                    <a:pt x="615" y="34651"/>
                  </a:lnTo>
                  <a:lnTo>
                    <a:pt x="1115" y="35775"/>
                  </a:lnTo>
                  <a:lnTo>
                    <a:pt x="2155" y="36524"/>
                  </a:lnTo>
                  <a:lnTo>
                    <a:pt x="6989" y="37578"/>
                  </a:lnTo>
                  <a:lnTo>
                    <a:pt x="17833" y="37996"/>
                  </a:lnTo>
                  <a:lnTo>
                    <a:pt x="31750" y="443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5" name="SMARTInkShape-4390"/>
            <p:cNvSpPr/>
            <p:nvPr>
              <p:custDataLst>
                <p:tags r:id="rId165"/>
              </p:custDataLst>
            </p:nvPr>
          </p:nvSpPr>
          <p:spPr>
            <a:xfrm>
              <a:off x="4210573" y="5746750"/>
              <a:ext cx="122701" cy="112696"/>
            </a:xfrm>
            <a:custGeom>
              <a:avLst/>
              <a:gdLst/>
              <a:ahLst/>
              <a:cxnLst/>
              <a:rect l="0" t="0" r="0" b="0"/>
              <a:pathLst>
                <a:path w="122701" h="112696">
                  <a:moveTo>
                    <a:pt x="12177" y="38100"/>
                  </a:moveTo>
                  <a:lnTo>
                    <a:pt x="12177" y="38100"/>
                  </a:lnTo>
                  <a:lnTo>
                    <a:pt x="5435" y="44842"/>
                  </a:lnTo>
                  <a:lnTo>
                    <a:pt x="2125" y="55676"/>
                  </a:lnTo>
                  <a:lnTo>
                    <a:pt x="0" y="78888"/>
                  </a:lnTo>
                  <a:lnTo>
                    <a:pt x="1237" y="82225"/>
                  </a:lnTo>
                  <a:lnTo>
                    <a:pt x="3472" y="84450"/>
                  </a:lnTo>
                  <a:lnTo>
                    <a:pt x="16100" y="91972"/>
                  </a:lnTo>
                  <a:lnTo>
                    <a:pt x="18320" y="91654"/>
                  </a:lnTo>
                  <a:lnTo>
                    <a:pt x="30324" y="86073"/>
                  </a:lnTo>
                  <a:lnTo>
                    <a:pt x="36235" y="80352"/>
                  </a:lnTo>
                  <a:lnTo>
                    <a:pt x="41214" y="74518"/>
                  </a:lnTo>
                  <a:lnTo>
                    <a:pt x="45778" y="71924"/>
                  </a:lnTo>
                  <a:lnTo>
                    <a:pt x="52315" y="70465"/>
                  </a:lnTo>
                  <a:lnTo>
                    <a:pt x="58474" y="73886"/>
                  </a:lnTo>
                  <a:lnTo>
                    <a:pt x="65209" y="80111"/>
                  </a:lnTo>
                  <a:lnTo>
                    <a:pt x="84804" y="103169"/>
                  </a:lnTo>
                  <a:lnTo>
                    <a:pt x="96334" y="110689"/>
                  </a:lnTo>
                  <a:lnTo>
                    <a:pt x="102027" y="112695"/>
                  </a:lnTo>
                  <a:lnTo>
                    <a:pt x="104532" y="112524"/>
                  </a:lnTo>
                  <a:lnTo>
                    <a:pt x="109198" y="110454"/>
                  </a:lnTo>
                  <a:lnTo>
                    <a:pt x="115791" y="101950"/>
                  </a:lnTo>
                  <a:lnTo>
                    <a:pt x="122213" y="87122"/>
                  </a:lnTo>
                  <a:lnTo>
                    <a:pt x="122700" y="75410"/>
                  </a:lnTo>
                  <a:lnTo>
                    <a:pt x="117264" y="43902"/>
                  </a:lnTo>
                  <a:lnTo>
                    <a:pt x="111439" y="24140"/>
                  </a:lnTo>
                  <a:lnTo>
                    <a:pt x="9472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6" name="SMARTInkShape-4391"/>
            <p:cNvSpPr/>
            <p:nvPr>
              <p:custDataLst>
                <p:tags r:id="rId166"/>
              </p:custDataLst>
            </p:nvPr>
          </p:nvSpPr>
          <p:spPr>
            <a:xfrm>
              <a:off x="4413328" y="5822950"/>
              <a:ext cx="6273" cy="81076"/>
            </a:xfrm>
            <a:custGeom>
              <a:avLst/>
              <a:gdLst/>
              <a:ahLst/>
              <a:cxnLst/>
              <a:rect l="0" t="0" r="0" b="0"/>
              <a:pathLst>
                <a:path w="6273" h="81076">
                  <a:moveTo>
                    <a:pt x="6272" y="0"/>
                  </a:moveTo>
                  <a:lnTo>
                    <a:pt x="6272" y="0"/>
                  </a:lnTo>
                  <a:lnTo>
                    <a:pt x="4390" y="12552"/>
                  </a:lnTo>
                  <a:lnTo>
                    <a:pt x="804" y="38070"/>
                  </a:lnTo>
                  <a:lnTo>
                    <a:pt x="0" y="69455"/>
                  </a:lnTo>
                  <a:lnTo>
                    <a:pt x="1838" y="75084"/>
                  </a:lnTo>
                  <a:lnTo>
                    <a:pt x="5396" y="81075"/>
                  </a:lnTo>
                  <a:lnTo>
                    <a:pt x="5883" y="78131"/>
                  </a:lnTo>
                  <a:lnTo>
                    <a:pt x="6272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7" name="SMARTInkShape-4392"/>
            <p:cNvSpPr/>
            <p:nvPr>
              <p:custDataLst>
                <p:tags r:id="rId167"/>
              </p:custDataLst>
            </p:nvPr>
          </p:nvSpPr>
          <p:spPr>
            <a:xfrm>
              <a:off x="4387850" y="581025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12700"/>
                  </a:moveTo>
                  <a:lnTo>
                    <a:pt x="0" y="12700"/>
                  </a:lnTo>
                  <a:lnTo>
                    <a:pt x="31096" y="11994"/>
                  </a:lnTo>
                  <a:lnTo>
                    <a:pt x="57021" y="5793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8" name="SMARTInkShape-4393"/>
            <p:cNvSpPr/>
            <p:nvPr>
              <p:custDataLst>
                <p:tags r:id="rId168"/>
              </p:custDataLst>
            </p:nvPr>
          </p:nvSpPr>
          <p:spPr>
            <a:xfrm>
              <a:off x="4381500" y="584835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26026" y="5645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9" name="SMARTInkShape-4394"/>
            <p:cNvSpPr/>
            <p:nvPr>
              <p:custDataLst>
                <p:tags r:id="rId169"/>
              </p:custDataLst>
            </p:nvPr>
          </p:nvSpPr>
          <p:spPr>
            <a:xfrm>
              <a:off x="4413664" y="5665422"/>
              <a:ext cx="50387" cy="62279"/>
            </a:xfrm>
            <a:custGeom>
              <a:avLst/>
              <a:gdLst/>
              <a:ahLst/>
              <a:cxnLst/>
              <a:rect l="0" t="0" r="0" b="0"/>
              <a:pathLst>
                <a:path w="50387" h="62279">
                  <a:moveTo>
                    <a:pt x="12286" y="17828"/>
                  </a:moveTo>
                  <a:lnTo>
                    <a:pt x="12286" y="17828"/>
                  </a:lnTo>
                  <a:lnTo>
                    <a:pt x="29293" y="1527"/>
                  </a:lnTo>
                  <a:lnTo>
                    <a:pt x="33485" y="0"/>
                  </a:lnTo>
                  <a:lnTo>
                    <a:pt x="34885" y="298"/>
                  </a:lnTo>
                  <a:lnTo>
                    <a:pt x="35819" y="1202"/>
                  </a:lnTo>
                  <a:lnTo>
                    <a:pt x="36441" y="2510"/>
                  </a:lnTo>
                  <a:lnTo>
                    <a:pt x="35251" y="7728"/>
                  </a:lnTo>
                  <a:lnTo>
                    <a:pt x="33946" y="11094"/>
                  </a:lnTo>
                  <a:lnTo>
                    <a:pt x="6658" y="41414"/>
                  </a:lnTo>
                  <a:lnTo>
                    <a:pt x="2729" y="46655"/>
                  </a:lnTo>
                  <a:lnTo>
                    <a:pt x="517" y="53572"/>
                  </a:lnTo>
                  <a:lnTo>
                    <a:pt x="0" y="57939"/>
                  </a:lnTo>
                  <a:lnTo>
                    <a:pt x="1273" y="59385"/>
                  </a:lnTo>
                  <a:lnTo>
                    <a:pt x="6451" y="60992"/>
                  </a:lnTo>
                  <a:lnTo>
                    <a:pt x="35907" y="62228"/>
                  </a:lnTo>
                  <a:lnTo>
                    <a:pt x="50386" y="622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43" name="SMARTInkShape-Group931"/>
          <p:cNvGrpSpPr/>
          <p:nvPr/>
        </p:nvGrpSpPr>
        <p:grpSpPr>
          <a:xfrm>
            <a:off x="3950601" y="5588883"/>
            <a:ext cx="151500" cy="199709"/>
            <a:chOff x="3950601" y="5588883"/>
            <a:chExt cx="151500" cy="199709"/>
          </a:xfrm>
        </p:grpSpPr>
        <p:sp>
          <p:nvSpPr>
            <p:cNvPr id="2041" name="SMARTInkShape-4395"/>
            <p:cNvSpPr/>
            <p:nvPr>
              <p:custDataLst>
                <p:tags r:id="rId146"/>
              </p:custDataLst>
            </p:nvPr>
          </p:nvSpPr>
          <p:spPr>
            <a:xfrm>
              <a:off x="3950601" y="5638800"/>
              <a:ext cx="73670" cy="149792"/>
            </a:xfrm>
            <a:custGeom>
              <a:avLst/>
              <a:gdLst/>
              <a:ahLst/>
              <a:cxnLst/>
              <a:rect l="0" t="0" r="0" b="0"/>
              <a:pathLst>
                <a:path w="73670" h="149792">
                  <a:moveTo>
                    <a:pt x="18149" y="0"/>
                  </a:moveTo>
                  <a:lnTo>
                    <a:pt x="18149" y="0"/>
                  </a:lnTo>
                  <a:lnTo>
                    <a:pt x="9360" y="26367"/>
                  </a:lnTo>
                  <a:lnTo>
                    <a:pt x="2140" y="57437"/>
                  </a:lnTo>
                  <a:lnTo>
                    <a:pt x="0" y="85222"/>
                  </a:lnTo>
                  <a:lnTo>
                    <a:pt x="205" y="98554"/>
                  </a:lnTo>
                  <a:lnTo>
                    <a:pt x="2648" y="106831"/>
                  </a:lnTo>
                  <a:lnTo>
                    <a:pt x="4287" y="109320"/>
                  </a:lnTo>
                  <a:lnTo>
                    <a:pt x="7990" y="112087"/>
                  </a:lnTo>
                  <a:lnTo>
                    <a:pt x="15751" y="107672"/>
                  </a:lnTo>
                  <a:lnTo>
                    <a:pt x="43339" y="79380"/>
                  </a:lnTo>
                  <a:lnTo>
                    <a:pt x="51922" y="74086"/>
                  </a:lnTo>
                  <a:lnTo>
                    <a:pt x="60441" y="71732"/>
                  </a:lnTo>
                  <a:lnTo>
                    <a:pt x="63983" y="73222"/>
                  </a:lnTo>
                  <a:lnTo>
                    <a:pt x="69799" y="80521"/>
                  </a:lnTo>
                  <a:lnTo>
                    <a:pt x="73669" y="96530"/>
                  </a:lnTo>
                  <a:lnTo>
                    <a:pt x="70812" y="108519"/>
                  </a:lnTo>
                  <a:lnTo>
                    <a:pt x="61270" y="125287"/>
                  </a:lnTo>
                  <a:lnTo>
                    <a:pt x="47624" y="139192"/>
                  </a:lnTo>
                  <a:lnTo>
                    <a:pt x="36893" y="146530"/>
                  </a:lnTo>
                  <a:lnTo>
                    <a:pt x="27421" y="149791"/>
                  </a:lnTo>
                  <a:lnTo>
                    <a:pt x="22919" y="149250"/>
                  </a:lnTo>
                  <a:lnTo>
                    <a:pt x="14154" y="144885"/>
                  </a:lnTo>
                  <a:lnTo>
                    <a:pt x="11253" y="141039"/>
                  </a:lnTo>
                  <a:lnTo>
                    <a:pt x="5449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2" name="SMARTInkShape-4396"/>
            <p:cNvSpPr/>
            <p:nvPr>
              <p:custDataLst>
                <p:tags r:id="rId147"/>
              </p:custDataLst>
            </p:nvPr>
          </p:nvSpPr>
          <p:spPr>
            <a:xfrm>
              <a:off x="4055672" y="5588883"/>
              <a:ext cx="46429" cy="81668"/>
            </a:xfrm>
            <a:custGeom>
              <a:avLst/>
              <a:gdLst/>
              <a:ahLst/>
              <a:cxnLst/>
              <a:rect l="0" t="0" r="0" b="0"/>
              <a:pathLst>
                <a:path w="46429" h="81668">
                  <a:moveTo>
                    <a:pt x="14678" y="5467"/>
                  </a:moveTo>
                  <a:lnTo>
                    <a:pt x="14678" y="5467"/>
                  </a:lnTo>
                  <a:lnTo>
                    <a:pt x="18049" y="2096"/>
                  </a:lnTo>
                  <a:lnTo>
                    <a:pt x="23467" y="441"/>
                  </a:lnTo>
                  <a:lnTo>
                    <a:pt x="26887" y="0"/>
                  </a:lnTo>
                  <a:lnTo>
                    <a:pt x="32569" y="1391"/>
                  </a:lnTo>
                  <a:lnTo>
                    <a:pt x="35072" y="2749"/>
                  </a:lnTo>
                  <a:lnTo>
                    <a:pt x="36741" y="5065"/>
                  </a:lnTo>
                  <a:lnTo>
                    <a:pt x="39089" y="14363"/>
                  </a:lnTo>
                  <a:lnTo>
                    <a:pt x="39639" y="19534"/>
                  </a:lnTo>
                  <a:lnTo>
                    <a:pt x="36577" y="29782"/>
                  </a:lnTo>
                  <a:lnTo>
                    <a:pt x="7177" y="57739"/>
                  </a:lnTo>
                  <a:lnTo>
                    <a:pt x="1231" y="63506"/>
                  </a:lnTo>
                  <a:lnTo>
                    <a:pt x="69" y="66032"/>
                  </a:lnTo>
                  <a:lnTo>
                    <a:pt x="0" y="68422"/>
                  </a:lnTo>
                  <a:lnTo>
                    <a:pt x="659" y="70720"/>
                  </a:lnTo>
                  <a:lnTo>
                    <a:pt x="1804" y="72252"/>
                  </a:lnTo>
                  <a:lnTo>
                    <a:pt x="4958" y="73955"/>
                  </a:lnTo>
                  <a:lnTo>
                    <a:pt x="34849" y="75943"/>
                  </a:lnTo>
                  <a:lnTo>
                    <a:pt x="46428" y="8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044" name="SMARTInkShape-4397"/>
          <p:cNvSpPr/>
          <p:nvPr>
            <p:custDataLst>
              <p:tags r:id="rId10"/>
            </p:custDataLst>
          </p:nvPr>
        </p:nvSpPr>
        <p:spPr>
          <a:xfrm>
            <a:off x="4737100" y="5581650"/>
            <a:ext cx="107951" cy="18705"/>
          </a:xfrm>
          <a:custGeom>
            <a:avLst/>
            <a:gdLst/>
            <a:ahLst/>
            <a:cxnLst/>
            <a:rect l="0" t="0" r="0" b="0"/>
            <a:pathLst>
              <a:path w="107951" h="18705">
                <a:moveTo>
                  <a:pt x="0" y="0"/>
                </a:moveTo>
                <a:lnTo>
                  <a:pt x="0" y="0"/>
                </a:lnTo>
                <a:lnTo>
                  <a:pt x="26680" y="1881"/>
                </a:lnTo>
                <a:lnTo>
                  <a:pt x="54424" y="5467"/>
                </a:lnTo>
                <a:lnTo>
                  <a:pt x="76942" y="11245"/>
                </a:lnTo>
                <a:lnTo>
                  <a:pt x="95931" y="17883"/>
                </a:lnTo>
                <a:lnTo>
                  <a:pt x="103291" y="18704"/>
                </a:lnTo>
                <a:lnTo>
                  <a:pt x="104844" y="18114"/>
                </a:lnTo>
                <a:lnTo>
                  <a:pt x="105880" y="17014"/>
                </a:lnTo>
                <a:lnTo>
                  <a:pt x="107950" y="127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047" name="SMARTInkShape-Group933"/>
          <p:cNvGrpSpPr/>
          <p:nvPr/>
        </p:nvGrpSpPr>
        <p:grpSpPr>
          <a:xfrm>
            <a:off x="5176394" y="5448562"/>
            <a:ext cx="62357" cy="203842"/>
            <a:chOff x="5176394" y="5448562"/>
            <a:chExt cx="62357" cy="203842"/>
          </a:xfrm>
        </p:grpSpPr>
        <p:sp>
          <p:nvSpPr>
            <p:cNvPr id="2045" name="SMARTInkShape-4398"/>
            <p:cNvSpPr/>
            <p:nvPr>
              <p:custDataLst>
                <p:tags r:id="rId144"/>
              </p:custDataLst>
            </p:nvPr>
          </p:nvSpPr>
          <p:spPr>
            <a:xfrm>
              <a:off x="5176394" y="5537200"/>
              <a:ext cx="62357" cy="115204"/>
            </a:xfrm>
            <a:custGeom>
              <a:avLst/>
              <a:gdLst/>
              <a:ahLst/>
              <a:cxnLst/>
              <a:rect l="0" t="0" r="0" b="0"/>
              <a:pathLst>
                <a:path w="62357" h="115204">
                  <a:moveTo>
                    <a:pt x="11556" y="0"/>
                  </a:moveTo>
                  <a:lnTo>
                    <a:pt x="11556" y="0"/>
                  </a:lnTo>
                  <a:lnTo>
                    <a:pt x="8185" y="27789"/>
                  </a:lnTo>
                  <a:lnTo>
                    <a:pt x="2719" y="52997"/>
                  </a:lnTo>
                  <a:lnTo>
                    <a:pt x="0" y="78340"/>
                  </a:lnTo>
                  <a:lnTo>
                    <a:pt x="3127" y="93379"/>
                  </a:lnTo>
                  <a:lnTo>
                    <a:pt x="9221" y="105708"/>
                  </a:lnTo>
                  <a:lnTo>
                    <a:pt x="16632" y="113538"/>
                  </a:lnTo>
                  <a:lnTo>
                    <a:pt x="21996" y="115203"/>
                  </a:lnTo>
                  <a:lnTo>
                    <a:pt x="35482" y="115172"/>
                  </a:lnTo>
                  <a:lnTo>
                    <a:pt x="47119" y="109043"/>
                  </a:lnTo>
                  <a:lnTo>
                    <a:pt x="62356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6" name="SMARTInkShape-4399"/>
            <p:cNvSpPr/>
            <p:nvPr>
              <p:custDataLst>
                <p:tags r:id="rId145"/>
              </p:custDataLst>
            </p:nvPr>
          </p:nvSpPr>
          <p:spPr>
            <a:xfrm>
              <a:off x="5194300" y="5448562"/>
              <a:ext cx="6351" cy="6089"/>
            </a:xfrm>
            <a:custGeom>
              <a:avLst/>
              <a:gdLst/>
              <a:ahLst/>
              <a:cxnLst/>
              <a:rect l="0" t="0" r="0" b="0"/>
              <a:pathLst>
                <a:path w="6351" h="6089">
                  <a:moveTo>
                    <a:pt x="0" y="6088"/>
                  </a:moveTo>
                  <a:lnTo>
                    <a:pt x="0" y="6088"/>
                  </a:lnTo>
                  <a:lnTo>
                    <a:pt x="0" y="0"/>
                  </a:lnTo>
                  <a:lnTo>
                    <a:pt x="6350" y="60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54" name="SMARTInkShape-Group934"/>
          <p:cNvGrpSpPr/>
          <p:nvPr/>
        </p:nvGrpSpPr>
        <p:grpSpPr>
          <a:xfrm>
            <a:off x="5549900" y="5162594"/>
            <a:ext cx="400051" cy="241257"/>
            <a:chOff x="5549900" y="5162594"/>
            <a:chExt cx="400051" cy="241257"/>
          </a:xfrm>
        </p:grpSpPr>
        <p:sp>
          <p:nvSpPr>
            <p:cNvPr id="2048" name="SMARTInkShape-4400"/>
            <p:cNvSpPr/>
            <p:nvPr>
              <p:custDataLst>
                <p:tags r:id="rId138"/>
              </p:custDataLst>
            </p:nvPr>
          </p:nvSpPr>
          <p:spPr>
            <a:xfrm>
              <a:off x="5619750" y="5200650"/>
              <a:ext cx="25401" cy="133351"/>
            </a:xfrm>
            <a:custGeom>
              <a:avLst/>
              <a:gdLst/>
              <a:ahLst/>
              <a:cxnLst/>
              <a:rect l="0" t="0" r="0" b="0"/>
              <a:pathLst>
                <a:path w="25401" h="133351">
                  <a:moveTo>
                    <a:pt x="25400" y="0"/>
                  </a:moveTo>
                  <a:lnTo>
                    <a:pt x="25400" y="0"/>
                  </a:lnTo>
                  <a:lnTo>
                    <a:pt x="22029" y="0"/>
                  </a:lnTo>
                  <a:lnTo>
                    <a:pt x="21036" y="705"/>
                  </a:lnTo>
                  <a:lnTo>
                    <a:pt x="20374" y="1881"/>
                  </a:lnTo>
                  <a:lnTo>
                    <a:pt x="14155" y="26745"/>
                  </a:lnTo>
                  <a:lnTo>
                    <a:pt x="8270" y="53863"/>
                  </a:lnTo>
                  <a:lnTo>
                    <a:pt x="2764" y="80087"/>
                  </a:lnTo>
                  <a:lnTo>
                    <a:pt x="819" y="105025"/>
                  </a:lnTo>
                  <a:lnTo>
                    <a:pt x="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9" name="SMARTInkShape-4401"/>
            <p:cNvSpPr/>
            <p:nvPr>
              <p:custDataLst>
                <p:tags r:id="rId139"/>
              </p:custDataLst>
            </p:nvPr>
          </p:nvSpPr>
          <p:spPr>
            <a:xfrm>
              <a:off x="5549900" y="5162594"/>
              <a:ext cx="152401" cy="12657"/>
            </a:xfrm>
            <a:custGeom>
              <a:avLst/>
              <a:gdLst/>
              <a:ahLst/>
              <a:cxnLst/>
              <a:rect l="0" t="0" r="0" b="0"/>
              <a:pathLst>
                <a:path w="152401" h="12657">
                  <a:moveTo>
                    <a:pt x="0" y="12656"/>
                  </a:moveTo>
                  <a:lnTo>
                    <a:pt x="0" y="12656"/>
                  </a:lnTo>
                  <a:lnTo>
                    <a:pt x="0" y="9285"/>
                  </a:lnTo>
                  <a:lnTo>
                    <a:pt x="3763" y="5749"/>
                  </a:lnTo>
                  <a:lnTo>
                    <a:pt x="6741" y="3817"/>
                  </a:lnTo>
                  <a:lnTo>
                    <a:pt x="32507" y="720"/>
                  </a:lnTo>
                  <a:lnTo>
                    <a:pt x="61451" y="182"/>
                  </a:lnTo>
                  <a:lnTo>
                    <a:pt x="84462" y="56"/>
                  </a:lnTo>
                  <a:lnTo>
                    <a:pt x="106918" y="0"/>
                  </a:lnTo>
                  <a:lnTo>
                    <a:pt x="133750" y="1850"/>
                  </a:lnTo>
                  <a:lnTo>
                    <a:pt x="152400" y="63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0" name="SMARTInkShape-4402"/>
            <p:cNvSpPr/>
            <p:nvPr>
              <p:custDataLst>
                <p:tags r:id="rId140"/>
              </p:custDataLst>
            </p:nvPr>
          </p:nvSpPr>
          <p:spPr>
            <a:xfrm>
              <a:off x="5562600" y="5219700"/>
              <a:ext cx="95251" cy="11938"/>
            </a:xfrm>
            <a:custGeom>
              <a:avLst/>
              <a:gdLst/>
              <a:ahLst/>
              <a:cxnLst/>
              <a:rect l="0" t="0" r="0" b="0"/>
              <a:pathLst>
                <a:path w="95251" h="11938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3763" y="6907"/>
                  </a:lnTo>
                  <a:lnTo>
                    <a:pt x="6742" y="8838"/>
                  </a:lnTo>
                  <a:lnTo>
                    <a:pt x="35459" y="11937"/>
                  </a:lnTo>
                  <a:lnTo>
                    <a:pt x="66741" y="10668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1" name="SMARTInkShape-4403"/>
            <p:cNvSpPr/>
            <p:nvPr>
              <p:custDataLst>
                <p:tags r:id="rId141"/>
              </p:custDataLst>
            </p:nvPr>
          </p:nvSpPr>
          <p:spPr>
            <a:xfrm>
              <a:off x="5706169" y="5270500"/>
              <a:ext cx="50735" cy="54661"/>
            </a:xfrm>
            <a:custGeom>
              <a:avLst/>
              <a:gdLst/>
              <a:ahLst/>
              <a:cxnLst/>
              <a:rect l="0" t="0" r="0" b="0"/>
              <a:pathLst>
                <a:path w="50735" h="54661">
                  <a:moveTo>
                    <a:pt x="15181" y="6350"/>
                  </a:moveTo>
                  <a:lnTo>
                    <a:pt x="15181" y="6350"/>
                  </a:lnTo>
                  <a:lnTo>
                    <a:pt x="3248" y="20165"/>
                  </a:lnTo>
                  <a:lnTo>
                    <a:pt x="876" y="24026"/>
                  </a:lnTo>
                  <a:lnTo>
                    <a:pt x="0" y="28012"/>
                  </a:lnTo>
                  <a:lnTo>
                    <a:pt x="907" y="36203"/>
                  </a:lnTo>
                  <a:lnTo>
                    <a:pt x="5386" y="48749"/>
                  </a:lnTo>
                  <a:lnTo>
                    <a:pt x="8651" y="51549"/>
                  </a:lnTo>
                  <a:lnTo>
                    <a:pt x="17923" y="54660"/>
                  </a:lnTo>
                  <a:lnTo>
                    <a:pt x="27217" y="54162"/>
                  </a:lnTo>
                  <a:lnTo>
                    <a:pt x="36053" y="50883"/>
                  </a:lnTo>
                  <a:lnTo>
                    <a:pt x="44683" y="44722"/>
                  </a:lnTo>
                  <a:lnTo>
                    <a:pt x="49460" y="37280"/>
                  </a:lnTo>
                  <a:lnTo>
                    <a:pt x="50734" y="33320"/>
                  </a:lnTo>
                  <a:lnTo>
                    <a:pt x="48386" y="23275"/>
                  </a:lnTo>
                  <a:lnTo>
                    <a:pt x="42637" y="13167"/>
                  </a:lnTo>
                  <a:lnTo>
                    <a:pt x="35381" y="6322"/>
                  </a:lnTo>
                  <a:lnTo>
                    <a:pt x="27452" y="2810"/>
                  </a:lnTo>
                  <a:lnTo>
                    <a:pt x="1518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2" name="SMARTInkShape-4404"/>
            <p:cNvSpPr/>
            <p:nvPr>
              <p:custDataLst>
                <p:tags r:id="rId142"/>
              </p:custDataLst>
            </p:nvPr>
          </p:nvSpPr>
          <p:spPr>
            <a:xfrm>
              <a:off x="5702300" y="5248143"/>
              <a:ext cx="177801" cy="155708"/>
            </a:xfrm>
            <a:custGeom>
              <a:avLst/>
              <a:gdLst/>
              <a:ahLst/>
              <a:cxnLst/>
              <a:rect l="0" t="0" r="0" b="0"/>
              <a:pathLst>
                <a:path w="177801" h="155708">
                  <a:moveTo>
                    <a:pt x="0" y="155707"/>
                  </a:moveTo>
                  <a:lnTo>
                    <a:pt x="0" y="155707"/>
                  </a:lnTo>
                  <a:lnTo>
                    <a:pt x="31161" y="127916"/>
                  </a:lnTo>
                  <a:lnTo>
                    <a:pt x="55242" y="109254"/>
                  </a:lnTo>
                  <a:lnTo>
                    <a:pt x="82407" y="87789"/>
                  </a:lnTo>
                  <a:lnTo>
                    <a:pt x="110944" y="61786"/>
                  </a:lnTo>
                  <a:lnTo>
                    <a:pt x="134445" y="39410"/>
                  </a:lnTo>
                  <a:lnTo>
                    <a:pt x="165787" y="8792"/>
                  </a:lnTo>
                  <a:lnTo>
                    <a:pt x="174241" y="463"/>
                  </a:lnTo>
                  <a:lnTo>
                    <a:pt x="175427" y="0"/>
                  </a:lnTo>
                  <a:lnTo>
                    <a:pt x="176218" y="396"/>
                  </a:lnTo>
                  <a:lnTo>
                    <a:pt x="177800" y="33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3" name="SMARTInkShape-4405"/>
            <p:cNvSpPr/>
            <p:nvPr>
              <p:custDataLst>
                <p:tags r:id="rId143"/>
              </p:custDataLst>
            </p:nvPr>
          </p:nvSpPr>
          <p:spPr>
            <a:xfrm>
              <a:off x="5835910" y="5330345"/>
              <a:ext cx="114041" cy="66388"/>
            </a:xfrm>
            <a:custGeom>
              <a:avLst/>
              <a:gdLst/>
              <a:ahLst/>
              <a:cxnLst/>
              <a:rect l="0" t="0" r="0" b="0"/>
              <a:pathLst>
                <a:path w="114041" h="66388">
                  <a:moveTo>
                    <a:pt x="6090" y="3655"/>
                  </a:moveTo>
                  <a:lnTo>
                    <a:pt x="6090" y="3655"/>
                  </a:lnTo>
                  <a:lnTo>
                    <a:pt x="4209" y="24378"/>
                  </a:lnTo>
                  <a:lnTo>
                    <a:pt x="132" y="54044"/>
                  </a:lnTo>
                  <a:lnTo>
                    <a:pt x="0" y="58414"/>
                  </a:lnTo>
                  <a:lnTo>
                    <a:pt x="621" y="61327"/>
                  </a:lnTo>
                  <a:lnTo>
                    <a:pt x="1737" y="63270"/>
                  </a:lnTo>
                  <a:lnTo>
                    <a:pt x="3188" y="64564"/>
                  </a:lnTo>
                  <a:lnTo>
                    <a:pt x="6681" y="66004"/>
                  </a:lnTo>
                  <a:lnTo>
                    <a:pt x="8601" y="66387"/>
                  </a:lnTo>
                  <a:lnTo>
                    <a:pt x="10587" y="65232"/>
                  </a:lnTo>
                  <a:lnTo>
                    <a:pt x="32480" y="36720"/>
                  </a:lnTo>
                  <a:lnTo>
                    <a:pt x="53132" y="13259"/>
                  </a:lnTo>
                  <a:lnTo>
                    <a:pt x="55220" y="8393"/>
                  </a:lnTo>
                  <a:lnTo>
                    <a:pt x="56482" y="7520"/>
                  </a:lnTo>
                  <a:lnTo>
                    <a:pt x="58029" y="7642"/>
                  </a:lnTo>
                  <a:lnTo>
                    <a:pt x="59766" y="8430"/>
                  </a:lnTo>
                  <a:lnTo>
                    <a:pt x="60218" y="9660"/>
                  </a:lnTo>
                  <a:lnTo>
                    <a:pt x="59815" y="11186"/>
                  </a:lnTo>
                  <a:lnTo>
                    <a:pt x="58839" y="12909"/>
                  </a:lnTo>
                  <a:lnTo>
                    <a:pt x="60291" y="32861"/>
                  </a:lnTo>
                  <a:lnTo>
                    <a:pt x="58402" y="39213"/>
                  </a:lnTo>
                  <a:lnTo>
                    <a:pt x="57089" y="52169"/>
                  </a:lnTo>
                  <a:lnTo>
                    <a:pt x="58434" y="52225"/>
                  </a:lnTo>
                  <a:lnTo>
                    <a:pt x="63691" y="50407"/>
                  </a:lnTo>
                  <a:lnTo>
                    <a:pt x="68850" y="45365"/>
                  </a:lnTo>
                  <a:lnTo>
                    <a:pt x="93873" y="17849"/>
                  </a:lnTo>
                  <a:lnTo>
                    <a:pt x="111105" y="289"/>
                  </a:lnTo>
                  <a:lnTo>
                    <a:pt x="112084" y="0"/>
                  </a:lnTo>
                  <a:lnTo>
                    <a:pt x="112735" y="513"/>
                  </a:lnTo>
                  <a:lnTo>
                    <a:pt x="113170" y="1561"/>
                  </a:lnTo>
                  <a:lnTo>
                    <a:pt x="113963" y="24519"/>
                  </a:lnTo>
                  <a:lnTo>
                    <a:pt x="110367" y="43394"/>
                  </a:lnTo>
                  <a:lnTo>
                    <a:pt x="114040" y="608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63" name="SMARTInkShape-Group935"/>
          <p:cNvGrpSpPr/>
          <p:nvPr/>
        </p:nvGrpSpPr>
        <p:grpSpPr>
          <a:xfrm>
            <a:off x="5492750" y="5162550"/>
            <a:ext cx="1631951" cy="368301"/>
            <a:chOff x="5492750" y="5162550"/>
            <a:chExt cx="1631951" cy="368301"/>
          </a:xfrm>
        </p:grpSpPr>
        <p:sp>
          <p:nvSpPr>
            <p:cNvPr id="2055" name="SMARTInkShape-4406"/>
            <p:cNvSpPr/>
            <p:nvPr>
              <p:custDataLst>
                <p:tags r:id="rId130"/>
              </p:custDataLst>
            </p:nvPr>
          </p:nvSpPr>
          <p:spPr>
            <a:xfrm>
              <a:off x="6216650" y="5162550"/>
              <a:ext cx="72299" cy="149458"/>
            </a:xfrm>
            <a:custGeom>
              <a:avLst/>
              <a:gdLst/>
              <a:ahLst/>
              <a:cxnLst/>
              <a:rect l="0" t="0" r="0" b="0"/>
              <a:pathLst>
                <a:path w="72299" h="149458">
                  <a:moveTo>
                    <a:pt x="31750" y="0"/>
                  </a:moveTo>
                  <a:lnTo>
                    <a:pt x="31750" y="0"/>
                  </a:lnTo>
                  <a:lnTo>
                    <a:pt x="28379" y="0"/>
                  </a:lnTo>
                  <a:lnTo>
                    <a:pt x="24842" y="7526"/>
                  </a:lnTo>
                  <a:lnTo>
                    <a:pt x="16823" y="38724"/>
                  </a:lnTo>
                  <a:lnTo>
                    <a:pt x="10551" y="68545"/>
                  </a:lnTo>
                  <a:lnTo>
                    <a:pt x="4225" y="96353"/>
                  </a:lnTo>
                  <a:lnTo>
                    <a:pt x="1251" y="112353"/>
                  </a:lnTo>
                  <a:lnTo>
                    <a:pt x="1539" y="115119"/>
                  </a:lnTo>
                  <a:lnTo>
                    <a:pt x="2438" y="116963"/>
                  </a:lnTo>
                  <a:lnTo>
                    <a:pt x="3742" y="118192"/>
                  </a:lnTo>
                  <a:lnTo>
                    <a:pt x="5318" y="117601"/>
                  </a:lnTo>
                  <a:lnTo>
                    <a:pt x="8948" y="113180"/>
                  </a:lnTo>
                  <a:lnTo>
                    <a:pt x="27903" y="82890"/>
                  </a:lnTo>
                  <a:lnTo>
                    <a:pt x="44552" y="63959"/>
                  </a:lnTo>
                  <a:lnTo>
                    <a:pt x="48046" y="62395"/>
                  </a:lnTo>
                  <a:lnTo>
                    <a:pt x="55690" y="62539"/>
                  </a:lnTo>
                  <a:lnTo>
                    <a:pt x="58999" y="64270"/>
                  </a:lnTo>
                  <a:lnTo>
                    <a:pt x="64557" y="69957"/>
                  </a:lnTo>
                  <a:lnTo>
                    <a:pt x="71651" y="84463"/>
                  </a:lnTo>
                  <a:lnTo>
                    <a:pt x="72298" y="97981"/>
                  </a:lnTo>
                  <a:lnTo>
                    <a:pt x="69528" y="112692"/>
                  </a:lnTo>
                  <a:lnTo>
                    <a:pt x="63591" y="126285"/>
                  </a:lnTo>
                  <a:lnTo>
                    <a:pt x="48945" y="142467"/>
                  </a:lnTo>
                  <a:lnTo>
                    <a:pt x="37276" y="147985"/>
                  </a:lnTo>
                  <a:lnTo>
                    <a:pt x="31200" y="149457"/>
                  </a:lnTo>
                  <a:lnTo>
                    <a:pt x="25740" y="149027"/>
                  </a:lnTo>
                  <a:lnTo>
                    <a:pt x="15908" y="144786"/>
                  </a:lnTo>
                  <a:lnTo>
                    <a:pt x="8717" y="138197"/>
                  </a:lnTo>
                  <a:lnTo>
                    <a:pt x="3874" y="131271"/>
                  </a:lnTo>
                  <a:lnTo>
                    <a:pt x="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6" name="SMARTInkShape-4407"/>
            <p:cNvSpPr/>
            <p:nvPr>
              <p:custDataLst>
                <p:tags r:id="rId131"/>
              </p:custDataLst>
            </p:nvPr>
          </p:nvSpPr>
          <p:spPr>
            <a:xfrm>
              <a:off x="6172200" y="5314950"/>
              <a:ext cx="133351" cy="12701"/>
            </a:xfrm>
            <a:custGeom>
              <a:avLst/>
              <a:gdLst/>
              <a:ahLst/>
              <a:cxnLst/>
              <a:rect l="0" t="0" r="0" b="0"/>
              <a:pathLst>
                <a:path w="13335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33587" y="7839"/>
                  </a:lnTo>
                  <a:lnTo>
                    <a:pt x="57694" y="11261"/>
                  </a:lnTo>
                  <a:lnTo>
                    <a:pt x="84593" y="12273"/>
                  </a:lnTo>
                  <a:lnTo>
                    <a:pt x="111142" y="12574"/>
                  </a:lnTo>
                  <a:lnTo>
                    <a:pt x="1333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7" name="SMARTInkShape-4408"/>
            <p:cNvSpPr/>
            <p:nvPr>
              <p:custDataLst>
                <p:tags r:id="rId132"/>
              </p:custDataLst>
            </p:nvPr>
          </p:nvSpPr>
          <p:spPr>
            <a:xfrm>
              <a:off x="6191250" y="5360283"/>
              <a:ext cx="133351" cy="56268"/>
            </a:xfrm>
            <a:custGeom>
              <a:avLst/>
              <a:gdLst/>
              <a:ahLst/>
              <a:cxnLst/>
              <a:rect l="0" t="0" r="0" b="0"/>
              <a:pathLst>
                <a:path w="133351" h="56268">
                  <a:moveTo>
                    <a:pt x="0" y="5467"/>
                  </a:moveTo>
                  <a:lnTo>
                    <a:pt x="0" y="5467"/>
                  </a:lnTo>
                  <a:lnTo>
                    <a:pt x="3371" y="2096"/>
                  </a:lnTo>
                  <a:lnTo>
                    <a:pt x="6907" y="441"/>
                  </a:lnTo>
                  <a:lnTo>
                    <a:pt x="8838" y="0"/>
                  </a:lnTo>
                  <a:lnTo>
                    <a:pt x="10831" y="411"/>
                  </a:lnTo>
                  <a:lnTo>
                    <a:pt x="14927" y="2749"/>
                  </a:lnTo>
                  <a:lnTo>
                    <a:pt x="16301" y="5065"/>
                  </a:lnTo>
                  <a:lnTo>
                    <a:pt x="18235" y="15775"/>
                  </a:lnTo>
                  <a:lnTo>
                    <a:pt x="20770" y="36117"/>
                  </a:lnTo>
                  <a:lnTo>
                    <a:pt x="24485" y="47191"/>
                  </a:lnTo>
                  <a:lnTo>
                    <a:pt x="25495" y="48100"/>
                  </a:lnTo>
                  <a:lnTo>
                    <a:pt x="28500" y="49109"/>
                  </a:lnTo>
                  <a:lnTo>
                    <a:pt x="30289" y="48673"/>
                  </a:lnTo>
                  <a:lnTo>
                    <a:pt x="34158" y="46307"/>
                  </a:lnTo>
                  <a:lnTo>
                    <a:pt x="40303" y="37637"/>
                  </a:lnTo>
                  <a:lnTo>
                    <a:pt x="47457" y="11688"/>
                  </a:lnTo>
                  <a:lnTo>
                    <a:pt x="53180" y="3940"/>
                  </a:lnTo>
                  <a:lnTo>
                    <a:pt x="57267" y="1260"/>
                  </a:lnTo>
                  <a:lnTo>
                    <a:pt x="59344" y="546"/>
                  </a:lnTo>
                  <a:lnTo>
                    <a:pt x="61435" y="775"/>
                  </a:lnTo>
                  <a:lnTo>
                    <a:pt x="65639" y="2911"/>
                  </a:lnTo>
                  <a:lnTo>
                    <a:pt x="67043" y="5174"/>
                  </a:lnTo>
                  <a:lnTo>
                    <a:pt x="69018" y="15807"/>
                  </a:lnTo>
                  <a:lnTo>
                    <a:pt x="69740" y="37350"/>
                  </a:lnTo>
                  <a:lnTo>
                    <a:pt x="69071" y="39422"/>
                  </a:lnTo>
                  <a:lnTo>
                    <a:pt x="67920" y="40804"/>
                  </a:lnTo>
                  <a:lnTo>
                    <a:pt x="66446" y="41725"/>
                  </a:lnTo>
                  <a:lnTo>
                    <a:pt x="66170" y="42339"/>
                  </a:lnTo>
                  <a:lnTo>
                    <a:pt x="66691" y="42748"/>
                  </a:lnTo>
                  <a:lnTo>
                    <a:pt x="67744" y="43021"/>
                  </a:lnTo>
                  <a:lnTo>
                    <a:pt x="70795" y="41443"/>
                  </a:lnTo>
                  <a:lnTo>
                    <a:pt x="99028" y="17691"/>
                  </a:lnTo>
                  <a:lnTo>
                    <a:pt x="112634" y="6865"/>
                  </a:lnTo>
                  <a:lnTo>
                    <a:pt x="113895" y="7104"/>
                  </a:lnTo>
                  <a:lnTo>
                    <a:pt x="117177" y="9252"/>
                  </a:lnTo>
                  <a:lnTo>
                    <a:pt x="119107" y="14440"/>
                  </a:lnTo>
                  <a:lnTo>
                    <a:pt x="122074" y="25294"/>
                  </a:lnTo>
                  <a:lnTo>
                    <a:pt x="125540" y="37447"/>
                  </a:lnTo>
                  <a:lnTo>
                    <a:pt x="127057" y="45080"/>
                  </a:lnTo>
                  <a:lnTo>
                    <a:pt x="133350" y="562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8" name="SMARTInkShape-4409"/>
            <p:cNvSpPr/>
            <p:nvPr>
              <p:custDataLst>
                <p:tags r:id="rId133"/>
              </p:custDataLst>
            </p:nvPr>
          </p:nvSpPr>
          <p:spPr>
            <a:xfrm>
              <a:off x="6428567" y="5264150"/>
              <a:ext cx="124153" cy="99032"/>
            </a:xfrm>
            <a:custGeom>
              <a:avLst/>
              <a:gdLst/>
              <a:ahLst/>
              <a:cxnLst/>
              <a:rect l="0" t="0" r="0" b="0"/>
              <a:pathLst>
                <a:path w="124153" h="99032">
                  <a:moveTo>
                    <a:pt x="29383" y="12700"/>
                  </a:moveTo>
                  <a:lnTo>
                    <a:pt x="29383" y="12700"/>
                  </a:lnTo>
                  <a:lnTo>
                    <a:pt x="26012" y="12700"/>
                  </a:lnTo>
                  <a:lnTo>
                    <a:pt x="17173" y="19442"/>
                  </a:lnTo>
                  <a:lnTo>
                    <a:pt x="5618" y="37118"/>
                  </a:lnTo>
                  <a:lnTo>
                    <a:pt x="0" y="60230"/>
                  </a:lnTo>
                  <a:lnTo>
                    <a:pt x="1705" y="78210"/>
                  </a:lnTo>
                  <a:lnTo>
                    <a:pt x="6732" y="86030"/>
                  </a:lnTo>
                  <a:lnTo>
                    <a:pt x="10050" y="89103"/>
                  </a:lnTo>
                  <a:lnTo>
                    <a:pt x="17498" y="92518"/>
                  </a:lnTo>
                  <a:lnTo>
                    <a:pt x="21459" y="93429"/>
                  </a:lnTo>
                  <a:lnTo>
                    <a:pt x="31505" y="90678"/>
                  </a:lnTo>
                  <a:lnTo>
                    <a:pt x="42321" y="84046"/>
                  </a:lnTo>
                  <a:lnTo>
                    <a:pt x="65119" y="56511"/>
                  </a:lnTo>
                  <a:lnTo>
                    <a:pt x="72112" y="43174"/>
                  </a:lnTo>
                  <a:lnTo>
                    <a:pt x="72686" y="42894"/>
                  </a:lnTo>
                  <a:lnTo>
                    <a:pt x="73068" y="43413"/>
                  </a:lnTo>
                  <a:lnTo>
                    <a:pt x="68298" y="65406"/>
                  </a:lnTo>
                  <a:lnTo>
                    <a:pt x="71608" y="75165"/>
                  </a:lnTo>
                  <a:lnTo>
                    <a:pt x="85232" y="92929"/>
                  </a:lnTo>
                  <a:lnTo>
                    <a:pt x="93246" y="97746"/>
                  </a:lnTo>
                  <a:lnTo>
                    <a:pt x="97358" y="99031"/>
                  </a:lnTo>
                  <a:lnTo>
                    <a:pt x="105691" y="98576"/>
                  </a:lnTo>
                  <a:lnTo>
                    <a:pt x="109888" y="97468"/>
                  </a:lnTo>
                  <a:lnTo>
                    <a:pt x="116434" y="92473"/>
                  </a:lnTo>
                  <a:lnTo>
                    <a:pt x="119167" y="89165"/>
                  </a:lnTo>
                  <a:lnTo>
                    <a:pt x="122204" y="79846"/>
                  </a:lnTo>
                  <a:lnTo>
                    <a:pt x="124152" y="53245"/>
                  </a:lnTo>
                  <a:lnTo>
                    <a:pt x="117748" y="25733"/>
                  </a:lnTo>
                  <a:lnTo>
                    <a:pt x="106915" y="5351"/>
                  </a:lnTo>
                  <a:lnTo>
                    <a:pt x="103648" y="2156"/>
                  </a:lnTo>
                  <a:lnTo>
                    <a:pt x="100765" y="732"/>
                  </a:lnTo>
                  <a:lnTo>
                    <a:pt x="9288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9" name="SMARTInkShape-4410"/>
            <p:cNvSpPr/>
            <p:nvPr>
              <p:custDataLst>
                <p:tags r:id="rId134"/>
              </p:custDataLst>
            </p:nvPr>
          </p:nvSpPr>
          <p:spPr>
            <a:xfrm>
              <a:off x="6617040" y="5308600"/>
              <a:ext cx="12361" cy="69851"/>
            </a:xfrm>
            <a:custGeom>
              <a:avLst/>
              <a:gdLst/>
              <a:ahLst/>
              <a:cxnLst/>
              <a:rect l="0" t="0" r="0" b="0"/>
              <a:pathLst>
                <a:path w="12361" h="69851">
                  <a:moveTo>
                    <a:pt x="12360" y="0"/>
                  </a:moveTo>
                  <a:lnTo>
                    <a:pt x="12360" y="0"/>
                  </a:lnTo>
                  <a:lnTo>
                    <a:pt x="2234" y="22368"/>
                  </a:lnTo>
                  <a:lnTo>
                    <a:pt x="0" y="47865"/>
                  </a:lnTo>
                  <a:lnTo>
                    <a:pt x="601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0" name="SMARTInkShape-4411"/>
            <p:cNvSpPr/>
            <p:nvPr>
              <p:custDataLst>
                <p:tags r:id="rId135"/>
              </p:custDataLst>
            </p:nvPr>
          </p:nvSpPr>
          <p:spPr>
            <a:xfrm>
              <a:off x="6591300" y="528955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0"/>
                  </a:moveTo>
                  <a:lnTo>
                    <a:pt x="0" y="0"/>
                  </a:lnTo>
                  <a:lnTo>
                    <a:pt x="10844" y="705"/>
                  </a:lnTo>
                  <a:lnTo>
                    <a:pt x="38692" y="8837"/>
                  </a:lnTo>
                  <a:lnTo>
                    <a:pt x="69510" y="12360"/>
                  </a:lnTo>
                  <a:lnTo>
                    <a:pt x="762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1" name="SMARTInkShape-4412"/>
            <p:cNvSpPr/>
            <p:nvPr>
              <p:custDataLst>
                <p:tags r:id="rId136"/>
              </p:custDataLst>
            </p:nvPr>
          </p:nvSpPr>
          <p:spPr>
            <a:xfrm>
              <a:off x="6591300" y="532765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0"/>
                  </a:moveTo>
                  <a:lnTo>
                    <a:pt x="0" y="0"/>
                  </a:lnTo>
                  <a:lnTo>
                    <a:pt x="15901" y="705"/>
                  </a:lnTo>
                  <a:lnTo>
                    <a:pt x="39497" y="5467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2" name="SMARTInkShape-4413"/>
            <p:cNvSpPr/>
            <p:nvPr>
              <p:custDataLst>
                <p:tags r:id="rId137"/>
              </p:custDataLst>
            </p:nvPr>
          </p:nvSpPr>
          <p:spPr>
            <a:xfrm>
              <a:off x="5492750" y="5448322"/>
              <a:ext cx="1631951" cy="82529"/>
            </a:xfrm>
            <a:custGeom>
              <a:avLst/>
              <a:gdLst/>
              <a:ahLst/>
              <a:cxnLst/>
              <a:rect l="0" t="0" r="0" b="0"/>
              <a:pathLst>
                <a:path w="1631951" h="82529">
                  <a:moveTo>
                    <a:pt x="0" y="82528"/>
                  </a:moveTo>
                  <a:lnTo>
                    <a:pt x="0" y="82528"/>
                  </a:lnTo>
                  <a:lnTo>
                    <a:pt x="26732" y="71697"/>
                  </a:lnTo>
                  <a:lnTo>
                    <a:pt x="52945" y="65310"/>
                  </a:lnTo>
                  <a:lnTo>
                    <a:pt x="81720" y="60469"/>
                  </a:lnTo>
                  <a:lnTo>
                    <a:pt x="111467" y="58117"/>
                  </a:lnTo>
                  <a:lnTo>
                    <a:pt x="134913" y="57568"/>
                  </a:lnTo>
                  <a:lnTo>
                    <a:pt x="160150" y="57323"/>
                  </a:lnTo>
                  <a:lnTo>
                    <a:pt x="187830" y="57215"/>
                  </a:lnTo>
                  <a:lnTo>
                    <a:pt x="218477" y="57166"/>
                  </a:lnTo>
                  <a:lnTo>
                    <a:pt x="234551" y="57154"/>
                  </a:lnTo>
                  <a:lnTo>
                    <a:pt x="251617" y="57145"/>
                  </a:lnTo>
                  <a:lnTo>
                    <a:pt x="269346" y="57139"/>
                  </a:lnTo>
                  <a:lnTo>
                    <a:pt x="287513" y="57136"/>
                  </a:lnTo>
                  <a:lnTo>
                    <a:pt x="307387" y="57133"/>
                  </a:lnTo>
                  <a:lnTo>
                    <a:pt x="328397" y="57131"/>
                  </a:lnTo>
                  <a:lnTo>
                    <a:pt x="350164" y="57130"/>
                  </a:lnTo>
                  <a:lnTo>
                    <a:pt x="373143" y="57129"/>
                  </a:lnTo>
                  <a:lnTo>
                    <a:pt x="396929" y="57129"/>
                  </a:lnTo>
                  <a:lnTo>
                    <a:pt x="421253" y="57129"/>
                  </a:lnTo>
                  <a:lnTo>
                    <a:pt x="445935" y="56423"/>
                  </a:lnTo>
                  <a:lnTo>
                    <a:pt x="470857" y="55247"/>
                  </a:lnTo>
                  <a:lnTo>
                    <a:pt x="495937" y="53757"/>
                  </a:lnTo>
                  <a:lnTo>
                    <a:pt x="521126" y="52059"/>
                  </a:lnTo>
                  <a:lnTo>
                    <a:pt x="546383" y="50220"/>
                  </a:lnTo>
                  <a:lnTo>
                    <a:pt x="571688" y="48290"/>
                  </a:lnTo>
                  <a:lnTo>
                    <a:pt x="597026" y="47002"/>
                  </a:lnTo>
                  <a:lnTo>
                    <a:pt x="622384" y="46144"/>
                  </a:lnTo>
                  <a:lnTo>
                    <a:pt x="647756" y="45572"/>
                  </a:lnTo>
                  <a:lnTo>
                    <a:pt x="673843" y="44485"/>
                  </a:lnTo>
                  <a:lnTo>
                    <a:pt x="700406" y="43055"/>
                  </a:lnTo>
                  <a:lnTo>
                    <a:pt x="727288" y="41396"/>
                  </a:lnTo>
                  <a:lnTo>
                    <a:pt x="753675" y="38879"/>
                  </a:lnTo>
                  <a:lnTo>
                    <a:pt x="779733" y="35791"/>
                  </a:lnTo>
                  <a:lnTo>
                    <a:pt x="805572" y="32319"/>
                  </a:lnTo>
                  <a:lnTo>
                    <a:pt x="831265" y="29299"/>
                  </a:lnTo>
                  <a:lnTo>
                    <a:pt x="856860" y="26581"/>
                  </a:lnTo>
                  <a:lnTo>
                    <a:pt x="882390" y="24063"/>
                  </a:lnTo>
                  <a:lnTo>
                    <a:pt x="908582" y="22385"/>
                  </a:lnTo>
                  <a:lnTo>
                    <a:pt x="935217" y="21266"/>
                  </a:lnTo>
                  <a:lnTo>
                    <a:pt x="962144" y="20520"/>
                  </a:lnTo>
                  <a:lnTo>
                    <a:pt x="987858" y="19317"/>
                  </a:lnTo>
                  <a:lnTo>
                    <a:pt x="1012760" y="17809"/>
                  </a:lnTo>
                  <a:lnTo>
                    <a:pt x="1037124" y="16099"/>
                  </a:lnTo>
                  <a:lnTo>
                    <a:pt x="1061833" y="14253"/>
                  </a:lnTo>
                  <a:lnTo>
                    <a:pt x="1086771" y="12318"/>
                  </a:lnTo>
                  <a:lnTo>
                    <a:pt x="1111864" y="10320"/>
                  </a:lnTo>
                  <a:lnTo>
                    <a:pt x="1136354" y="8990"/>
                  </a:lnTo>
                  <a:lnTo>
                    <a:pt x="1160441" y="8102"/>
                  </a:lnTo>
                  <a:lnTo>
                    <a:pt x="1184260" y="7511"/>
                  </a:lnTo>
                  <a:lnTo>
                    <a:pt x="1207196" y="7116"/>
                  </a:lnTo>
                  <a:lnTo>
                    <a:pt x="1229541" y="6854"/>
                  </a:lnTo>
                  <a:lnTo>
                    <a:pt x="1251494" y="6678"/>
                  </a:lnTo>
                  <a:lnTo>
                    <a:pt x="1273185" y="5856"/>
                  </a:lnTo>
                  <a:lnTo>
                    <a:pt x="1294702" y="4602"/>
                  </a:lnTo>
                  <a:lnTo>
                    <a:pt x="1316101" y="3061"/>
                  </a:lnTo>
                  <a:lnTo>
                    <a:pt x="1337422" y="2033"/>
                  </a:lnTo>
                  <a:lnTo>
                    <a:pt x="1358694" y="1348"/>
                  </a:lnTo>
                  <a:lnTo>
                    <a:pt x="1379929" y="891"/>
                  </a:lnTo>
                  <a:lnTo>
                    <a:pt x="1399730" y="586"/>
                  </a:lnTo>
                  <a:lnTo>
                    <a:pt x="1418575" y="384"/>
                  </a:lnTo>
                  <a:lnTo>
                    <a:pt x="1436784" y="249"/>
                  </a:lnTo>
                  <a:lnTo>
                    <a:pt x="1454567" y="158"/>
                  </a:lnTo>
                  <a:lnTo>
                    <a:pt x="1472068" y="98"/>
                  </a:lnTo>
                  <a:lnTo>
                    <a:pt x="1489378" y="58"/>
                  </a:lnTo>
                  <a:lnTo>
                    <a:pt x="1505858" y="31"/>
                  </a:lnTo>
                  <a:lnTo>
                    <a:pt x="1537339" y="0"/>
                  </a:lnTo>
                  <a:lnTo>
                    <a:pt x="1562149" y="1870"/>
                  </a:lnTo>
                  <a:lnTo>
                    <a:pt x="1590101" y="3125"/>
                  </a:lnTo>
                  <a:lnTo>
                    <a:pt x="1604178" y="2083"/>
                  </a:lnTo>
                  <a:lnTo>
                    <a:pt x="1631950" y="63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78" name="SMARTInkShape-Group936"/>
          <p:cNvGrpSpPr/>
          <p:nvPr/>
        </p:nvGrpSpPr>
        <p:grpSpPr>
          <a:xfrm>
            <a:off x="5427410" y="5543550"/>
            <a:ext cx="1055941" cy="315555"/>
            <a:chOff x="5427410" y="5543550"/>
            <a:chExt cx="1055941" cy="315555"/>
          </a:xfrm>
        </p:grpSpPr>
        <p:sp>
          <p:nvSpPr>
            <p:cNvPr id="2064" name="SMARTInkShape-4414"/>
            <p:cNvSpPr/>
            <p:nvPr>
              <p:custDataLst>
                <p:tags r:id="rId116"/>
              </p:custDataLst>
            </p:nvPr>
          </p:nvSpPr>
          <p:spPr>
            <a:xfrm>
              <a:off x="5513753" y="5708650"/>
              <a:ext cx="117085" cy="116043"/>
            </a:xfrm>
            <a:custGeom>
              <a:avLst/>
              <a:gdLst/>
              <a:ahLst/>
              <a:cxnLst/>
              <a:rect l="0" t="0" r="0" b="0"/>
              <a:pathLst>
                <a:path w="117085" h="116043">
                  <a:moveTo>
                    <a:pt x="61547" y="0"/>
                  </a:moveTo>
                  <a:lnTo>
                    <a:pt x="61547" y="0"/>
                  </a:lnTo>
                  <a:lnTo>
                    <a:pt x="58176" y="0"/>
                  </a:lnTo>
                  <a:lnTo>
                    <a:pt x="49338" y="6742"/>
                  </a:lnTo>
                  <a:lnTo>
                    <a:pt x="28640" y="36871"/>
                  </a:lnTo>
                  <a:lnTo>
                    <a:pt x="11815" y="65094"/>
                  </a:lnTo>
                  <a:lnTo>
                    <a:pt x="976" y="92429"/>
                  </a:lnTo>
                  <a:lnTo>
                    <a:pt x="0" y="97603"/>
                  </a:lnTo>
                  <a:lnTo>
                    <a:pt x="760" y="100346"/>
                  </a:lnTo>
                  <a:lnTo>
                    <a:pt x="2679" y="101471"/>
                  </a:lnTo>
                  <a:lnTo>
                    <a:pt x="5367" y="101513"/>
                  </a:lnTo>
                  <a:lnTo>
                    <a:pt x="19266" y="94832"/>
                  </a:lnTo>
                  <a:lnTo>
                    <a:pt x="36790" y="80545"/>
                  </a:lnTo>
                  <a:lnTo>
                    <a:pt x="54167" y="56180"/>
                  </a:lnTo>
                  <a:lnTo>
                    <a:pt x="56627" y="54387"/>
                  </a:lnTo>
                  <a:lnTo>
                    <a:pt x="58267" y="53897"/>
                  </a:lnTo>
                  <a:lnTo>
                    <a:pt x="59360" y="54276"/>
                  </a:lnTo>
                  <a:lnTo>
                    <a:pt x="60089" y="55234"/>
                  </a:lnTo>
                  <a:lnTo>
                    <a:pt x="63236" y="82645"/>
                  </a:lnTo>
                  <a:lnTo>
                    <a:pt x="67237" y="94587"/>
                  </a:lnTo>
                  <a:lnTo>
                    <a:pt x="77422" y="108538"/>
                  </a:lnTo>
                  <a:lnTo>
                    <a:pt x="85301" y="114796"/>
                  </a:lnTo>
                  <a:lnTo>
                    <a:pt x="89377" y="116042"/>
                  </a:lnTo>
                  <a:lnTo>
                    <a:pt x="97670" y="115544"/>
                  </a:lnTo>
                  <a:lnTo>
                    <a:pt x="104177" y="112971"/>
                  </a:lnTo>
                  <a:lnTo>
                    <a:pt x="106900" y="111298"/>
                  </a:lnTo>
                  <a:lnTo>
                    <a:pt x="111807" y="103793"/>
                  </a:lnTo>
                  <a:lnTo>
                    <a:pt x="115635" y="92697"/>
                  </a:lnTo>
                  <a:lnTo>
                    <a:pt x="117084" y="71289"/>
                  </a:lnTo>
                  <a:lnTo>
                    <a:pt x="111611" y="46616"/>
                  </a:lnTo>
                  <a:lnTo>
                    <a:pt x="105997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5" name="SMARTInkShape-4415"/>
            <p:cNvSpPr/>
            <p:nvPr>
              <p:custDataLst>
                <p:tags r:id="rId117"/>
              </p:custDataLst>
            </p:nvPr>
          </p:nvSpPr>
          <p:spPr>
            <a:xfrm>
              <a:off x="5666227" y="5803900"/>
              <a:ext cx="51091" cy="55205"/>
            </a:xfrm>
            <a:custGeom>
              <a:avLst/>
              <a:gdLst/>
              <a:ahLst/>
              <a:cxnLst/>
              <a:rect l="0" t="0" r="0" b="0"/>
              <a:pathLst>
                <a:path w="51091" h="55205">
                  <a:moveTo>
                    <a:pt x="17023" y="0"/>
                  </a:moveTo>
                  <a:lnTo>
                    <a:pt x="17023" y="0"/>
                  </a:lnTo>
                  <a:lnTo>
                    <a:pt x="2533" y="26732"/>
                  </a:lnTo>
                  <a:lnTo>
                    <a:pt x="0" y="38691"/>
                  </a:lnTo>
                  <a:lnTo>
                    <a:pt x="735" y="43433"/>
                  </a:lnTo>
                  <a:lnTo>
                    <a:pt x="2637" y="47300"/>
                  </a:lnTo>
                  <a:lnTo>
                    <a:pt x="5316" y="50583"/>
                  </a:lnTo>
                  <a:lnTo>
                    <a:pt x="12055" y="54232"/>
                  </a:lnTo>
                  <a:lnTo>
                    <a:pt x="15828" y="55204"/>
                  </a:lnTo>
                  <a:lnTo>
                    <a:pt x="31250" y="53202"/>
                  </a:lnTo>
                  <a:lnTo>
                    <a:pt x="42484" y="48140"/>
                  </a:lnTo>
                  <a:lnTo>
                    <a:pt x="47859" y="40446"/>
                  </a:lnTo>
                  <a:lnTo>
                    <a:pt x="50281" y="35431"/>
                  </a:lnTo>
                  <a:lnTo>
                    <a:pt x="51090" y="26095"/>
                  </a:lnTo>
                  <a:lnTo>
                    <a:pt x="45858" y="8604"/>
                  </a:lnTo>
                  <a:lnTo>
                    <a:pt x="43303" y="5736"/>
                  </a:lnTo>
                  <a:lnTo>
                    <a:pt x="2972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6" name="SMARTInkShape-4416"/>
            <p:cNvSpPr/>
            <p:nvPr>
              <p:custDataLst>
                <p:tags r:id="rId118"/>
              </p:custDataLst>
            </p:nvPr>
          </p:nvSpPr>
          <p:spPr>
            <a:xfrm>
              <a:off x="5693853" y="5607310"/>
              <a:ext cx="59248" cy="56412"/>
            </a:xfrm>
            <a:custGeom>
              <a:avLst/>
              <a:gdLst/>
              <a:ahLst/>
              <a:cxnLst/>
              <a:rect l="0" t="0" r="0" b="0"/>
              <a:pathLst>
                <a:path w="59248" h="56412">
                  <a:moveTo>
                    <a:pt x="14797" y="6090"/>
                  </a:moveTo>
                  <a:lnTo>
                    <a:pt x="14797" y="6090"/>
                  </a:lnTo>
                  <a:lnTo>
                    <a:pt x="18168" y="2719"/>
                  </a:lnTo>
                  <a:lnTo>
                    <a:pt x="21704" y="1064"/>
                  </a:lnTo>
                  <a:lnTo>
                    <a:pt x="26352" y="0"/>
                  </a:lnTo>
                  <a:lnTo>
                    <a:pt x="30529" y="3188"/>
                  </a:lnTo>
                  <a:lnTo>
                    <a:pt x="32373" y="6681"/>
                  </a:lnTo>
                  <a:lnTo>
                    <a:pt x="32864" y="8601"/>
                  </a:lnTo>
                  <a:lnTo>
                    <a:pt x="30185" y="18044"/>
                  </a:lnTo>
                  <a:lnTo>
                    <a:pt x="3753" y="48711"/>
                  </a:lnTo>
                  <a:lnTo>
                    <a:pt x="1084" y="51438"/>
                  </a:lnTo>
                  <a:lnTo>
                    <a:pt x="10" y="53255"/>
                  </a:lnTo>
                  <a:lnTo>
                    <a:pt x="0" y="54467"/>
                  </a:lnTo>
                  <a:lnTo>
                    <a:pt x="699" y="55275"/>
                  </a:lnTo>
                  <a:lnTo>
                    <a:pt x="8425" y="56411"/>
                  </a:lnTo>
                  <a:lnTo>
                    <a:pt x="24383" y="56090"/>
                  </a:lnTo>
                  <a:lnTo>
                    <a:pt x="56013" y="50711"/>
                  </a:lnTo>
                  <a:lnTo>
                    <a:pt x="59247" y="505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7" name="SMARTInkShape-4417"/>
            <p:cNvSpPr/>
            <p:nvPr>
              <p:custDataLst>
                <p:tags r:id="rId119"/>
              </p:custDataLst>
            </p:nvPr>
          </p:nvSpPr>
          <p:spPr>
            <a:xfrm>
              <a:off x="5784850" y="57277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3371" y="3370"/>
                  </a:lnTo>
                  <a:lnTo>
                    <a:pt x="8789" y="5026"/>
                  </a:lnTo>
                  <a:lnTo>
                    <a:pt x="39488" y="6315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8" name="SMARTInkShape-4418"/>
            <p:cNvSpPr/>
            <p:nvPr>
              <p:custDataLst>
                <p:tags r:id="rId120"/>
              </p:custDataLst>
            </p:nvPr>
          </p:nvSpPr>
          <p:spPr>
            <a:xfrm>
              <a:off x="5957182" y="5676900"/>
              <a:ext cx="150868" cy="105538"/>
            </a:xfrm>
            <a:custGeom>
              <a:avLst/>
              <a:gdLst/>
              <a:ahLst/>
              <a:cxnLst/>
              <a:rect l="0" t="0" r="0" b="0"/>
              <a:pathLst>
                <a:path w="150868" h="105538">
                  <a:moveTo>
                    <a:pt x="5468" y="25400"/>
                  </a:moveTo>
                  <a:lnTo>
                    <a:pt x="5468" y="25400"/>
                  </a:lnTo>
                  <a:lnTo>
                    <a:pt x="3586" y="37952"/>
                  </a:lnTo>
                  <a:lnTo>
                    <a:pt x="0" y="66842"/>
                  </a:lnTo>
                  <a:lnTo>
                    <a:pt x="2751" y="84637"/>
                  </a:lnTo>
                  <a:lnTo>
                    <a:pt x="8023" y="92415"/>
                  </a:lnTo>
                  <a:lnTo>
                    <a:pt x="11404" y="95477"/>
                  </a:lnTo>
                  <a:lnTo>
                    <a:pt x="15071" y="96812"/>
                  </a:lnTo>
                  <a:lnTo>
                    <a:pt x="22906" y="96414"/>
                  </a:lnTo>
                  <a:lnTo>
                    <a:pt x="31093" y="92004"/>
                  </a:lnTo>
                  <a:lnTo>
                    <a:pt x="43635" y="79708"/>
                  </a:lnTo>
                  <a:lnTo>
                    <a:pt x="66463" y="53514"/>
                  </a:lnTo>
                  <a:lnTo>
                    <a:pt x="67298" y="54020"/>
                  </a:lnTo>
                  <a:lnTo>
                    <a:pt x="74596" y="76985"/>
                  </a:lnTo>
                  <a:lnTo>
                    <a:pt x="85531" y="90622"/>
                  </a:lnTo>
                  <a:lnTo>
                    <a:pt x="96085" y="99308"/>
                  </a:lnTo>
                  <a:lnTo>
                    <a:pt x="107831" y="104109"/>
                  </a:lnTo>
                  <a:lnTo>
                    <a:pt x="118696" y="105537"/>
                  </a:lnTo>
                  <a:lnTo>
                    <a:pt x="125877" y="103820"/>
                  </a:lnTo>
                  <a:lnTo>
                    <a:pt x="133887" y="98887"/>
                  </a:lnTo>
                  <a:lnTo>
                    <a:pt x="144098" y="82845"/>
                  </a:lnTo>
                  <a:lnTo>
                    <a:pt x="149320" y="63587"/>
                  </a:lnTo>
                  <a:lnTo>
                    <a:pt x="150867" y="37734"/>
                  </a:lnTo>
                  <a:lnTo>
                    <a:pt x="147954" y="14473"/>
                  </a:lnTo>
                  <a:lnTo>
                    <a:pt x="144525" y="6432"/>
                  </a:lnTo>
                  <a:lnTo>
                    <a:pt x="1388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9" name="SMARTInkShape-4419"/>
            <p:cNvSpPr/>
            <p:nvPr>
              <p:custDataLst>
                <p:tags r:id="rId121"/>
              </p:custDataLst>
            </p:nvPr>
          </p:nvSpPr>
          <p:spPr>
            <a:xfrm>
              <a:off x="6180433" y="5721350"/>
              <a:ext cx="10818" cy="101601"/>
            </a:xfrm>
            <a:custGeom>
              <a:avLst/>
              <a:gdLst/>
              <a:ahLst/>
              <a:cxnLst/>
              <a:rect l="0" t="0" r="0" b="0"/>
              <a:pathLst>
                <a:path w="10818" h="101601">
                  <a:moveTo>
                    <a:pt x="10817" y="0"/>
                  </a:moveTo>
                  <a:lnTo>
                    <a:pt x="10817" y="0"/>
                  </a:lnTo>
                  <a:lnTo>
                    <a:pt x="10817" y="24419"/>
                  </a:lnTo>
                  <a:lnTo>
                    <a:pt x="2089" y="54970"/>
                  </a:lnTo>
                  <a:lnTo>
                    <a:pt x="0" y="74849"/>
                  </a:lnTo>
                  <a:lnTo>
                    <a:pt x="4467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0" name="SMARTInkShape-4420"/>
            <p:cNvSpPr/>
            <p:nvPr>
              <p:custDataLst>
                <p:tags r:id="rId122"/>
              </p:custDataLst>
            </p:nvPr>
          </p:nvSpPr>
          <p:spPr>
            <a:xfrm>
              <a:off x="6146800" y="57340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26680" y="1881"/>
                  </a:lnTo>
                  <a:lnTo>
                    <a:pt x="57318" y="5761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1" name="SMARTInkShape-4421"/>
            <p:cNvSpPr/>
            <p:nvPr>
              <p:custDataLst>
                <p:tags r:id="rId123"/>
              </p:custDataLst>
            </p:nvPr>
          </p:nvSpPr>
          <p:spPr>
            <a:xfrm>
              <a:off x="6153150" y="5765800"/>
              <a:ext cx="69851" cy="3145"/>
            </a:xfrm>
            <a:custGeom>
              <a:avLst/>
              <a:gdLst/>
              <a:ahLst/>
              <a:cxnLst/>
              <a:rect l="0" t="0" r="0" b="0"/>
              <a:pathLst>
                <a:path w="69851" h="3145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55497" y="3144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2" name="SMARTInkShape-4422"/>
            <p:cNvSpPr/>
            <p:nvPr>
              <p:custDataLst>
                <p:tags r:id="rId124"/>
              </p:custDataLst>
            </p:nvPr>
          </p:nvSpPr>
          <p:spPr>
            <a:xfrm>
              <a:off x="6168192" y="5604568"/>
              <a:ext cx="48459" cy="65983"/>
            </a:xfrm>
            <a:custGeom>
              <a:avLst/>
              <a:gdLst/>
              <a:ahLst/>
              <a:cxnLst/>
              <a:rect l="0" t="0" r="0" b="0"/>
              <a:pathLst>
                <a:path w="48459" h="65983">
                  <a:moveTo>
                    <a:pt x="4008" y="15182"/>
                  </a:moveTo>
                  <a:lnTo>
                    <a:pt x="4008" y="15182"/>
                  </a:lnTo>
                  <a:lnTo>
                    <a:pt x="7379" y="8440"/>
                  </a:lnTo>
                  <a:lnTo>
                    <a:pt x="12797" y="3249"/>
                  </a:lnTo>
                  <a:lnTo>
                    <a:pt x="16217" y="877"/>
                  </a:lnTo>
                  <a:lnTo>
                    <a:pt x="19909" y="0"/>
                  </a:lnTo>
                  <a:lnTo>
                    <a:pt x="27773" y="908"/>
                  </a:lnTo>
                  <a:lnTo>
                    <a:pt x="36763" y="5386"/>
                  </a:lnTo>
                  <a:lnTo>
                    <a:pt x="37839" y="7946"/>
                  </a:lnTo>
                  <a:lnTo>
                    <a:pt x="37154" y="14553"/>
                  </a:lnTo>
                  <a:lnTo>
                    <a:pt x="29430" y="26206"/>
                  </a:lnTo>
                  <a:lnTo>
                    <a:pt x="10083" y="45108"/>
                  </a:lnTo>
                  <a:lnTo>
                    <a:pt x="3180" y="50355"/>
                  </a:lnTo>
                  <a:lnTo>
                    <a:pt x="112" y="55038"/>
                  </a:lnTo>
                  <a:lnTo>
                    <a:pt x="0" y="55864"/>
                  </a:lnTo>
                  <a:lnTo>
                    <a:pt x="630" y="55709"/>
                  </a:lnTo>
                  <a:lnTo>
                    <a:pt x="1756" y="54900"/>
                  </a:lnTo>
                  <a:lnTo>
                    <a:pt x="10083" y="53761"/>
                  </a:lnTo>
                  <a:lnTo>
                    <a:pt x="37277" y="59777"/>
                  </a:lnTo>
                  <a:lnTo>
                    <a:pt x="48458" y="659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3" name="SMARTInkShape-4423"/>
            <p:cNvSpPr/>
            <p:nvPr>
              <p:custDataLst>
                <p:tags r:id="rId125"/>
              </p:custDataLst>
            </p:nvPr>
          </p:nvSpPr>
          <p:spPr>
            <a:xfrm>
              <a:off x="5427410" y="5619750"/>
              <a:ext cx="58991" cy="234951"/>
            </a:xfrm>
            <a:custGeom>
              <a:avLst/>
              <a:gdLst/>
              <a:ahLst/>
              <a:cxnLst/>
              <a:rect l="0" t="0" r="0" b="0"/>
              <a:pathLst>
                <a:path w="58991" h="234951">
                  <a:moveTo>
                    <a:pt x="52640" y="0"/>
                  </a:moveTo>
                  <a:lnTo>
                    <a:pt x="52640" y="0"/>
                  </a:lnTo>
                  <a:lnTo>
                    <a:pt x="49269" y="0"/>
                  </a:lnTo>
                  <a:lnTo>
                    <a:pt x="30986" y="29511"/>
                  </a:lnTo>
                  <a:lnTo>
                    <a:pt x="20438" y="49805"/>
                  </a:lnTo>
                  <a:lnTo>
                    <a:pt x="11046" y="75287"/>
                  </a:lnTo>
                  <a:lnTo>
                    <a:pt x="4050" y="103076"/>
                  </a:lnTo>
                  <a:lnTo>
                    <a:pt x="0" y="131183"/>
                  </a:lnTo>
                  <a:lnTo>
                    <a:pt x="552" y="157787"/>
                  </a:lnTo>
                  <a:lnTo>
                    <a:pt x="8794" y="181840"/>
                  </a:lnTo>
                  <a:lnTo>
                    <a:pt x="22570" y="202879"/>
                  </a:lnTo>
                  <a:lnTo>
                    <a:pt x="5899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4" name="SMARTInkShape-4424"/>
            <p:cNvSpPr/>
            <p:nvPr>
              <p:custDataLst>
                <p:tags r:id="rId126"/>
              </p:custDataLst>
            </p:nvPr>
          </p:nvSpPr>
          <p:spPr>
            <a:xfrm>
              <a:off x="6261100" y="5594350"/>
              <a:ext cx="42168" cy="234951"/>
            </a:xfrm>
            <a:custGeom>
              <a:avLst/>
              <a:gdLst/>
              <a:ahLst/>
              <a:cxnLst/>
              <a:rect l="0" t="0" r="0" b="0"/>
              <a:pathLst>
                <a:path w="42168" h="234951">
                  <a:moveTo>
                    <a:pt x="12700" y="0"/>
                  </a:moveTo>
                  <a:lnTo>
                    <a:pt x="12700" y="0"/>
                  </a:lnTo>
                  <a:lnTo>
                    <a:pt x="21489" y="29511"/>
                  </a:lnTo>
                  <a:lnTo>
                    <a:pt x="28601" y="49805"/>
                  </a:lnTo>
                  <a:lnTo>
                    <a:pt x="36465" y="75287"/>
                  </a:lnTo>
                  <a:lnTo>
                    <a:pt x="40901" y="99313"/>
                  </a:lnTo>
                  <a:lnTo>
                    <a:pt x="42167" y="123161"/>
                  </a:lnTo>
                  <a:lnTo>
                    <a:pt x="40377" y="150223"/>
                  </a:lnTo>
                  <a:lnTo>
                    <a:pt x="35349" y="174951"/>
                  </a:lnTo>
                  <a:lnTo>
                    <a:pt x="27705" y="196289"/>
                  </a:lnTo>
                  <a:lnTo>
                    <a:pt x="6209" y="227298"/>
                  </a:lnTo>
                  <a:lnTo>
                    <a:pt x="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5" name="SMARTInkShape-4425"/>
            <p:cNvSpPr/>
            <p:nvPr>
              <p:custDataLst>
                <p:tags r:id="rId127"/>
              </p:custDataLst>
            </p:nvPr>
          </p:nvSpPr>
          <p:spPr>
            <a:xfrm>
              <a:off x="6330950" y="5543550"/>
              <a:ext cx="50801" cy="86135"/>
            </a:xfrm>
            <a:custGeom>
              <a:avLst/>
              <a:gdLst/>
              <a:ahLst/>
              <a:cxnLst/>
              <a:rect l="0" t="0" r="0" b="0"/>
              <a:pathLst>
                <a:path w="50801" h="86135">
                  <a:moveTo>
                    <a:pt x="0" y="0"/>
                  </a:moveTo>
                  <a:lnTo>
                    <a:pt x="0" y="0"/>
                  </a:lnTo>
                  <a:lnTo>
                    <a:pt x="10139" y="705"/>
                  </a:lnTo>
                  <a:lnTo>
                    <a:pt x="20956" y="5069"/>
                  </a:lnTo>
                  <a:lnTo>
                    <a:pt x="26483" y="8838"/>
                  </a:lnTo>
                  <a:lnTo>
                    <a:pt x="29409" y="12865"/>
                  </a:lnTo>
                  <a:lnTo>
                    <a:pt x="30189" y="14926"/>
                  </a:lnTo>
                  <a:lnTo>
                    <a:pt x="29175" y="20980"/>
                  </a:lnTo>
                  <a:lnTo>
                    <a:pt x="25667" y="28374"/>
                  </a:lnTo>
                  <a:lnTo>
                    <a:pt x="3530" y="55318"/>
                  </a:lnTo>
                  <a:lnTo>
                    <a:pt x="2353" y="58045"/>
                  </a:lnTo>
                  <a:lnTo>
                    <a:pt x="2274" y="60569"/>
                  </a:lnTo>
                  <a:lnTo>
                    <a:pt x="4069" y="65255"/>
                  </a:lnTo>
                  <a:lnTo>
                    <a:pt x="9045" y="71859"/>
                  </a:lnTo>
                  <a:lnTo>
                    <a:pt x="18359" y="78285"/>
                  </a:lnTo>
                  <a:lnTo>
                    <a:pt x="30056" y="81287"/>
                  </a:lnTo>
                  <a:lnTo>
                    <a:pt x="41581" y="83006"/>
                  </a:lnTo>
                  <a:lnTo>
                    <a:pt x="46232" y="85810"/>
                  </a:lnTo>
                  <a:lnTo>
                    <a:pt x="47755" y="86134"/>
                  </a:lnTo>
                  <a:lnTo>
                    <a:pt x="48770" y="85645"/>
                  </a:lnTo>
                  <a:lnTo>
                    <a:pt x="5080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6" name="SMARTInkShape-4426"/>
            <p:cNvSpPr/>
            <p:nvPr>
              <p:custDataLst>
                <p:tags r:id="rId128"/>
              </p:custDataLst>
            </p:nvPr>
          </p:nvSpPr>
          <p:spPr>
            <a:xfrm>
              <a:off x="6426200" y="567055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10139" y="1986"/>
                  </a:lnTo>
                  <a:lnTo>
                    <a:pt x="38378" y="174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7" name="SMARTInkShape-4427"/>
            <p:cNvSpPr/>
            <p:nvPr>
              <p:custDataLst>
                <p:tags r:id="rId129"/>
              </p:custDataLst>
            </p:nvPr>
          </p:nvSpPr>
          <p:spPr>
            <a:xfrm>
              <a:off x="6455198" y="5645150"/>
              <a:ext cx="9103" cy="57151"/>
            </a:xfrm>
            <a:custGeom>
              <a:avLst/>
              <a:gdLst/>
              <a:ahLst/>
              <a:cxnLst/>
              <a:rect l="0" t="0" r="0" b="0"/>
              <a:pathLst>
                <a:path w="9103" h="57151">
                  <a:moveTo>
                    <a:pt x="9102" y="0"/>
                  </a:moveTo>
                  <a:lnTo>
                    <a:pt x="9102" y="0"/>
                  </a:lnTo>
                  <a:lnTo>
                    <a:pt x="5731" y="3371"/>
                  </a:lnTo>
                  <a:lnTo>
                    <a:pt x="265" y="15580"/>
                  </a:lnTo>
                  <a:lnTo>
                    <a:pt x="0" y="26680"/>
                  </a:lnTo>
                  <a:lnTo>
                    <a:pt x="2752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89" name="SMARTInkShape-Group937"/>
          <p:cNvGrpSpPr/>
          <p:nvPr/>
        </p:nvGrpSpPr>
        <p:grpSpPr>
          <a:xfrm>
            <a:off x="6667500" y="5499982"/>
            <a:ext cx="558801" cy="322969"/>
            <a:chOff x="6667500" y="5499982"/>
            <a:chExt cx="558801" cy="322969"/>
          </a:xfrm>
        </p:grpSpPr>
        <p:sp>
          <p:nvSpPr>
            <p:cNvPr id="2079" name="SMARTInkShape-4428"/>
            <p:cNvSpPr/>
            <p:nvPr>
              <p:custDataLst>
                <p:tags r:id="rId106"/>
              </p:custDataLst>
            </p:nvPr>
          </p:nvSpPr>
          <p:spPr>
            <a:xfrm>
              <a:off x="6695818" y="5530850"/>
              <a:ext cx="56773" cy="130772"/>
            </a:xfrm>
            <a:custGeom>
              <a:avLst/>
              <a:gdLst/>
              <a:ahLst/>
              <a:cxnLst/>
              <a:rect l="0" t="0" r="0" b="0"/>
              <a:pathLst>
                <a:path w="56773" h="130772">
                  <a:moveTo>
                    <a:pt x="16132" y="0"/>
                  </a:moveTo>
                  <a:lnTo>
                    <a:pt x="16132" y="0"/>
                  </a:lnTo>
                  <a:lnTo>
                    <a:pt x="12761" y="27789"/>
                  </a:lnTo>
                  <a:lnTo>
                    <a:pt x="7294" y="52998"/>
                  </a:lnTo>
                  <a:lnTo>
                    <a:pt x="3489" y="81025"/>
                  </a:lnTo>
                  <a:lnTo>
                    <a:pt x="0" y="94876"/>
                  </a:lnTo>
                  <a:lnTo>
                    <a:pt x="438" y="97117"/>
                  </a:lnTo>
                  <a:lnTo>
                    <a:pt x="1436" y="98612"/>
                  </a:lnTo>
                  <a:lnTo>
                    <a:pt x="3513" y="98196"/>
                  </a:lnTo>
                  <a:lnTo>
                    <a:pt x="24978" y="79763"/>
                  </a:lnTo>
                  <a:lnTo>
                    <a:pt x="36705" y="68945"/>
                  </a:lnTo>
                  <a:lnTo>
                    <a:pt x="42444" y="65920"/>
                  </a:lnTo>
                  <a:lnTo>
                    <a:pt x="44963" y="66525"/>
                  </a:lnTo>
                  <a:lnTo>
                    <a:pt x="49642" y="70958"/>
                  </a:lnTo>
                  <a:lnTo>
                    <a:pt x="56243" y="81389"/>
                  </a:lnTo>
                  <a:lnTo>
                    <a:pt x="56772" y="91206"/>
                  </a:lnTo>
                  <a:lnTo>
                    <a:pt x="53950" y="101919"/>
                  </a:lnTo>
                  <a:lnTo>
                    <a:pt x="36704" y="124647"/>
                  </a:lnTo>
                  <a:lnTo>
                    <a:pt x="28568" y="129482"/>
                  </a:lnTo>
                  <a:lnTo>
                    <a:pt x="24422" y="130771"/>
                  </a:lnTo>
                  <a:lnTo>
                    <a:pt x="20953" y="130220"/>
                  </a:lnTo>
                  <a:lnTo>
                    <a:pt x="17935" y="128441"/>
                  </a:lnTo>
                  <a:lnTo>
                    <a:pt x="15217" y="125843"/>
                  </a:lnTo>
                  <a:lnTo>
                    <a:pt x="12197" y="117314"/>
                  </a:lnTo>
                  <a:lnTo>
                    <a:pt x="9782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0" name="SMARTInkShape-4429"/>
            <p:cNvSpPr/>
            <p:nvPr>
              <p:custDataLst>
                <p:tags r:id="rId107"/>
              </p:custDataLst>
            </p:nvPr>
          </p:nvSpPr>
          <p:spPr>
            <a:xfrm>
              <a:off x="6802409" y="5499982"/>
              <a:ext cx="42892" cy="75319"/>
            </a:xfrm>
            <a:custGeom>
              <a:avLst/>
              <a:gdLst/>
              <a:ahLst/>
              <a:cxnLst/>
              <a:rect l="0" t="0" r="0" b="0"/>
              <a:pathLst>
                <a:path w="42892" h="75319">
                  <a:moveTo>
                    <a:pt x="17491" y="5468"/>
                  </a:moveTo>
                  <a:lnTo>
                    <a:pt x="17491" y="5468"/>
                  </a:lnTo>
                  <a:lnTo>
                    <a:pt x="22959" y="0"/>
                  </a:lnTo>
                  <a:lnTo>
                    <a:pt x="23958" y="412"/>
                  </a:lnTo>
                  <a:lnTo>
                    <a:pt x="26950" y="2750"/>
                  </a:lnTo>
                  <a:lnTo>
                    <a:pt x="28751" y="8023"/>
                  </a:lnTo>
                  <a:lnTo>
                    <a:pt x="29907" y="22906"/>
                  </a:lnTo>
                  <a:lnTo>
                    <a:pt x="23364" y="38623"/>
                  </a:lnTo>
                  <a:lnTo>
                    <a:pt x="16338" y="46779"/>
                  </a:lnTo>
                  <a:lnTo>
                    <a:pt x="0" y="61180"/>
                  </a:lnTo>
                  <a:lnTo>
                    <a:pt x="186" y="61659"/>
                  </a:lnTo>
                  <a:lnTo>
                    <a:pt x="2274" y="62192"/>
                  </a:lnTo>
                  <a:lnTo>
                    <a:pt x="21942" y="63298"/>
                  </a:lnTo>
                  <a:lnTo>
                    <a:pt x="32293" y="67680"/>
                  </a:lnTo>
                  <a:lnTo>
                    <a:pt x="42891" y="753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1" name="SMARTInkShape-4430"/>
            <p:cNvSpPr/>
            <p:nvPr>
              <p:custDataLst>
                <p:tags r:id="rId108"/>
              </p:custDataLst>
            </p:nvPr>
          </p:nvSpPr>
          <p:spPr>
            <a:xfrm>
              <a:off x="6667500" y="5677292"/>
              <a:ext cx="139701" cy="5959"/>
            </a:xfrm>
            <a:custGeom>
              <a:avLst/>
              <a:gdLst/>
              <a:ahLst/>
              <a:cxnLst/>
              <a:rect l="0" t="0" r="0" b="0"/>
              <a:pathLst>
                <a:path w="139701" h="5959">
                  <a:moveTo>
                    <a:pt x="0" y="5958"/>
                  </a:moveTo>
                  <a:lnTo>
                    <a:pt x="0" y="5958"/>
                  </a:lnTo>
                  <a:lnTo>
                    <a:pt x="27790" y="2587"/>
                  </a:lnTo>
                  <a:lnTo>
                    <a:pt x="48333" y="932"/>
                  </a:lnTo>
                  <a:lnTo>
                    <a:pt x="79938" y="0"/>
                  </a:lnTo>
                  <a:lnTo>
                    <a:pt x="107176" y="1606"/>
                  </a:lnTo>
                  <a:lnTo>
                    <a:pt x="139700" y="59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2" name="SMARTInkShape-4431"/>
            <p:cNvSpPr/>
            <p:nvPr>
              <p:custDataLst>
                <p:tags r:id="rId109"/>
              </p:custDataLst>
            </p:nvPr>
          </p:nvSpPr>
          <p:spPr>
            <a:xfrm>
              <a:off x="6694194" y="5727700"/>
              <a:ext cx="106657" cy="95251"/>
            </a:xfrm>
            <a:custGeom>
              <a:avLst/>
              <a:gdLst/>
              <a:ahLst/>
              <a:cxnLst/>
              <a:rect l="0" t="0" r="0" b="0"/>
              <a:pathLst>
                <a:path w="106657" h="95251">
                  <a:moveTo>
                    <a:pt x="5056" y="0"/>
                  </a:moveTo>
                  <a:lnTo>
                    <a:pt x="5056" y="0"/>
                  </a:lnTo>
                  <a:lnTo>
                    <a:pt x="1685" y="29887"/>
                  </a:lnTo>
                  <a:lnTo>
                    <a:pt x="0" y="60440"/>
                  </a:lnTo>
                  <a:lnTo>
                    <a:pt x="5224" y="89151"/>
                  </a:lnTo>
                  <a:lnTo>
                    <a:pt x="6580" y="91184"/>
                  </a:lnTo>
                  <a:lnTo>
                    <a:pt x="8188" y="92539"/>
                  </a:lnTo>
                  <a:lnTo>
                    <a:pt x="9967" y="92032"/>
                  </a:lnTo>
                  <a:lnTo>
                    <a:pt x="13823" y="87704"/>
                  </a:lnTo>
                  <a:lnTo>
                    <a:pt x="26027" y="60625"/>
                  </a:lnTo>
                  <a:lnTo>
                    <a:pt x="38048" y="32436"/>
                  </a:lnTo>
                  <a:lnTo>
                    <a:pt x="42768" y="24999"/>
                  </a:lnTo>
                  <a:lnTo>
                    <a:pt x="45013" y="23016"/>
                  </a:lnTo>
                  <a:lnTo>
                    <a:pt x="46511" y="22399"/>
                  </a:lnTo>
                  <a:lnTo>
                    <a:pt x="47509" y="22694"/>
                  </a:lnTo>
                  <a:lnTo>
                    <a:pt x="48174" y="23596"/>
                  </a:lnTo>
                  <a:lnTo>
                    <a:pt x="49111" y="31607"/>
                  </a:lnTo>
                  <a:lnTo>
                    <a:pt x="44004" y="60674"/>
                  </a:lnTo>
                  <a:lnTo>
                    <a:pt x="45415" y="67652"/>
                  </a:lnTo>
                  <a:lnTo>
                    <a:pt x="46778" y="70502"/>
                  </a:lnTo>
                  <a:lnTo>
                    <a:pt x="48393" y="72401"/>
                  </a:lnTo>
                  <a:lnTo>
                    <a:pt x="52069" y="74512"/>
                  </a:lnTo>
                  <a:lnTo>
                    <a:pt x="54742" y="73663"/>
                  </a:lnTo>
                  <a:lnTo>
                    <a:pt x="85611" y="46302"/>
                  </a:lnTo>
                  <a:lnTo>
                    <a:pt x="91483" y="40530"/>
                  </a:lnTo>
                  <a:lnTo>
                    <a:pt x="92307" y="40426"/>
                  </a:lnTo>
                  <a:lnTo>
                    <a:pt x="92857" y="41062"/>
                  </a:lnTo>
                  <a:lnTo>
                    <a:pt x="93468" y="44355"/>
                  </a:lnTo>
                  <a:lnTo>
                    <a:pt x="98953" y="75118"/>
                  </a:lnTo>
                  <a:lnTo>
                    <a:pt x="100411" y="83480"/>
                  </a:lnTo>
                  <a:lnTo>
                    <a:pt x="106656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3" name="SMARTInkShape-4432"/>
            <p:cNvSpPr/>
            <p:nvPr>
              <p:custDataLst>
                <p:tags r:id="rId110"/>
              </p:custDataLst>
            </p:nvPr>
          </p:nvSpPr>
          <p:spPr>
            <a:xfrm>
              <a:off x="6840269" y="5702300"/>
              <a:ext cx="30432" cy="50530"/>
            </a:xfrm>
            <a:custGeom>
              <a:avLst/>
              <a:gdLst/>
              <a:ahLst/>
              <a:cxnLst/>
              <a:rect l="0" t="0" r="0" b="0"/>
              <a:pathLst>
                <a:path w="30432" h="50530">
                  <a:moveTo>
                    <a:pt x="5031" y="0"/>
                  </a:moveTo>
                  <a:lnTo>
                    <a:pt x="5031" y="0"/>
                  </a:lnTo>
                  <a:lnTo>
                    <a:pt x="13869" y="0"/>
                  </a:lnTo>
                  <a:lnTo>
                    <a:pt x="17896" y="1881"/>
                  </a:lnTo>
                  <a:lnTo>
                    <a:pt x="29186" y="11556"/>
                  </a:lnTo>
                  <a:lnTo>
                    <a:pt x="27996" y="15954"/>
                  </a:lnTo>
                  <a:lnTo>
                    <a:pt x="26691" y="19103"/>
                  </a:lnTo>
                  <a:lnTo>
                    <a:pt x="21478" y="24483"/>
                  </a:lnTo>
                  <a:lnTo>
                    <a:pt x="0" y="43180"/>
                  </a:lnTo>
                  <a:lnTo>
                    <a:pt x="265" y="43604"/>
                  </a:lnTo>
                  <a:lnTo>
                    <a:pt x="4011" y="44904"/>
                  </a:lnTo>
                  <a:lnTo>
                    <a:pt x="9589" y="48740"/>
                  </a:lnTo>
                  <a:lnTo>
                    <a:pt x="15710" y="50190"/>
                  </a:lnTo>
                  <a:lnTo>
                    <a:pt x="19891" y="50529"/>
                  </a:lnTo>
                  <a:lnTo>
                    <a:pt x="24100" y="48799"/>
                  </a:lnTo>
                  <a:lnTo>
                    <a:pt x="30431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4" name="SMARTInkShape-4433"/>
            <p:cNvSpPr/>
            <p:nvPr>
              <p:custDataLst>
                <p:tags r:id="rId111"/>
              </p:custDataLst>
            </p:nvPr>
          </p:nvSpPr>
          <p:spPr>
            <a:xfrm>
              <a:off x="6967094" y="5638800"/>
              <a:ext cx="124314" cy="100787"/>
            </a:xfrm>
            <a:custGeom>
              <a:avLst/>
              <a:gdLst/>
              <a:ahLst/>
              <a:cxnLst/>
              <a:rect l="0" t="0" r="0" b="0"/>
              <a:pathLst>
                <a:path w="124314" h="100787">
                  <a:moveTo>
                    <a:pt x="11556" y="0"/>
                  </a:moveTo>
                  <a:lnTo>
                    <a:pt x="11556" y="0"/>
                  </a:lnTo>
                  <a:lnTo>
                    <a:pt x="9674" y="12552"/>
                  </a:lnTo>
                  <a:lnTo>
                    <a:pt x="2718" y="41442"/>
                  </a:lnTo>
                  <a:lnTo>
                    <a:pt x="0" y="59237"/>
                  </a:lnTo>
                  <a:lnTo>
                    <a:pt x="1030" y="63481"/>
                  </a:lnTo>
                  <a:lnTo>
                    <a:pt x="5937" y="70076"/>
                  </a:lnTo>
                  <a:lnTo>
                    <a:pt x="12822" y="73478"/>
                  </a:lnTo>
                  <a:lnTo>
                    <a:pt x="16633" y="74385"/>
                  </a:lnTo>
                  <a:lnTo>
                    <a:pt x="20585" y="73578"/>
                  </a:lnTo>
                  <a:lnTo>
                    <a:pt x="28739" y="68920"/>
                  </a:lnTo>
                  <a:lnTo>
                    <a:pt x="48298" y="45996"/>
                  </a:lnTo>
                  <a:lnTo>
                    <a:pt x="48751" y="46892"/>
                  </a:lnTo>
                  <a:lnTo>
                    <a:pt x="51358" y="58469"/>
                  </a:lnTo>
                  <a:lnTo>
                    <a:pt x="61875" y="82854"/>
                  </a:lnTo>
                  <a:lnTo>
                    <a:pt x="75384" y="95419"/>
                  </a:lnTo>
                  <a:lnTo>
                    <a:pt x="81787" y="98853"/>
                  </a:lnTo>
                  <a:lnTo>
                    <a:pt x="92729" y="100786"/>
                  </a:lnTo>
                  <a:lnTo>
                    <a:pt x="96011" y="99646"/>
                  </a:lnTo>
                  <a:lnTo>
                    <a:pt x="101538" y="94617"/>
                  </a:lnTo>
                  <a:lnTo>
                    <a:pt x="115199" y="74115"/>
                  </a:lnTo>
                  <a:lnTo>
                    <a:pt x="122385" y="50966"/>
                  </a:lnTo>
                  <a:lnTo>
                    <a:pt x="124313" y="32059"/>
                  </a:lnTo>
                  <a:lnTo>
                    <a:pt x="121407" y="17542"/>
                  </a:lnTo>
                  <a:lnTo>
                    <a:pt x="116117" y="7796"/>
                  </a:lnTo>
                  <a:lnTo>
                    <a:pt x="111415" y="3465"/>
                  </a:lnTo>
                  <a:lnTo>
                    <a:pt x="109173" y="3721"/>
                  </a:lnTo>
                  <a:lnTo>
                    <a:pt x="106973" y="5303"/>
                  </a:lnTo>
                  <a:lnTo>
                    <a:pt x="100456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5" name="SMARTInkShape-4434"/>
            <p:cNvSpPr/>
            <p:nvPr>
              <p:custDataLst>
                <p:tags r:id="rId112"/>
              </p:custDataLst>
            </p:nvPr>
          </p:nvSpPr>
          <p:spPr>
            <a:xfrm>
              <a:off x="7152837" y="5679879"/>
              <a:ext cx="12716" cy="107873"/>
            </a:xfrm>
            <a:custGeom>
              <a:avLst/>
              <a:gdLst/>
              <a:ahLst/>
              <a:cxnLst/>
              <a:rect l="0" t="0" r="0" b="0"/>
              <a:pathLst>
                <a:path w="12716" h="107873">
                  <a:moveTo>
                    <a:pt x="3613" y="3371"/>
                  </a:moveTo>
                  <a:lnTo>
                    <a:pt x="3613" y="3371"/>
                  </a:lnTo>
                  <a:lnTo>
                    <a:pt x="6984" y="0"/>
                  </a:lnTo>
                  <a:lnTo>
                    <a:pt x="8682" y="1124"/>
                  </a:lnTo>
                  <a:lnTo>
                    <a:pt x="12451" y="8016"/>
                  </a:lnTo>
                  <a:lnTo>
                    <a:pt x="12715" y="20016"/>
                  </a:lnTo>
                  <a:lnTo>
                    <a:pt x="7016" y="42640"/>
                  </a:lnTo>
                  <a:lnTo>
                    <a:pt x="153" y="67217"/>
                  </a:lnTo>
                  <a:lnTo>
                    <a:pt x="0" y="90492"/>
                  </a:lnTo>
                  <a:lnTo>
                    <a:pt x="3137" y="107872"/>
                  </a:lnTo>
                  <a:lnTo>
                    <a:pt x="3296" y="107610"/>
                  </a:lnTo>
                  <a:lnTo>
                    <a:pt x="3613" y="1049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6" name="SMARTInkShape-4435"/>
            <p:cNvSpPr/>
            <p:nvPr>
              <p:custDataLst>
                <p:tags r:id="rId113"/>
              </p:custDataLst>
            </p:nvPr>
          </p:nvSpPr>
          <p:spPr>
            <a:xfrm>
              <a:off x="7124700" y="568325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0"/>
                  </a:moveTo>
                  <a:lnTo>
                    <a:pt x="0" y="0"/>
                  </a:lnTo>
                  <a:lnTo>
                    <a:pt x="10844" y="705"/>
                  </a:lnTo>
                  <a:lnTo>
                    <a:pt x="42063" y="8838"/>
                  </a:lnTo>
                  <a:lnTo>
                    <a:pt x="72123" y="12192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7" name="SMARTInkShape-4436"/>
            <p:cNvSpPr/>
            <p:nvPr>
              <p:custDataLst>
                <p:tags r:id="rId114"/>
              </p:custDataLst>
            </p:nvPr>
          </p:nvSpPr>
          <p:spPr>
            <a:xfrm>
              <a:off x="7124700" y="5727700"/>
              <a:ext cx="63501" cy="11741"/>
            </a:xfrm>
            <a:custGeom>
              <a:avLst/>
              <a:gdLst/>
              <a:ahLst/>
              <a:cxnLst/>
              <a:rect l="0" t="0" r="0" b="0"/>
              <a:pathLst>
                <a:path w="63501" h="11741">
                  <a:moveTo>
                    <a:pt x="0" y="0"/>
                  </a:moveTo>
                  <a:lnTo>
                    <a:pt x="0" y="0"/>
                  </a:lnTo>
                  <a:lnTo>
                    <a:pt x="0" y="3370"/>
                  </a:lnTo>
                  <a:lnTo>
                    <a:pt x="705" y="4363"/>
                  </a:lnTo>
                  <a:lnTo>
                    <a:pt x="1882" y="5026"/>
                  </a:lnTo>
                  <a:lnTo>
                    <a:pt x="30507" y="11740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8" name="SMARTInkShape-4437"/>
            <p:cNvSpPr/>
            <p:nvPr>
              <p:custDataLst>
                <p:tags r:id="rId115"/>
              </p:custDataLst>
            </p:nvPr>
          </p:nvSpPr>
          <p:spPr>
            <a:xfrm>
              <a:off x="7175500" y="5518567"/>
              <a:ext cx="50801" cy="69434"/>
            </a:xfrm>
            <a:custGeom>
              <a:avLst/>
              <a:gdLst/>
              <a:ahLst/>
              <a:cxnLst/>
              <a:rect l="0" t="0" r="0" b="0"/>
              <a:pathLst>
                <a:path w="50801" h="69434">
                  <a:moveTo>
                    <a:pt x="0" y="18633"/>
                  </a:moveTo>
                  <a:lnTo>
                    <a:pt x="0" y="18633"/>
                  </a:lnTo>
                  <a:lnTo>
                    <a:pt x="3371" y="11892"/>
                  </a:lnTo>
                  <a:lnTo>
                    <a:pt x="8789" y="6699"/>
                  </a:lnTo>
                  <a:lnTo>
                    <a:pt x="15901" y="2746"/>
                  </a:lnTo>
                  <a:lnTo>
                    <a:pt x="32755" y="0"/>
                  </a:lnTo>
                  <a:lnTo>
                    <a:pt x="34537" y="566"/>
                  </a:lnTo>
                  <a:lnTo>
                    <a:pt x="35724" y="1650"/>
                  </a:lnTo>
                  <a:lnTo>
                    <a:pt x="36516" y="3077"/>
                  </a:lnTo>
                  <a:lnTo>
                    <a:pt x="37630" y="11829"/>
                  </a:lnTo>
                  <a:lnTo>
                    <a:pt x="34128" y="19372"/>
                  </a:lnTo>
                  <a:lnTo>
                    <a:pt x="8686" y="49845"/>
                  </a:lnTo>
                  <a:lnTo>
                    <a:pt x="6811" y="55373"/>
                  </a:lnTo>
                  <a:lnTo>
                    <a:pt x="7362" y="55826"/>
                  </a:lnTo>
                  <a:lnTo>
                    <a:pt x="34196" y="62471"/>
                  </a:lnTo>
                  <a:lnTo>
                    <a:pt x="42480" y="62811"/>
                  </a:lnTo>
                  <a:lnTo>
                    <a:pt x="45253" y="63607"/>
                  </a:lnTo>
                  <a:lnTo>
                    <a:pt x="47103" y="64843"/>
                  </a:lnTo>
                  <a:lnTo>
                    <a:pt x="50800" y="694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94" name="SMARTInkShape-Group938"/>
          <p:cNvGrpSpPr/>
          <p:nvPr/>
        </p:nvGrpSpPr>
        <p:grpSpPr>
          <a:xfrm>
            <a:off x="7828180" y="5061473"/>
            <a:ext cx="483971" cy="329389"/>
            <a:chOff x="7828180" y="5061473"/>
            <a:chExt cx="483971" cy="329389"/>
          </a:xfrm>
        </p:grpSpPr>
        <p:sp>
          <p:nvSpPr>
            <p:cNvPr id="2090" name="SMARTInkShape-4438"/>
            <p:cNvSpPr/>
            <p:nvPr>
              <p:custDataLst>
                <p:tags r:id="rId102"/>
              </p:custDataLst>
            </p:nvPr>
          </p:nvSpPr>
          <p:spPr>
            <a:xfrm>
              <a:off x="7828180" y="5200650"/>
              <a:ext cx="164718" cy="130483"/>
            </a:xfrm>
            <a:custGeom>
              <a:avLst/>
              <a:gdLst/>
              <a:ahLst/>
              <a:cxnLst/>
              <a:rect l="0" t="0" r="0" b="0"/>
              <a:pathLst>
                <a:path w="164718" h="130483">
                  <a:moveTo>
                    <a:pt x="39470" y="6350"/>
                  </a:moveTo>
                  <a:lnTo>
                    <a:pt x="39470" y="6350"/>
                  </a:lnTo>
                  <a:lnTo>
                    <a:pt x="24261" y="24381"/>
                  </a:lnTo>
                  <a:lnTo>
                    <a:pt x="12955" y="46349"/>
                  </a:lnTo>
                  <a:lnTo>
                    <a:pt x="4637" y="70694"/>
                  </a:lnTo>
                  <a:lnTo>
                    <a:pt x="0" y="93507"/>
                  </a:lnTo>
                  <a:lnTo>
                    <a:pt x="290" y="110704"/>
                  </a:lnTo>
                  <a:lnTo>
                    <a:pt x="2061" y="116136"/>
                  </a:lnTo>
                  <a:lnTo>
                    <a:pt x="4653" y="119757"/>
                  </a:lnTo>
                  <a:lnTo>
                    <a:pt x="7792" y="122172"/>
                  </a:lnTo>
                  <a:lnTo>
                    <a:pt x="12001" y="122370"/>
                  </a:lnTo>
                  <a:lnTo>
                    <a:pt x="22323" y="118827"/>
                  </a:lnTo>
                  <a:lnTo>
                    <a:pt x="49854" y="99986"/>
                  </a:lnTo>
                  <a:lnTo>
                    <a:pt x="73522" y="74908"/>
                  </a:lnTo>
                  <a:lnTo>
                    <a:pt x="74872" y="74633"/>
                  </a:lnTo>
                  <a:lnTo>
                    <a:pt x="75772" y="75155"/>
                  </a:lnTo>
                  <a:lnTo>
                    <a:pt x="88003" y="101811"/>
                  </a:lnTo>
                  <a:lnTo>
                    <a:pt x="99140" y="113688"/>
                  </a:lnTo>
                  <a:lnTo>
                    <a:pt x="120571" y="126897"/>
                  </a:lnTo>
                  <a:lnTo>
                    <a:pt x="134077" y="130482"/>
                  </a:lnTo>
                  <a:lnTo>
                    <a:pt x="145253" y="130194"/>
                  </a:lnTo>
                  <a:lnTo>
                    <a:pt x="150208" y="129129"/>
                  </a:lnTo>
                  <a:lnTo>
                    <a:pt x="154218" y="126303"/>
                  </a:lnTo>
                  <a:lnTo>
                    <a:pt x="160554" y="117518"/>
                  </a:lnTo>
                  <a:lnTo>
                    <a:pt x="164717" y="93930"/>
                  </a:lnTo>
                  <a:lnTo>
                    <a:pt x="160046" y="70910"/>
                  </a:lnTo>
                  <a:lnTo>
                    <a:pt x="150209" y="45626"/>
                  </a:lnTo>
                  <a:lnTo>
                    <a:pt x="130922" y="15087"/>
                  </a:lnTo>
                  <a:lnTo>
                    <a:pt x="11567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1" name="SMARTInkShape-4439"/>
            <p:cNvSpPr/>
            <p:nvPr>
              <p:custDataLst>
                <p:tags r:id="rId103"/>
              </p:custDataLst>
            </p:nvPr>
          </p:nvSpPr>
          <p:spPr>
            <a:xfrm>
              <a:off x="8051273" y="5308600"/>
              <a:ext cx="68725" cy="82262"/>
            </a:xfrm>
            <a:custGeom>
              <a:avLst/>
              <a:gdLst/>
              <a:ahLst/>
              <a:cxnLst/>
              <a:rect l="0" t="0" r="0" b="0"/>
              <a:pathLst>
                <a:path w="68725" h="82262">
                  <a:moveTo>
                    <a:pt x="32277" y="0"/>
                  </a:moveTo>
                  <a:lnTo>
                    <a:pt x="32277" y="0"/>
                  </a:lnTo>
                  <a:lnTo>
                    <a:pt x="28906" y="0"/>
                  </a:lnTo>
                  <a:lnTo>
                    <a:pt x="16697" y="10113"/>
                  </a:lnTo>
                  <a:lnTo>
                    <a:pt x="3045" y="33256"/>
                  </a:lnTo>
                  <a:lnTo>
                    <a:pt x="0" y="50529"/>
                  </a:lnTo>
                  <a:lnTo>
                    <a:pt x="176" y="59086"/>
                  </a:lnTo>
                  <a:lnTo>
                    <a:pt x="2409" y="66201"/>
                  </a:lnTo>
                  <a:lnTo>
                    <a:pt x="10536" y="77870"/>
                  </a:lnTo>
                  <a:lnTo>
                    <a:pt x="16372" y="80842"/>
                  </a:lnTo>
                  <a:lnTo>
                    <a:pt x="30382" y="82261"/>
                  </a:lnTo>
                  <a:lnTo>
                    <a:pt x="44135" y="76777"/>
                  </a:lnTo>
                  <a:lnTo>
                    <a:pt x="56597" y="66579"/>
                  </a:lnTo>
                  <a:lnTo>
                    <a:pt x="66839" y="52639"/>
                  </a:lnTo>
                  <a:lnTo>
                    <a:pt x="68724" y="45676"/>
                  </a:lnTo>
                  <a:lnTo>
                    <a:pt x="67055" y="32294"/>
                  </a:lnTo>
                  <a:lnTo>
                    <a:pt x="4497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2" name="SMARTInkShape-4440"/>
            <p:cNvSpPr/>
            <p:nvPr>
              <p:custDataLst>
                <p:tags r:id="rId104"/>
              </p:custDataLst>
            </p:nvPr>
          </p:nvSpPr>
          <p:spPr>
            <a:xfrm>
              <a:off x="8046739" y="5061473"/>
              <a:ext cx="55862" cy="88295"/>
            </a:xfrm>
            <a:custGeom>
              <a:avLst/>
              <a:gdLst/>
              <a:ahLst/>
              <a:cxnLst/>
              <a:rect l="0" t="0" r="0" b="0"/>
              <a:pathLst>
                <a:path w="55862" h="88295">
                  <a:moveTo>
                    <a:pt x="11411" y="12177"/>
                  </a:moveTo>
                  <a:lnTo>
                    <a:pt x="11411" y="12177"/>
                  </a:lnTo>
                  <a:lnTo>
                    <a:pt x="14782" y="5435"/>
                  </a:lnTo>
                  <a:lnTo>
                    <a:pt x="17186" y="3449"/>
                  </a:lnTo>
                  <a:lnTo>
                    <a:pt x="23620" y="1242"/>
                  </a:lnTo>
                  <a:lnTo>
                    <a:pt x="35175" y="0"/>
                  </a:lnTo>
                  <a:lnTo>
                    <a:pt x="38543" y="1237"/>
                  </a:lnTo>
                  <a:lnTo>
                    <a:pt x="44166" y="6373"/>
                  </a:lnTo>
                  <a:lnTo>
                    <a:pt x="45242" y="9719"/>
                  </a:lnTo>
                  <a:lnTo>
                    <a:pt x="44556" y="17200"/>
                  </a:lnTo>
                  <a:lnTo>
                    <a:pt x="27522" y="43639"/>
                  </a:lnTo>
                  <a:lnTo>
                    <a:pt x="5238" y="72275"/>
                  </a:lnTo>
                  <a:lnTo>
                    <a:pt x="0" y="85197"/>
                  </a:lnTo>
                  <a:lnTo>
                    <a:pt x="981" y="86256"/>
                  </a:lnTo>
                  <a:lnTo>
                    <a:pt x="5835" y="87434"/>
                  </a:lnTo>
                  <a:lnTo>
                    <a:pt x="28598" y="88294"/>
                  </a:lnTo>
                  <a:lnTo>
                    <a:pt x="55861" y="820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3" name="SMARTInkShape-4441"/>
            <p:cNvSpPr/>
            <p:nvPr>
              <p:custDataLst>
                <p:tags r:id="rId105"/>
              </p:custDataLst>
            </p:nvPr>
          </p:nvSpPr>
          <p:spPr>
            <a:xfrm>
              <a:off x="8255000" y="525145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12700"/>
                  </a:moveTo>
                  <a:lnTo>
                    <a:pt x="0" y="12700"/>
                  </a:lnTo>
                  <a:lnTo>
                    <a:pt x="10844" y="11995"/>
                  </a:lnTo>
                  <a:lnTo>
                    <a:pt x="42063" y="3863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99" name="SMARTInkShape-Group939"/>
          <p:cNvGrpSpPr/>
          <p:nvPr/>
        </p:nvGrpSpPr>
        <p:grpSpPr>
          <a:xfrm>
            <a:off x="8267700" y="4972050"/>
            <a:ext cx="400051" cy="431801"/>
            <a:chOff x="8267700" y="4972050"/>
            <a:chExt cx="400051" cy="431801"/>
          </a:xfrm>
        </p:grpSpPr>
        <p:sp>
          <p:nvSpPr>
            <p:cNvPr id="2095" name="SMARTInkShape-4442"/>
            <p:cNvSpPr/>
            <p:nvPr>
              <p:custDataLst>
                <p:tags r:id="rId98"/>
              </p:custDataLst>
            </p:nvPr>
          </p:nvSpPr>
          <p:spPr>
            <a:xfrm>
              <a:off x="8267700" y="52070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6350"/>
                  </a:moveTo>
                  <a:lnTo>
                    <a:pt x="0" y="6350"/>
                  </a:lnTo>
                  <a:lnTo>
                    <a:pt x="26515" y="635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6" name="SMARTInkShape-4443"/>
            <p:cNvSpPr/>
            <p:nvPr>
              <p:custDataLst>
                <p:tags r:id="rId99"/>
              </p:custDataLst>
            </p:nvPr>
          </p:nvSpPr>
          <p:spPr>
            <a:xfrm>
              <a:off x="8545972" y="4972050"/>
              <a:ext cx="96379" cy="247651"/>
            </a:xfrm>
            <a:custGeom>
              <a:avLst/>
              <a:gdLst/>
              <a:ahLst/>
              <a:cxnLst/>
              <a:rect l="0" t="0" r="0" b="0"/>
              <a:pathLst>
                <a:path w="96379" h="247651">
                  <a:moveTo>
                    <a:pt x="83678" y="0"/>
                  </a:moveTo>
                  <a:lnTo>
                    <a:pt x="83678" y="0"/>
                  </a:lnTo>
                  <a:lnTo>
                    <a:pt x="80307" y="0"/>
                  </a:lnTo>
                  <a:lnTo>
                    <a:pt x="66366" y="27464"/>
                  </a:lnTo>
                  <a:lnTo>
                    <a:pt x="53171" y="54304"/>
                  </a:lnTo>
                  <a:lnTo>
                    <a:pt x="39781" y="85048"/>
                  </a:lnTo>
                  <a:lnTo>
                    <a:pt x="33246" y="101149"/>
                  </a:lnTo>
                  <a:lnTo>
                    <a:pt x="20342" y="132207"/>
                  </a:lnTo>
                  <a:lnTo>
                    <a:pt x="8962" y="159654"/>
                  </a:lnTo>
                  <a:lnTo>
                    <a:pt x="0" y="185593"/>
                  </a:lnTo>
                  <a:lnTo>
                    <a:pt x="156" y="194904"/>
                  </a:lnTo>
                  <a:lnTo>
                    <a:pt x="1185" y="196259"/>
                  </a:lnTo>
                  <a:lnTo>
                    <a:pt x="2578" y="195750"/>
                  </a:lnTo>
                  <a:lnTo>
                    <a:pt x="16972" y="175277"/>
                  </a:lnTo>
                  <a:lnTo>
                    <a:pt x="30360" y="153848"/>
                  </a:lnTo>
                  <a:lnTo>
                    <a:pt x="50162" y="135895"/>
                  </a:lnTo>
                  <a:lnTo>
                    <a:pt x="60786" y="130954"/>
                  </a:lnTo>
                  <a:lnTo>
                    <a:pt x="64183" y="131752"/>
                  </a:lnTo>
                  <a:lnTo>
                    <a:pt x="66448" y="134401"/>
                  </a:lnTo>
                  <a:lnTo>
                    <a:pt x="67958" y="138284"/>
                  </a:lnTo>
                  <a:lnTo>
                    <a:pt x="65873" y="150125"/>
                  </a:lnTo>
                  <a:lnTo>
                    <a:pt x="54884" y="172657"/>
                  </a:lnTo>
                  <a:lnTo>
                    <a:pt x="32207" y="202184"/>
                  </a:lnTo>
                  <a:lnTo>
                    <a:pt x="13629" y="215207"/>
                  </a:lnTo>
                  <a:lnTo>
                    <a:pt x="9462" y="216849"/>
                  </a:lnTo>
                  <a:lnTo>
                    <a:pt x="6684" y="217239"/>
                  </a:lnTo>
                  <a:lnTo>
                    <a:pt x="4832" y="216792"/>
                  </a:lnTo>
                  <a:lnTo>
                    <a:pt x="5008" y="214378"/>
                  </a:lnTo>
                  <a:lnTo>
                    <a:pt x="13550" y="199058"/>
                  </a:lnTo>
                  <a:lnTo>
                    <a:pt x="17937" y="194303"/>
                  </a:lnTo>
                  <a:lnTo>
                    <a:pt x="22239" y="192190"/>
                  </a:lnTo>
                  <a:lnTo>
                    <a:pt x="24375" y="193038"/>
                  </a:lnTo>
                  <a:lnTo>
                    <a:pt x="53553" y="220397"/>
                  </a:lnTo>
                  <a:lnTo>
                    <a:pt x="84231" y="244007"/>
                  </a:lnTo>
                  <a:lnTo>
                    <a:pt x="87451" y="246031"/>
                  </a:lnTo>
                  <a:lnTo>
                    <a:pt x="96378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7" name="SMARTInkShape-4444"/>
            <p:cNvSpPr/>
            <p:nvPr>
              <p:custDataLst>
                <p:tags r:id="rId100"/>
              </p:custDataLst>
            </p:nvPr>
          </p:nvSpPr>
          <p:spPr>
            <a:xfrm>
              <a:off x="8509000" y="5226050"/>
              <a:ext cx="152401" cy="11818"/>
            </a:xfrm>
            <a:custGeom>
              <a:avLst/>
              <a:gdLst/>
              <a:ahLst/>
              <a:cxnLst/>
              <a:rect l="0" t="0" r="0" b="0"/>
              <a:pathLst>
                <a:path w="152401" h="11818">
                  <a:moveTo>
                    <a:pt x="0" y="6350"/>
                  </a:moveTo>
                  <a:lnTo>
                    <a:pt x="0" y="6350"/>
                  </a:lnTo>
                  <a:lnTo>
                    <a:pt x="6742" y="9720"/>
                  </a:lnTo>
                  <a:lnTo>
                    <a:pt x="24418" y="11817"/>
                  </a:lnTo>
                  <a:lnTo>
                    <a:pt x="45189" y="10426"/>
                  </a:lnTo>
                  <a:lnTo>
                    <a:pt x="70179" y="8162"/>
                  </a:lnTo>
                  <a:lnTo>
                    <a:pt x="95396" y="7155"/>
                  </a:lnTo>
                  <a:lnTo>
                    <a:pt x="118834" y="4826"/>
                  </a:lnTo>
                  <a:lnTo>
                    <a:pt x="152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8" name="SMARTInkShape-4445"/>
            <p:cNvSpPr/>
            <p:nvPr>
              <p:custDataLst>
                <p:tags r:id="rId101"/>
              </p:custDataLst>
            </p:nvPr>
          </p:nvSpPr>
          <p:spPr>
            <a:xfrm>
              <a:off x="8521700" y="5308600"/>
              <a:ext cx="146051" cy="95251"/>
            </a:xfrm>
            <a:custGeom>
              <a:avLst/>
              <a:gdLst/>
              <a:ahLst/>
              <a:cxnLst/>
              <a:rect l="0" t="0" r="0" b="0"/>
              <a:pathLst>
                <a:path w="146051" h="952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2117"/>
                  </a:lnTo>
                  <a:lnTo>
                    <a:pt x="6089" y="29887"/>
                  </a:lnTo>
                  <a:lnTo>
                    <a:pt x="6298" y="56783"/>
                  </a:lnTo>
                  <a:lnTo>
                    <a:pt x="6343" y="82109"/>
                  </a:lnTo>
                  <a:lnTo>
                    <a:pt x="7051" y="84372"/>
                  </a:lnTo>
                  <a:lnTo>
                    <a:pt x="8228" y="85882"/>
                  </a:lnTo>
                  <a:lnTo>
                    <a:pt x="9719" y="86888"/>
                  </a:lnTo>
                  <a:lnTo>
                    <a:pt x="11418" y="85442"/>
                  </a:lnTo>
                  <a:lnTo>
                    <a:pt x="24062" y="55583"/>
                  </a:lnTo>
                  <a:lnTo>
                    <a:pt x="39343" y="26561"/>
                  </a:lnTo>
                  <a:lnTo>
                    <a:pt x="44062" y="22388"/>
                  </a:lnTo>
                  <a:lnTo>
                    <a:pt x="49469" y="19709"/>
                  </a:lnTo>
                  <a:lnTo>
                    <a:pt x="52090" y="23106"/>
                  </a:lnTo>
                  <a:lnTo>
                    <a:pt x="53777" y="25987"/>
                  </a:lnTo>
                  <a:lnTo>
                    <a:pt x="56483" y="45820"/>
                  </a:lnTo>
                  <a:lnTo>
                    <a:pt x="58900" y="68238"/>
                  </a:lnTo>
                  <a:lnTo>
                    <a:pt x="62592" y="79723"/>
                  </a:lnTo>
                  <a:lnTo>
                    <a:pt x="62894" y="79959"/>
                  </a:lnTo>
                  <a:lnTo>
                    <a:pt x="63096" y="79412"/>
                  </a:lnTo>
                  <a:lnTo>
                    <a:pt x="63230" y="78342"/>
                  </a:lnTo>
                  <a:lnTo>
                    <a:pt x="79160" y="53878"/>
                  </a:lnTo>
                  <a:lnTo>
                    <a:pt x="98814" y="26008"/>
                  </a:lnTo>
                  <a:lnTo>
                    <a:pt x="111985" y="13272"/>
                  </a:lnTo>
                  <a:lnTo>
                    <a:pt x="120562" y="9427"/>
                  </a:lnTo>
                  <a:lnTo>
                    <a:pt x="124825" y="8401"/>
                  </a:lnTo>
                  <a:lnTo>
                    <a:pt x="127667" y="9834"/>
                  </a:lnTo>
                  <a:lnTo>
                    <a:pt x="129561" y="12906"/>
                  </a:lnTo>
                  <a:lnTo>
                    <a:pt x="136509" y="38963"/>
                  </a:lnTo>
                  <a:lnTo>
                    <a:pt x="133905" y="69964"/>
                  </a:lnTo>
                  <a:lnTo>
                    <a:pt x="138866" y="92380"/>
                  </a:lnTo>
                  <a:lnTo>
                    <a:pt x="139850" y="93337"/>
                  </a:lnTo>
                  <a:lnTo>
                    <a:pt x="14605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12" name="SMARTInkShape-Group940"/>
          <p:cNvGrpSpPr/>
          <p:nvPr/>
        </p:nvGrpSpPr>
        <p:grpSpPr>
          <a:xfrm>
            <a:off x="4235450" y="4108450"/>
            <a:ext cx="3149601" cy="548085"/>
            <a:chOff x="4235450" y="4108450"/>
            <a:chExt cx="3149601" cy="548085"/>
          </a:xfrm>
        </p:grpSpPr>
        <p:sp>
          <p:nvSpPr>
            <p:cNvPr id="2100" name="SMARTInkShape-4446"/>
            <p:cNvSpPr/>
            <p:nvPr>
              <p:custDataLst>
                <p:tags r:id="rId86"/>
              </p:custDataLst>
            </p:nvPr>
          </p:nvSpPr>
          <p:spPr>
            <a:xfrm>
              <a:off x="5035550" y="451485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27136" y="635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1" name="SMARTInkShape-4447"/>
            <p:cNvSpPr/>
            <p:nvPr>
              <p:custDataLst>
                <p:tags r:id="rId87"/>
              </p:custDataLst>
            </p:nvPr>
          </p:nvSpPr>
          <p:spPr>
            <a:xfrm>
              <a:off x="5022850" y="447675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0"/>
                  </a:moveTo>
                  <a:lnTo>
                    <a:pt x="0" y="0"/>
                  </a:lnTo>
                  <a:lnTo>
                    <a:pt x="27611" y="1881"/>
                  </a:lnTo>
                  <a:lnTo>
                    <a:pt x="54608" y="8838"/>
                  </a:lnTo>
                  <a:lnTo>
                    <a:pt x="762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2" name="SMARTInkShape-4448"/>
            <p:cNvSpPr/>
            <p:nvPr>
              <p:custDataLst>
                <p:tags r:id="rId88"/>
              </p:custDataLst>
            </p:nvPr>
          </p:nvSpPr>
          <p:spPr>
            <a:xfrm>
              <a:off x="4868207" y="4438650"/>
              <a:ext cx="127874" cy="93694"/>
            </a:xfrm>
            <a:custGeom>
              <a:avLst/>
              <a:gdLst/>
              <a:ahLst/>
              <a:cxnLst/>
              <a:rect l="0" t="0" r="0" b="0"/>
              <a:pathLst>
                <a:path w="127874" h="93694">
                  <a:moveTo>
                    <a:pt x="21293" y="12700"/>
                  </a:moveTo>
                  <a:lnTo>
                    <a:pt x="21293" y="12700"/>
                  </a:lnTo>
                  <a:lnTo>
                    <a:pt x="15517" y="19886"/>
                  </a:lnTo>
                  <a:lnTo>
                    <a:pt x="899" y="50771"/>
                  </a:lnTo>
                  <a:lnTo>
                    <a:pt x="0" y="61606"/>
                  </a:lnTo>
                  <a:lnTo>
                    <a:pt x="747" y="66470"/>
                  </a:lnTo>
                  <a:lnTo>
                    <a:pt x="2657" y="70419"/>
                  </a:lnTo>
                  <a:lnTo>
                    <a:pt x="8542" y="76688"/>
                  </a:lnTo>
                  <a:lnTo>
                    <a:pt x="15861" y="79945"/>
                  </a:lnTo>
                  <a:lnTo>
                    <a:pt x="19788" y="80813"/>
                  </a:lnTo>
                  <a:lnTo>
                    <a:pt x="23112" y="79981"/>
                  </a:lnTo>
                  <a:lnTo>
                    <a:pt x="28686" y="75293"/>
                  </a:lnTo>
                  <a:lnTo>
                    <a:pt x="45411" y="46880"/>
                  </a:lnTo>
                  <a:lnTo>
                    <a:pt x="45838" y="46775"/>
                  </a:lnTo>
                  <a:lnTo>
                    <a:pt x="46122" y="47411"/>
                  </a:lnTo>
                  <a:lnTo>
                    <a:pt x="49952" y="60244"/>
                  </a:lnTo>
                  <a:lnTo>
                    <a:pt x="55498" y="70374"/>
                  </a:lnTo>
                  <a:lnTo>
                    <a:pt x="64981" y="81216"/>
                  </a:lnTo>
                  <a:lnTo>
                    <a:pt x="80099" y="89994"/>
                  </a:lnTo>
                  <a:lnTo>
                    <a:pt x="94612" y="93693"/>
                  </a:lnTo>
                  <a:lnTo>
                    <a:pt x="103503" y="92677"/>
                  </a:lnTo>
                  <a:lnTo>
                    <a:pt x="107851" y="91418"/>
                  </a:lnTo>
                  <a:lnTo>
                    <a:pt x="114561" y="86256"/>
                  </a:lnTo>
                  <a:lnTo>
                    <a:pt x="119896" y="77847"/>
                  </a:lnTo>
                  <a:lnTo>
                    <a:pt x="127187" y="51334"/>
                  </a:lnTo>
                  <a:lnTo>
                    <a:pt x="127873" y="44806"/>
                  </a:lnTo>
                  <a:lnTo>
                    <a:pt x="122095" y="22134"/>
                  </a:lnTo>
                  <a:lnTo>
                    <a:pt x="111446" y="4285"/>
                  </a:lnTo>
                  <a:lnTo>
                    <a:pt x="108206" y="1446"/>
                  </a:lnTo>
                  <a:lnTo>
                    <a:pt x="105341" y="258"/>
                  </a:lnTo>
                  <a:lnTo>
                    <a:pt x="9749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3" name="SMARTInkShape-4449"/>
            <p:cNvSpPr/>
            <p:nvPr>
              <p:custDataLst>
                <p:tags r:id="rId89"/>
              </p:custDataLst>
            </p:nvPr>
          </p:nvSpPr>
          <p:spPr>
            <a:xfrm>
              <a:off x="4673600" y="448945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6350"/>
                  </a:moveTo>
                  <a:lnTo>
                    <a:pt x="0" y="6350"/>
                  </a:lnTo>
                  <a:lnTo>
                    <a:pt x="5467" y="883"/>
                  </a:lnTo>
                  <a:lnTo>
                    <a:pt x="37072" y="34"/>
                  </a:lnTo>
                  <a:lnTo>
                    <a:pt x="68436" y="3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4" name="SMARTInkShape-4450"/>
            <p:cNvSpPr/>
            <p:nvPr>
              <p:custDataLst>
                <p:tags r:id="rId90"/>
              </p:custDataLst>
            </p:nvPr>
          </p:nvSpPr>
          <p:spPr>
            <a:xfrm>
              <a:off x="5284081" y="4419600"/>
              <a:ext cx="5470" cy="69851"/>
            </a:xfrm>
            <a:custGeom>
              <a:avLst/>
              <a:gdLst/>
              <a:ahLst/>
              <a:cxnLst/>
              <a:rect l="0" t="0" r="0" b="0"/>
              <a:pathLst>
                <a:path w="5470" h="69851">
                  <a:moveTo>
                    <a:pt x="5469" y="0"/>
                  </a:moveTo>
                  <a:lnTo>
                    <a:pt x="5469" y="0"/>
                  </a:lnTo>
                  <a:lnTo>
                    <a:pt x="4764" y="6480"/>
                  </a:lnTo>
                  <a:lnTo>
                    <a:pt x="1" y="32603"/>
                  </a:lnTo>
                  <a:lnTo>
                    <a:pt x="0" y="55907"/>
                  </a:lnTo>
                  <a:lnTo>
                    <a:pt x="5469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5" name="SMARTInkShape-4451"/>
            <p:cNvSpPr/>
            <p:nvPr>
              <p:custDataLst>
                <p:tags r:id="rId91"/>
              </p:custDataLst>
            </p:nvPr>
          </p:nvSpPr>
          <p:spPr>
            <a:xfrm>
              <a:off x="5257800" y="4451350"/>
              <a:ext cx="76201" cy="3659"/>
            </a:xfrm>
            <a:custGeom>
              <a:avLst/>
              <a:gdLst/>
              <a:ahLst/>
              <a:cxnLst/>
              <a:rect l="0" t="0" r="0" b="0"/>
              <a:pathLst>
                <a:path w="76201" h="3659">
                  <a:moveTo>
                    <a:pt x="0" y="0"/>
                  </a:moveTo>
                  <a:lnTo>
                    <a:pt x="0" y="0"/>
                  </a:lnTo>
                  <a:lnTo>
                    <a:pt x="16607" y="705"/>
                  </a:lnTo>
                  <a:lnTo>
                    <a:pt x="32907" y="3658"/>
                  </a:lnTo>
                  <a:lnTo>
                    <a:pt x="64176" y="414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6" name="SMARTInkShape-4452"/>
            <p:cNvSpPr/>
            <p:nvPr>
              <p:custDataLst>
                <p:tags r:id="rId92"/>
              </p:custDataLst>
            </p:nvPr>
          </p:nvSpPr>
          <p:spPr>
            <a:xfrm>
              <a:off x="4235450" y="4108450"/>
              <a:ext cx="3149601" cy="82551"/>
            </a:xfrm>
            <a:custGeom>
              <a:avLst/>
              <a:gdLst/>
              <a:ahLst/>
              <a:cxnLst/>
              <a:rect l="0" t="0" r="0" b="0"/>
              <a:pathLst>
                <a:path w="3149601" h="82551">
                  <a:moveTo>
                    <a:pt x="0" y="82550"/>
                  </a:moveTo>
                  <a:lnTo>
                    <a:pt x="0" y="82550"/>
                  </a:lnTo>
                  <a:lnTo>
                    <a:pt x="3371" y="79179"/>
                  </a:lnTo>
                  <a:lnTo>
                    <a:pt x="6907" y="77524"/>
                  </a:lnTo>
                  <a:lnTo>
                    <a:pt x="37348" y="76234"/>
                  </a:lnTo>
                  <a:lnTo>
                    <a:pt x="61626" y="76207"/>
                  </a:lnTo>
                  <a:lnTo>
                    <a:pt x="85366" y="72831"/>
                  </a:lnTo>
                  <a:lnTo>
                    <a:pt x="110274" y="70733"/>
                  </a:lnTo>
                  <a:lnTo>
                    <a:pt x="138899" y="70112"/>
                  </a:lnTo>
                  <a:lnTo>
                    <a:pt x="169723" y="69928"/>
                  </a:lnTo>
                  <a:lnTo>
                    <a:pt x="192555" y="69884"/>
                  </a:lnTo>
                  <a:lnTo>
                    <a:pt x="216813" y="69159"/>
                  </a:lnTo>
                  <a:lnTo>
                    <a:pt x="241706" y="66485"/>
                  </a:lnTo>
                  <a:lnTo>
                    <a:pt x="266881" y="64827"/>
                  </a:lnTo>
                  <a:lnTo>
                    <a:pt x="293591" y="63384"/>
                  </a:lnTo>
                  <a:lnTo>
                    <a:pt x="324278" y="60391"/>
                  </a:lnTo>
                  <a:lnTo>
                    <a:pt x="354850" y="58590"/>
                  </a:lnTo>
                  <a:lnTo>
                    <a:pt x="384900" y="57790"/>
                  </a:lnTo>
                  <a:lnTo>
                    <a:pt x="414718" y="57434"/>
                  </a:lnTo>
                  <a:lnTo>
                    <a:pt x="446316" y="57276"/>
                  </a:lnTo>
                  <a:lnTo>
                    <a:pt x="462644" y="57234"/>
                  </a:lnTo>
                  <a:lnTo>
                    <a:pt x="479173" y="57206"/>
                  </a:lnTo>
                  <a:lnTo>
                    <a:pt x="495838" y="57187"/>
                  </a:lnTo>
                  <a:lnTo>
                    <a:pt x="512592" y="57175"/>
                  </a:lnTo>
                  <a:lnTo>
                    <a:pt x="528700" y="57872"/>
                  </a:lnTo>
                  <a:lnTo>
                    <a:pt x="559769" y="60528"/>
                  </a:lnTo>
                  <a:lnTo>
                    <a:pt x="575673" y="61519"/>
                  </a:lnTo>
                  <a:lnTo>
                    <a:pt x="591921" y="62180"/>
                  </a:lnTo>
                  <a:lnTo>
                    <a:pt x="608397" y="62619"/>
                  </a:lnTo>
                  <a:lnTo>
                    <a:pt x="625026" y="62913"/>
                  </a:lnTo>
                  <a:lnTo>
                    <a:pt x="641756" y="63109"/>
                  </a:lnTo>
                  <a:lnTo>
                    <a:pt x="658554" y="63239"/>
                  </a:lnTo>
                  <a:lnTo>
                    <a:pt x="675398" y="63326"/>
                  </a:lnTo>
                  <a:lnTo>
                    <a:pt x="692271" y="63384"/>
                  </a:lnTo>
                  <a:lnTo>
                    <a:pt x="709164" y="63422"/>
                  </a:lnTo>
                  <a:lnTo>
                    <a:pt x="726070" y="63448"/>
                  </a:lnTo>
                  <a:lnTo>
                    <a:pt x="742986" y="63466"/>
                  </a:lnTo>
                  <a:lnTo>
                    <a:pt x="759907" y="63477"/>
                  </a:lnTo>
                  <a:lnTo>
                    <a:pt x="776832" y="64190"/>
                  </a:lnTo>
                  <a:lnTo>
                    <a:pt x="793760" y="65371"/>
                  </a:lnTo>
                  <a:lnTo>
                    <a:pt x="810690" y="66864"/>
                  </a:lnTo>
                  <a:lnTo>
                    <a:pt x="827621" y="67859"/>
                  </a:lnTo>
                  <a:lnTo>
                    <a:pt x="844553" y="68523"/>
                  </a:lnTo>
                  <a:lnTo>
                    <a:pt x="861485" y="68965"/>
                  </a:lnTo>
                  <a:lnTo>
                    <a:pt x="878418" y="69965"/>
                  </a:lnTo>
                  <a:lnTo>
                    <a:pt x="895352" y="71338"/>
                  </a:lnTo>
                  <a:lnTo>
                    <a:pt x="912284" y="72959"/>
                  </a:lnTo>
                  <a:lnTo>
                    <a:pt x="929217" y="74039"/>
                  </a:lnTo>
                  <a:lnTo>
                    <a:pt x="946150" y="74759"/>
                  </a:lnTo>
                  <a:lnTo>
                    <a:pt x="963083" y="75240"/>
                  </a:lnTo>
                  <a:lnTo>
                    <a:pt x="980017" y="75560"/>
                  </a:lnTo>
                  <a:lnTo>
                    <a:pt x="996950" y="75773"/>
                  </a:lnTo>
                  <a:lnTo>
                    <a:pt x="1013883" y="75915"/>
                  </a:lnTo>
                  <a:lnTo>
                    <a:pt x="1031522" y="76716"/>
                  </a:lnTo>
                  <a:lnTo>
                    <a:pt x="1049631" y="77955"/>
                  </a:lnTo>
                  <a:lnTo>
                    <a:pt x="1068054" y="79487"/>
                  </a:lnTo>
                  <a:lnTo>
                    <a:pt x="1087392" y="80507"/>
                  </a:lnTo>
                  <a:lnTo>
                    <a:pt x="1107339" y="81188"/>
                  </a:lnTo>
                  <a:lnTo>
                    <a:pt x="1127693" y="81642"/>
                  </a:lnTo>
                  <a:lnTo>
                    <a:pt x="1147611" y="81945"/>
                  </a:lnTo>
                  <a:lnTo>
                    <a:pt x="1167241" y="82147"/>
                  </a:lnTo>
                  <a:lnTo>
                    <a:pt x="1186677" y="82281"/>
                  </a:lnTo>
                  <a:lnTo>
                    <a:pt x="1205985" y="81665"/>
                  </a:lnTo>
                  <a:lnTo>
                    <a:pt x="1225207" y="80549"/>
                  </a:lnTo>
                  <a:lnTo>
                    <a:pt x="1244371" y="79099"/>
                  </a:lnTo>
                  <a:lnTo>
                    <a:pt x="1264203" y="78133"/>
                  </a:lnTo>
                  <a:lnTo>
                    <a:pt x="1284480" y="77488"/>
                  </a:lnTo>
                  <a:lnTo>
                    <a:pt x="1305053" y="77059"/>
                  </a:lnTo>
                  <a:lnTo>
                    <a:pt x="1325824" y="76772"/>
                  </a:lnTo>
                  <a:lnTo>
                    <a:pt x="1346727" y="76581"/>
                  </a:lnTo>
                  <a:lnTo>
                    <a:pt x="1367718" y="76454"/>
                  </a:lnTo>
                  <a:lnTo>
                    <a:pt x="1388768" y="76370"/>
                  </a:lnTo>
                  <a:lnTo>
                    <a:pt x="1409857" y="76313"/>
                  </a:lnTo>
                  <a:lnTo>
                    <a:pt x="1430971" y="76275"/>
                  </a:lnTo>
                  <a:lnTo>
                    <a:pt x="1452103" y="75545"/>
                  </a:lnTo>
                  <a:lnTo>
                    <a:pt x="1473247" y="74352"/>
                  </a:lnTo>
                  <a:lnTo>
                    <a:pt x="1494397" y="72851"/>
                  </a:lnTo>
                  <a:lnTo>
                    <a:pt x="1515554" y="71851"/>
                  </a:lnTo>
                  <a:lnTo>
                    <a:pt x="1536714" y="71184"/>
                  </a:lnTo>
                  <a:lnTo>
                    <a:pt x="1557876" y="70739"/>
                  </a:lnTo>
                  <a:lnTo>
                    <a:pt x="1579039" y="70443"/>
                  </a:lnTo>
                  <a:lnTo>
                    <a:pt x="1600204" y="70245"/>
                  </a:lnTo>
                  <a:lnTo>
                    <a:pt x="1621368" y="70113"/>
                  </a:lnTo>
                  <a:lnTo>
                    <a:pt x="1642535" y="70026"/>
                  </a:lnTo>
                  <a:lnTo>
                    <a:pt x="1663702" y="69967"/>
                  </a:lnTo>
                  <a:lnTo>
                    <a:pt x="1684868" y="69928"/>
                  </a:lnTo>
                  <a:lnTo>
                    <a:pt x="1706034" y="69902"/>
                  </a:lnTo>
                  <a:lnTo>
                    <a:pt x="1727201" y="69885"/>
                  </a:lnTo>
                  <a:lnTo>
                    <a:pt x="1748367" y="69873"/>
                  </a:lnTo>
                  <a:lnTo>
                    <a:pt x="1770238" y="69866"/>
                  </a:lnTo>
                  <a:lnTo>
                    <a:pt x="1792581" y="69860"/>
                  </a:lnTo>
                  <a:lnTo>
                    <a:pt x="1815238" y="69857"/>
                  </a:lnTo>
                  <a:lnTo>
                    <a:pt x="1836692" y="69855"/>
                  </a:lnTo>
                  <a:lnTo>
                    <a:pt x="1857344" y="69853"/>
                  </a:lnTo>
                  <a:lnTo>
                    <a:pt x="1877463" y="69852"/>
                  </a:lnTo>
                  <a:lnTo>
                    <a:pt x="1897931" y="69852"/>
                  </a:lnTo>
                  <a:lnTo>
                    <a:pt x="1918631" y="69851"/>
                  </a:lnTo>
                  <a:lnTo>
                    <a:pt x="1939488" y="69850"/>
                  </a:lnTo>
                  <a:lnTo>
                    <a:pt x="1961152" y="69145"/>
                  </a:lnTo>
                  <a:lnTo>
                    <a:pt x="1983357" y="67969"/>
                  </a:lnTo>
                  <a:lnTo>
                    <a:pt x="2005921" y="66479"/>
                  </a:lnTo>
                  <a:lnTo>
                    <a:pt x="2028020" y="65486"/>
                  </a:lnTo>
                  <a:lnTo>
                    <a:pt x="2049807" y="64824"/>
                  </a:lnTo>
                  <a:lnTo>
                    <a:pt x="2071388" y="64383"/>
                  </a:lnTo>
                  <a:lnTo>
                    <a:pt x="2092831" y="64088"/>
                  </a:lnTo>
                  <a:lnTo>
                    <a:pt x="2114182" y="63892"/>
                  </a:lnTo>
                  <a:lnTo>
                    <a:pt x="2135472" y="63762"/>
                  </a:lnTo>
                  <a:lnTo>
                    <a:pt x="2156720" y="62969"/>
                  </a:lnTo>
                  <a:lnTo>
                    <a:pt x="2177941" y="61735"/>
                  </a:lnTo>
                  <a:lnTo>
                    <a:pt x="2199144" y="60206"/>
                  </a:lnTo>
                  <a:lnTo>
                    <a:pt x="2219629" y="58482"/>
                  </a:lnTo>
                  <a:lnTo>
                    <a:pt x="2239637" y="56627"/>
                  </a:lnTo>
                  <a:lnTo>
                    <a:pt x="2259324" y="54685"/>
                  </a:lnTo>
                  <a:lnTo>
                    <a:pt x="2279505" y="52684"/>
                  </a:lnTo>
                  <a:lnTo>
                    <a:pt x="2300015" y="50645"/>
                  </a:lnTo>
                  <a:lnTo>
                    <a:pt x="2320743" y="48580"/>
                  </a:lnTo>
                  <a:lnTo>
                    <a:pt x="2341618" y="46498"/>
                  </a:lnTo>
                  <a:lnTo>
                    <a:pt x="2362589" y="44404"/>
                  </a:lnTo>
                  <a:lnTo>
                    <a:pt x="2383627" y="42303"/>
                  </a:lnTo>
                  <a:lnTo>
                    <a:pt x="2404706" y="40902"/>
                  </a:lnTo>
                  <a:lnTo>
                    <a:pt x="2425815" y="39968"/>
                  </a:lnTo>
                  <a:lnTo>
                    <a:pt x="2446944" y="39345"/>
                  </a:lnTo>
                  <a:lnTo>
                    <a:pt x="2468084" y="38224"/>
                  </a:lnTo>
                  <a:lnTo>
                    <a:pt x="2489234" y="36772"/>
                  </a:lnTo>
                  <a:lnTo>
                    <a:pt x="2510389" y="35098"/>
                  </a:lnTo>
                  <a:lnTo>
                    <a:pt x="2531548" y="33276"/>
                  </a:lnTo>
                  <a:lnTo>
                    <a:pt x="2552710" y="31356"/>
                  </a:lnTo>
                  <a:lnTo>
                    <a:pt x="2573873" y="29371"/>
                  </a:lnTo>
                  <a:lnTo>
                    <a:pt x="2594332" y="27342"/>
                  </a:lnTo>
                  <a:lnTo>
                    <a:pt x="2614321" y="25283"/>
                  </a:lnTo>
                  <a:lnTo>
                    <a:pt x="2633997" y="23206"/>
                  </a:lnTo>
                  <a:lnTo>
                    <a:pt x="2654877" y="21115"/>
                  </a:lnTo>
                  <a:lnTo>
                    <a:pt x="2676557" y="19016"/>
                  </a:lnTo>
                  <a:lnTo>
                    <a:pt x="2698771" y="16910"/>
                  </a:lnTo>
                  <a:lnTo>
                    <a:pt x="2720636" y="14801"/>
                  </a:lnTo>
                  <a:lnTo>
                    <a:pt x="2742268" y="12690"/>
                  </a:lnTo>
                  <a:lnTo>
                    <a:pt x="2763745" y="10576"/>
                  </a:lnTo>
                  <a:lnTo>
                    <a:pt x="2784414" y="9168"/>
                  </a:lnTo>
                  <a:lnTo>
                    <a:pt x="2804542" y="8228"/>
                  </a:lnTo>
                  <a:lnTo>
                    <a:pt x="2824311" y="7602"/>
                  </a:lnTo>
                  <a:lnTo>
                    <a:pt x="2843841" y="7184"/>
                  </a:lnTo>
                  <a:lnTo>
                    <a:pt x="2863211" y="6907"/>
                  </a:lnTo>
                  <a:lnTo>
                    <a:pt x="2882474" y="6721"/>
                  </a:lnTo>
                  <a:lnTo>
                    <a:pt x="2901666" y="6597"/>
                  </a:lnTo>
                  <a:lnTo>
                    <a:pt x="2920810" y="6515"/>
                  </a:lnTo>
                  <a:lnTo>
                    <a:pt x="2939924" y="6460"/>
                  </a:lnTo>
                  <a:lnTo>
                    <a:pt x="2959016" y="5718"/>
                  </a:lnTo>
                  <a:lnTo>
                    <a:pt x="2978094" y="4518"/>
                  </a:lnTo>
                  <a:lnTo>
                    <a:pt x="2997163" y="3011"/>
                  </a:lnTo>
                  <a:lnTo>
                    <a:pt x="3014814" y="2008"/>
                  </a:lnTo>
                  <a:lnTo>
                    <a:pt x="3031520" y="1338"/>
                  </a:lnTo>
                  <a:lnTo>
                    <a:pt x="3062548" y="595"/>
                  </a:lnTo>
                  <a:lnTo>
                    <a:pt x="3090449" y="264"/>
                  </a:lnTo>
                  <a:lnTo>
                    <a:pt x="3113198" y="117"/>
                  </a:lnTo>
                  <a:lnTo>
                    <a:pt x="3143656" y="15"/>
                  </a:lnTo>
                  <a:lnTo>
                    <a:pt x="3149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7" name="SMARTInkShape-4453"/>
            <p:cNvSpPr/>
            <p:nvPr>
              <p:custDataLst>
                <p:tags r:id="rId93"/>
              </p:custDataLst>
            </p:nvPr>
          </p:nvSpPr>
          <p:spPr>
            <a:xfrm>
              <a:off x="4381500" y="4565757"/>
              <a:ext cx="127001" cy="90778"/>
            </a:xfrm>
            <a:custGeom>
              <a:avLst/>
              <a:gdLst/>
              <a:ahLst/>
              <a:cxnLst/>
              <a:rect l="0" t="0" r="0" b="0"/>
              <a:pathLst>
                <a:path w="127001" h="90778">
                  <a:moveTo>
                    <a:pt x="0" y="18943"/>
                  </a:moveTo>
                  <a:lnTo>
                    <a:pt x="0" y="18943"/>
                  </a:lnTo>
                  <a:lnTo>
                    <a:pt x="8838" y="18943"/>
                  </a:lnTo>
                  <a:lnTo>
                    <a:pt x="9420" y="21060"/>
                  </a:lnTo>
                  <a:lnTo>
                    <a:pt x="8279" y="33446"/>
                  </a:lnTo>
                  <a:lnTo>
                    <a:pt x="12486" y="64243"/>
                  </a:lnTo>
                  <a:lnTo>
                    <a:pt x="12637" y="68113"/>
                  </a:lnTo>
                  <a:lnTo>
                    <a:pt x="13364" y="68657"/>
                  </a:lnTo>
                  <a:lnTo>
                    <a:pt x="16052" y="69260"/>
                  </a:lnTo>
                  <a:lnTo>
                    <a:pt x="17757" y="68010"/>
                  </a:lnTo>
                  <a:lnTo>
                    <a:pt x="38706" y="37086"/>
                  </a:lnTo>
                  <a:lnTo>
                    <a:pt x="47216" y="22437"/>
                  </a:lnTo>
                  <a:lnTo>
                    <a:pt x="49913" y="16263"/>
                  </a:lnTo>
                  <a:lnTo>
                    <a:pt x="56058" y="7702"/>
                  </a:lnTo>
                  <a:lnTo>
                    <a:pt x="57128" y="7921"/>
                  </a:lnTo>
                  <a:lnTo>
                    <a:pt x="60197" y="10046"/>
                  </a:lnTo>
                  <a:lnTo>
                    <a:pt x="65892" y="18580"/>
                  </a:lnTo>
                  <a:lnTo>
                    <a:pt x="69068" y="38470"/>
                  </a:lnTo>
                  <a:lnTo>
                    <a:pt x="69820" y="61703"/>
                  </a:lnTo>
                  <a:lnTo>
                    <a:pt x="85749" y="35857"/>
                  </a:lnTo>
                  <a:lnTo>
                    <a:pt x="101814" y="9166"/>
                  </a:lnTo>
                  <a:lnTo>
                    <a:pt x="105976" y="3958"/>
                  </a:lnTo>
                  <a:lnTo>
                    <a:pt x="109456" y="1192"/>
                  </a:lnTo>
                  <a:lnTo>
                    <a:pt x="112482" y="53"/>
                  </a:lnTo>
                  <a:lnTo>
                    <a:pt x="115205" y="0"/>
                  </a:lnTo>
                  <a:lnTo>
                    <a:pt x="120111" y="1822"/>
                  </a:lnTo>
                  <a:lnTo>
                    <a:pt x="122407" y="3296"/>
                  </a:lnTo>
                  <a:lnTo>
                    <a:pt x="124959" y="10578"/>
                  </a:lnTo>
                  <a:lnTo>
                    <a:pt x="126731" y="38564"/>
                  </a:lnTo>
                  <a:lnTo>
                    <a:pt x="126965" y="66447"/>
                  </a:lnTo>
                  <a:lnTo>
                    <a:pt x="126287" y="83621"/>
                  </a:lnTo>
                  <a:lnTo>
                    <a:pt x="123340" y="90710"/>
                  </a:lnTo>
                  <a:lnTo>
                    <a:pt x="123854" y="90777"/>
                  </a:lnTo>
                  <a:lnTo>
                    <a:pt x="127000" y="887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8" name="SMARTInkShape-4454"/>
            <p:cNvSpPr/>
            <p:nvPr>
              <p:custDataLst>
                <p:tags r:id="rId94"/>
              </p:custDataLst>
            </p:nvPr>
          </p:nvSpPr>
          <p:spPr>
            <a:xfrm>
              <a:off x="4349750" y="4503620"/>
              <a:ext cx="171451" cy="17581"/>
            </a:xfrm>
            <a:custGeom>
              <a:avLst/>
              <a:gdLst/>
              <a:ahLst/>
              <a:cxnLst/>
              <a:rect l="0" t="0" r="0" b="0"/>
              <a:pathLst>
                <a:path w="171451" h="17581">
                  <a:moveTo>
                    <a:pt x="0" y="17580"/>
                  </a:moveTo>
                  <a:lnTo>
                    <a:pt x="0" y="17580"/>
                  </a:lnTo>
                  <a:lnTo>
                    <a:pt x="3371" y="14209"/>
                  </a:lnTo>
                  <a:lnTo>
                    <a:pt x="15580" y="12113"/>
                  </a:lnTo>
                  <a:lnTo>
                    <a:pt x="44444" y="11404"/>
                  </a:lnTo>
                  <a:lnTo>
                    <a:pt x="73219" y="10576"/>
                  </a:lnTo>
                  <a:lnTo>
                    <a:pt x="104088" y="6176"/>
                  </a:lnTo>
                  <a:lnTo>
                    <a:pt x="133460" y="1109"/>
                  </a:lnTo>
                  <a:lnTo>
                    <a:pt x="152041" y="0"/>
                  </a:lnTo>
                  <a:lnTo>
                    <a:pt x="171450" y="48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9" name="SMARTInkShape-4455"/>
            <p:cNvSpPr/>
            <p:nvPr>
              <p:custDataLst>
                <p:tags r:id="rId95"/>
              </p:custDataLst>
            </p:nvPr>
          </p:nvSpPr>
          <p:spPr>
            <a:xfrm>
              <a:off x="5055353" y="4311912"/>
              <a:ext cx="50048" cy="75939"/>
            </a:xfrm>
            <a:custGeom>
              <a:avLst/>
              <a:gdLst/>
              <a:ahLst/>
              <a:cxnLst/>
              <a:rect l="0" t="0" r="0" b="0"/>
              <a:pathLst>
                <a:path w="50048" h="75939">
                  <a:moveTo>
                    <a:pt x="11947" y="6088"/>
                  </a:moveTo>
                  <a:lnTo>
                    <a:pt x="11947" y="6088"/>
                  </a:lnTo>
                  <a:lnTo>
                    <a:pt x="11947" y="2717"/>
                  </a:lnTo>
                  <a:lnTo>
                    <a:pt x="12653" y="1724"/>
                  </a:lnTo>
                  <a:lnTo>
                    <a:pt x="13829" y="1062"/>
                  </a:lnTo>
                  <a:lnTo>
                    <a:pt x="20785" y="0"/>
                  </a:lnTo>
                  <a:lnTo>
                    <a:pt x="24812" y="1736"/>
                  </a:lnTo>
                  <a:lnTo>
                    <a:pt x="26874" y="3187"/>
                  </a:lnTo>
                  <a:lnTo>
                    <a:pt x="28248" y="5565"/>
                  </a:lnTo>
                  <a:lnTo>
                    <a:pt x="30182" y="15654"/>
                  </a:lnTo>
                  <a:lnTo>
                    <a:pt x="30635" y="23510"/>
                  </a:lnTo>
                  <a:lnTo>
                    <a:pt x="28639" y="27580"/>
                  </a:lnTo>
                  <a:lnTo>
                    <a:pt x="16422" y="39345"/>
                  </a:lnTo>
                  <a:lnTo>
                    <a:pt x="7821" y="45093"/>
                  </a:lnTo>
                  <a:lnTo>
                    <a:pt x="4963" y="48319"/>
                  </a:lnTo>
                  <a:lnTo>
                    <a:pt x="1788" y="55666"/>
                  </a:lnTo>
                  <a:lnTo>
                    <a:pt x="0" y="64366"/>
                  </a:lnTo>
                  <a:lnTo>
                    <a:pt x="455" y="66106"/>
                  </a:lnTo>
                  <a:lnTo>
                    <a:pt x="1463" y="67267"/>
                  </a:lnTo>
                  <a:lnTo>
                    <a:pt x="2841" y="68040"/>
                  </a:lnTo>
                  <a:lnTo>
                    <a:pt x="32860" y="69497"/>
                  </a:lnTo>
                  <a:lnTo>
                    <a:pt x="41467" y="69548"/>
                  </a:lnTo>
                  <a:lnTo>
                    <a:pt x="44327" y="70267"/>
                  </a:lnTo>
                  <a:lnTo>
                    <a:pt x="46234" y="71451"/>
                  </a:lnTo>
                  <a:lnTo>
                    <a:pt x="50047" y="759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0" name="SMARTInkShape-4456"/>
            <p:cNvSpPr/>
            <p:nvPr>
              <p:custDataLst>
                <p:tags r:id="rId96"/>
              </p:custDataLst>
            </p:nvPr>
          </p:nvSpPr>
          <p:spPr>
            <a:xfrm>
              <a:off x="4362450" y="4301412"/>
              <a:ext cx="133351" cy="180949"/>
            </a:xfrm>
            <a:custGeom>
              <a:avLst/>
              <a:gdLst/>
              <a:ahLst/>
              <a:cxnLst/>
              <a:rect l="0" t="0" r="0" b="0"/>
              <a:pathLst>
                <a:path w="133351" h="180949">
                  <a:moveTo>
                    <a:pt x="0" y="130888"/>
                  </a:moveTo>
                  <a:lnTo>
                    <a:pt x="0" y="130888"/>
                  </a:lnTo>
                  <a:lnTo>
                    <a:pt x="15580" y="106469"/>
                  </a:lnTo>
                  <a:lnTo>
                    <a:pt x="35975" y="79986"/>
                  </a:lnTo>
                  <a:lnTo>
                    <a:pt x="53149" y="49798"/>
                  </a:lnTo>
                  <a:lnTo>
                    <a:pt x="67175" y="21881"/>
                  </a:lnTo>
                  <a:lnTo>
                    <a:pt x="75408" y="0"/>
                  </a:lnTo>
                  <a:lnTo>
                    <a:pt x="75672" y="591"/>
                  </a:lnTo>
                  <a:lnTo>
                    <a:pt x="75966" y="5010"/>
                  </a:lnTo>
                  <a:lnTo>
                    <a:pt x="66015" y="34553"/>
                  </a:lnTo>
                  <a:lnTo>
                    <a:pt x="55230" y="62676"/>
                  </a:lnTo>
                  <a:lnTo>
                    <a:pt x="46789" y="91857"/>
                  </a:lnTo>
                  <a:lnTo>
                    <a:pt x="44655" y="113229"/>
                  </a:lnTo>
                  <a:lnTo>
                    <a:pt x="44587" y="112765"/>
                  </a:lnTo>
                  <a:lnTo>
                    <a:pt x="60359" y="84455"/>
                  </a:lnTo>
                  <a:lnTo>
                    <a:pt x="72290" y="64056"/>
                  </a:lnTo>
                  <a:lnTo>
                    <a:pt x="89805" y="47176"/>
                  </a:lnTo>
                  <a:lnTo>
                    <a:pt x="91620" y="46152"/>
                  </a:lnTo>
                  <a:lnTo>
                    <a:pt x="92830" y="46175"/>
                  </a:lnTo>
                  <a:lnTo>
                    <a:pt x="93637" y="46896"/>
                  </a:lnTo>
                  <a:lnTo>
                    <a:pt x="91401" y="58023"/>
                  </a:lnTo>
                  <a:lnTo>
                    <a:pt x="74185" y="85816"/>
                  </a:lnTo>
                  <a:lnTo>
                    <a:pt x="50402" y="114720"/>
                  </a:lnTo>
                  <a:lnTo>
                    <a:pt x="35395" y="129861"/>
                  </a:lnTo>
                  <a:lnTo>
                    <a:pt x="30548" y="136781"/>
                  </a:lnTo>
                  <a:lnTo>
                    <a:pt x="30243" y="137639"/>
                  </a:lnTo>
                  <a:lnTo>
                    <a:pt x="30745" y="137505"/>
                  </a:lnTo>
                  <a:lnTo>
                    <a:pt x="37327" y="127857"/>
                  </a:lnTo>
                  <a:lnTo>
                    <a:pt x="48747" y="119601"/>
                  </a:lnTo>
                  <a:lnTo>
                    <a:pt x="50137" y="119835"/>
                  </a:lnTo>
                  <a:lnTo>
                    <a:pt x="53563" y="121978"/>
                  </a:lnTo>
                  <a:lnTo>
                    <a:pt x="54759" y="123537"/>
                  </a:lnTo>
                  <a:lnTo>
                    <a:pt x="62715" y="140289"/>
                  </a:lnTo>
                  <a:lnTo>
                    <a:pt x="89102" y="169043"/>
                  </a:lnTo>
                  <a:lnTo>
                    <a:pt x="97456" y="176068"/>
                  </a:lnTo>
                  <a:lnTo>
                    <a:pt x="109388" y="180023"/>
                  </a:lnTo>
                  <a:lnTo>
                    <a:pt x="115174" y="180948"/>
                  </a:lnTo>
                  <a:lnTo>
                    <a:pt x="133350" y="1753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1" name="SMARTInkShape-4457"/>
            <p:cNvSpPr/>
            <p:nvPr>
              <p:custDataLst>
                <p:tags r:id="rId97"/>
              </p:custDataLst>
            </p:nvPr>
          </p:nvSpPr>
          <p:spPr>
            <a:xfrm>
              <a:off x="5061028" y="4470400"/>
              <a:ext cx="6273" cy="101601"/>
            </a:xfrm>
            <a:custGeom>
              <a:avLst/>
              <a:gdLst/>
              <a:ahLst/>
              <a:cxnLst/>
              <a:rect l="0" t="0" r="0" b="0"/>
              <a:pathLst>
                <a:path w="6273" h="101601">
                  <a:moveTo>
                    <a:pt x="6272" y="0"/>
                  </a:moveTo>
                  <a:lnTo>
                    <a:pt x="6272" y="0"/>
                  </a:lnTo>
                  <a:lnTo>
                    <a:pt x="6272" y="30507"/>
                  </a:lnTo>
                  <a:lnTo>
                    <a:pt x="1908" y="56904"/>
                  </a:lnTo>
                  <a:lnTo>
                    <a:pt x="183" y="85497"/>
                  </a:lnTo>
                  <a:lnTo>
                    <a:pt x="0" y="95731"/>
                  </a:lnTo>
                  <a:lnTo>
                    <a:pt x="679" y="97687"/>
                  </a:lnTo>
                  <a:lnTo>
                    <a:pt x="1838" y="98992"/>
                  </a:lnTo>
                  <a:lnTo>
                    <a:pt x="6272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43" name="SMARTInkShape-Group941"/>
          <p:cNvGrpSpPr/>
          <p:nvPr/>
        </p:nvGrpSpPr>
        <p:grpSpPr>
          <a:xfrm>
            <a:off x="5468333" y="4146550"/>
            <a:ext cx="2845888" cy="495301"/>
            <a:chOff x="5468333" y="4146550"/>
            <a:chExt cx="2845888" cy="495301"/>
          </a:xfrm>
        </p:grpSpPr>
        <p:sp>
          <p:nvSpPr>
            <p:cNvPr id="2113" name="SMARTInkShape-4458"/>
            <p:cNvSpPr/>
            <p:nvPr>
              <p:custDataLst>
                <p:tags r:id="rId56"/>
              </p:custDataLst>
            </p:nvPr>
          </p:nvSpPr>
          <p:spPr>
            <a:xfrm>
              <a:off x="8223250" y="4146550"/>
              <a:ext cx="90971" cy="361951"/>
            </a:xfrm>
            <a:custGeom>
              <a:avLst/>
              <a:gdLst/>
              <a:ahLst/>
              <a:cxnLst/>
              <a:rect l="0" t="0" r="0" b="0"/>
              <a:pathLst>
                <a:path w="90971" h="361951">
                  <a:moveTo>
                    <a:pt x="0" y="0"/>
                  </a:moveTo>
                  <a:lnTo>
                    <a:pt x="0" y="0"/>
                  </a:lnTo>
                  <a:lnTo>
                    <a:pt x="6742" y="6742"/>
                  </a:lnTo>
                  <a:lnTo>
                    <a:pt x="18709" y="33918"/>
                  </a:lnTo>
                  <a:lnTo>
                    <a:pt x="31128" y="57643"/>
                  </a:lnTo>
                  <a:lnTo>
                    <a:pt x="47937" y="86532"/>
                  </a:lnTo>
                  <a:lnTo>
                    <a:pt x="57358" y="102138"/>
                  </a:lnTo>
                  <a:lnTo>
                    <a:pt x="65755" y="118892"/>
                  </a:lnTo>
                  <a:lnTo>
                    <a:pt x="73470" y="136411"/>
                  </a:lnTo>
                  <a:lnTo>
                    <a:pt x="80730" y="154441"/>
                  </a:lnTo>
                  <a:lnTo>
                    <a:pt x="85570" y="172810"/>
                  </a:lnTo>
                  <a:lnTo>
                    <a:pt x="88797" y="191407"/>
                  </a:lnTo>
                  <a:lnTo>
                    <a:pt x="90948" y="210155"/>
                  </a:lnTo>
                  <a:lnTo>
                    <a:pt x="90970" y="228298"/>
                  </a:lnTo>
                  <a:lnTo>
                    <a:pt x="89575" y="246037"/>
                  </a:lnTo>
                  <a:lnTo>
                    <a:pt x="87233" y="263508"/>
                  </a:lnTo>
                  <a:lnTo>
                    <a:pt x="78987" y="294209"/>
                  </a:lnTo>
                  <a:lnTo>
                    <a:pt x="69678" y="319848"/>
                  </a:lnTo>
                  <a:lnTo>
                    <a:pt x="57952" y="349792"/>
                  </a:lnTo>
                  <a:lnTo>
                    <a:pt x="50800" y="361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4" name="SMARTInkShape-4459"/>
            <p:cNvSpPr/>
            <p:nvPr>
              <p:custDataLst>
                <p:tags r:id="rId57"/>
              </p:custDataLst>
            </p:nvPr>
          </p:nvSpPr>
          <p:spPr>
            <a:xfrm>
              <a:off x="8115300" y="4400550"/>
              <a:ext cx="63501" cy="5468"/>
            </a:xfrm>
            <a:custGeom>
              <a:avLst/>
              <a:gdLst/>
              <a:ahLst/>
              <a:cxnLst/>
              <a:rect l="0" t="0" r="0" b="0"/>
              <a:pathLst>
                <a:path w="63501" h="5468">
                  <a:moveTo>
                    <a:pt x="0" y="0"/>
                  </a:moveTo>
                  <a:lnTo>
                    <a:pt x="0" y="0"/>
                  </a:lnTo>
                  <a:lnTo>
                    <a:pt x="10139" y="4364"/>
                  </a:lnTo>
                  <a:lnTo>
                    <a:pt x="17676" y="5467"/>
                  </a:lnTo>
                  <a:lnTo>
                    <a:pt x="45106" y="1208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5" name="SMARTInkShape-4460"/>
            <p:cNvSpPr/>
            <p:nvPr>
              <p:custDataLst>
                <p:tags r:id="rId58"/>
              </p:custDataLst>
            </p:nvPr>
          </p:nvSpPr>
          <p:spPr>
            <a:xfrm>
              <a:off x="5468333" y="4425950"/>
              <a:ext cx="37118" cy="83594"/>
            </a:xfrm>
            <a:custGeom>
              <a:avLst/>
              <a:gdLst/>
              <a:ahLst/>
              <a:cxnLst/>
              <a:rect l="0" t="0" r="0" b="0"/>
              <a:pathLst>
                <a:path w="37118" h="83594">
                  <a:moveTo>
                    <a:pt x="18067" y="0"/>
                  </a:moveTo>
                  <a:lnTo>
                    <a:pt x="18067" y="0"/>
                  </a:lnTo>
                  <a:lnTo>
                    <a:pt x="14696" y="0"/>
                  </a:lnTo>
                  <a:lnTo>
                    <a:pt x="11159" y="3763"/>
                  </a:lnTo>
                  <a:lnTo>
                    <a:pt x="9229" y="6742"/>
                  </a:lnTo>
                  <a:lnTo>
                    <a:pt x="3994" y="32638"/>
                  </a:lnTo>
                  <a:lnTo>
                    <a:pt x="0" y="57326"/>
                  </a:lnTo>
                  <a:lnTo>
                    <a:pt x="2680" y="72881"/>
                  </a:lnTo>
                  <a:lnTo>
                    <a:pt x="7936" y="80134"/>
                  </a:lnTo>
                  <a:lnTo>
                    <a:pt x="11313" y="83056"/>
                  </a:lnTo>
                  <a:lnTo>
                    <a:pt x="15681" y="83593"/>
                  </a:lnTo>
                  <a:lnTo>
                    <a:pt x="37117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6" name="SMARTInkShape-4461"/>
            <p:cNvSpPr/>
            <p:nvPr>
              <p:custDataLst>
                <p:tags r:id="rId59"/>
              </p:custDataLst>
            </p:nvPr>
          </p:nvSpPr>
          <p:spPr>
            <a:xfrm>
              <a:off x="5664200" y="4229100"/>
              <a:ext cx="62134" cy="144067"/>
            </a:xfrm>
            <a:custGeom>
              <a:avLst/>
              <a:gdLst/>
              <a:ahLst/>
              <a:cxnLst/>
              <a:rect l="0" t="0" r="0" b="0"/>
              <a:pathLst>
                <a:path w="62134" h="144067">
                  <a:moveTo>
                    <a:pt x="25400" y="0"/>
                  </a:moveTo>
                  <a:lnTo>
                    <a:pt x="25400" y="0"/>
                  </a:lnTo>
                  <a:lnTo>
                    <a:pt x="16562" y="29886"/>
                  </a:lnTo>
                  <a:lnTo>
                    <a:pt x="10473" y="56990"/>
                  </a:lnTo>
                  <a:lnTo>
                    <a:pt x="2801" y="86203"/>
                  </a:lnTo>
                  <a:lnTo>
                    <a:pt x="369" y="99433"/>
                  </a:lnTo>
                  <a:lnTo>
                    <a:pt x="29242" y="71690"/>
                  </a:lnTo>
                  <a:lnTo>
                    <a:pt x="37926" y="67140"/>
                  </a:lnTo>
                  <a:lnTo>
                    <a:pt x="42218" y="65927"/>
                  </a:lnTo>
                  <a:lnTo>
                    <a:pt x="45784" y="65823"/>
                  </a:lnTo>
                  <a:lnTo>
                    <a:pt x="51629" y="67590"/>
                  </a:lnTo>
                  <a:lnTo>
                    <a:pt x="56578" y="72608"/>
                  </a:lnTo>
                  <a:lnTo>
                    <a:pt x="58885" y="75922"/>
                  </a:lnTo>
                  <a:lnTo>
                    <a:pt x="62133" y="90699"/>
                  </a:lnTo>
                  <a:lnTo>
                    <a:pt x="59724" y="108483"/>
                  </a:lnTo>
                  <a:lnTo>
                    <a:pt x="51171" y="127158"/>
                  </a:lnTo>
                  <a:lnTo>
                    <a:pt x="41792" y="136007"/>
                  </a:lnTo>
                  <a:lnTo>
                    <a:pt x="31274" y="141586"/>
                  </a:lnTo>
                  <a:lnTo>
                    <a:pt x="21896" y="144066"/>
                  </a:lnTo>
                  <a:lnTo>
                    <a:pt x="13024" y="143287"/>
                  </a:lnTo>
                  <a:lnTo>
                    <a:pt x="8683" y="142091"/>
                  </a:lnTo>
                  <a:lnTo>
                    <a:pt x="5790" y="139883"/>
                  </a:lnTo>
                  <a:lnTo>
                    <a:pt x="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7" name="SMARTInkShape-4462"/>
            <p:cNvSpPr/>
            <p:nvPr>
              <p:custDataLst>
                <p:tags r:id="rId60"/>
              </p:custDataLst>
            </p:nvPr>
          </p:nvSpPr>
          <p:spPr>
            <a:xfrm>
              <a:off x="5486400" y="4346091"/>
              <a:ext cx="6351" cy="3660"/>
            </a:xfrm>
            <a:custGeom>
              <a:avLst/>
              <a:gdLst/>
              <a:ahLst/>
              <a:cxnLst/>
              <a:rect l="0" t="0" r="0" b="0"/>
              <a:pathLst>
                <a:path w="6351" h="3660">
                  <a:moveTo>
                    <a:pt x="6350" y="3659"/>
                  </a:moveTo>
                  <a:lnTo>
                    <a:pt x="6350" y="3659"/>
                  </a:lnTo>
                  <a:lnTo>
                    <a:pt x="2979" y="3659"/>
                  </a:lnTo>
                  <a:lnTo>
                    <a:pt x="1986" y="2954"/>
                  </a:lnTo>
                  <a:lnTo>
                    <a:pt x="1324" y="1778"/>
                  </a:lnTo>
                  <a:lnTo>
                    <a:pt x="883" y="288"/>
                  </a:lnTo>
                  <a:lnTo>
                    <a:pt x="588" y="0"/>
                  </a:lnTo>
                  <a:lnTo>
                    <a:pt x="392" y="515"/>
                  </a:lnTo>
                  <a:lnTo>
                    <a:pt x="0" y="3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8" name="SMARTInkShape-4463"/>
            <p:cNvSpPr/>
            <p:nvPr>
              <p:custDataLst>
                <p:tags r:id="rId61"/>
              </p:custDataLst>
            </p:nvPr>
          </p:nvSpPr>
          <p:spPr>
            <a:xfrm>
              <a:off x="5632450" y="438785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0"/>
                  </a:moveTo>
                  <a:lnTo>
                    <a:pt x="0" y="0"/>
                  </a:lnTo>
                  <a:lnTo>
                    <a:pt x="31706" y="0"/>
                  </a:lnTo>
                  <a:lnTo>
                    <a:pt x="50787" y="1881"/>
                  </a:lnTo>
                  <a:lnTo>
                    <a:pt x="81842" y="10125"/>
                  </a:lnTo>
                  <a:lnTo>
                    <a:pt x="1016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9" name="SMARTInkShape-4464"/>
            <p:cNvSpPr/>
            <p:nvPr>
              <p:custDataLst>
                <p:tags r:id="rId62"/>
              </p:custDataLst>
            </p:nvPr>
          </p:nvSpPr>
          <p:spPr>
            <a:xfrm>
              <a:off x="6089650" y="4406900"/>
              <a:ext cx="1" cy="107951"/>
            </a:xfrm>
            <a:custGeom>
              <a:avLst/>
              <a:gdLst/>
              <a:ahLst/>
              <a:cxnLst/>
              <a:rect l="0" t="0" r="0" b="0"/>
              <a:pathLst>
                <a:path w="1" h="107951">
                  <a:moveTo>
                    <a:pt x="0" y="0"/>
                  </a:moveTo>
                  <a:lnTo>
                    <a:pt x="0" y="0"/>
                  </a:lnTo>
                  <a:lnTo>
                    <a:pt x="0" y="28561"/>
                  </a:lnTo>
                  <a:lnTo>
                    <a:pt x="0" y="56520"/>
                  </a:lnTo>
                  <a:lnTo>
                    <a:pt x="0" y="86936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0" name="SMARTInkShape-4465"/>
            <p:cNvSpPr/>
            <p:nvPr>
              <p:custDataLst>
                <p:tags r:id="rId63"/>
              </p:custDataLst>
            </p:nvPr>
          </p:nvSpPr>
          <p:spPr>
            <a:xfrm>
              <a:off x="6038850" y="4407783"/>
              <a:ext cx="101601" cy="11818"/>
            </a:xfrm>
            <a:custGeom>
              <a:avLst/>
              <a:gdLst/>
              <a:ahLst/>
              <a:cxnLst/>
              <a:rect l="0" t="0" r="0" b="0"/>
              <a:pathLst>
                <a:path w="101601" h="1181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706" y="1103"/>
                  </a:lnTo>
                  <a:lnTo>
                    <a:pt x="1882" y="441"/>
                  </a:lnTo>
                  <a:lnTo>
                    <a:pt x="3371" y="0"/>
                  </a:lnTo>
                  <a:lnTo>
                    <a:pt x="28562" y="4259"/>
                  </a:lnTo>
                  <a:lnTo>
                    <a:pt x="59891" y="8599"/>
                  </a:lnTo>
                  <a:lnTo>
                    <a:pt x="91012" y="11393"/>
                  </a:lnTo>
                  <a:lnTo>
                    <a:pt x="10160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1" name="SMARTInkShape-4466"/>
            <p:cNvSpPr/>
            <p:nvPr>
              <p:custDataLst>
                <p:tags r:id="rId64"/>
              </p:custDataLst>
            </p:nvPr>
          </p:nvSpPr>
          <p:spPr>
            <a:xfrm>
              <a:off x="6134100" y="4248150"/>
              <a:ext cx="96575" cy="393701"/>
            </a:xfrm>
            <a:custGeom>
              <a:avLst/>
              <a:gdLst/>
              <a:ahLst/>
              <a:cxnLst/>
              <a:rect l="0" t="0" r="0" b="0"/>
              <a:pathLst>
                <a:path w="96575" h="393701">
                  <a:moveTo>
                    <a:pt x="0" y="0"/>
                  </a:moveTo>
                  <a:lnTo>
                    <a:pt x="0" y="0"/>
                  </a:lnTo>
                  <a:lnTo>
                    <a:pt x="27630" y="17578"/>
                  </a:lnTo>
                  <a:lnTo>
                    <a:pt x="43324" y="34623"/>
                  </a:lnTo>
                  <a:lnTo>
                    <a:pt x="59707" y="61014"/>
                  </a:lnTo>
                  <a:lnTo>
                    <a:pt x="74514" y="91558"/>
                  </a:lnTo>
                  <a:lnTo>
                    <a:pt x="81426" y="107605"/>
                  </a:lnTo>
                  <a:lnTo>
                    <a:pt x="86740" y="123948"/>
                  </a:lnTo>
                  <a:lnTo>
                    <a:pt x="90987" y="140488"/>
                  </a:lnTo>
                  <a:lnTo>
                    <a:pt x="94525" y="157158"/>
                  </a:lnTo>
                  <a:lnTo>
                    <a:pt x="96178" y="173917"/>
                  </a:lnTo>
                  <a:lnTo>
                    <a:pt x="96574" y="190733"/>
                  </a:lnTo>
                  <a:lnTo>
                    <a:pt x="96133" y="207589"/>
                  </a:lnTo>
                  <a:lnTo>
                    <a:pt x="93721" y="224470"/>
                  </a:lnTo>
                  <a:lnTo>
                    <a:pt x="89998" y="241369"/>
                  </a:lnTo>
                  <a:lnTo>
                    <a:pt x="85398" y="258279"/>
                  </a:lnTo>
                  <a:lnTo>
                    <a:pt x="80215" y="274492"/>
                  </a:lnTo>
                  <a:lnTo>
                    <a:pt x="68812" y="305676"/>
                  </a:lnTo>
                  <a:lnTo>
                    <a:pt x="56689" y="332236"/>
                  </a:lnTo>
                  <a:lnTo>
                    <a:pt x="44952" y="355093"/>
                  </a:lnTo>
                  <a:lnTo>
                    <a:pt x="27798" y="385238"/>
                  </a:lnTo>
                  <a:lnTo>
                    <a:pt x="19050" y="393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2" name="SMARTInkShape-4467"/>
            <p:cNvSpPr/>
            <p:nvPr>
              <p:custDataLst>
                <p:tags r:id="rId65"/>
              </p:custDataLst>
            </p:nvPr>
          </p:nvSpPr>
          <p:spPr>
            <a:xfrm>
              <a:off x="6057900" y="444500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4364"/>
                  </a:lnTo>
                  <a:lnTo>
                    <a:pt x="10845" y="5762"/>
                  </a:lnTo>
                  <a:lnTo>
                    <a:pt x="42063" y="6272"/>
                  </a:lnTo>
                  <a:lnTo>
                    <a:pt x="64309" y="7040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3" name="SMARTInkShape-4468"/>
            <p:cNvSpPr/>
            <p:nvPr>
              <p:custDataLst>
                <p:tags r:id="rId66"/>
              </p:custDataLst>
            </p:nvPr>
          </p:nvSpPr>
          <p:spPr>
            <a:xfrm>
              <a:off x="6326212" y="4254500"/>
              <a:ext cx="49189" cy="349251"/>
            </a:xfrm>
            <a:custGeom>
              <a:avLst/>
              <a:gdLst/>
              <a:ahLst/>
              <a:cxnLst/>
              <a:rect l="0" t="0" r="0" b="0"/>
              <a:pathLst>
                <a:path w="49189" h="349251">
                  <a:moveTo>
                    <a:pt x="49188" y="0"/>
                  </a:moveTo>
                  <a:lnTo>
                    <a:pt x="49188" y="0"/>
                  </a:lnTo>
                  <a:lnTo>
                    <a:pt x="39049" y="11550"/>
                  </a:lnTo>
                  <a:lnTo>
                    <a:pt x="27527" y="33212"/>
                  </a:lnTo>
                  <a:lnTo>
                    <a:pt x="19334" y="54272"/>
                  </a:lnTo>
                  <a:lnTo>
                    <a:pt x="12872" y="79625"/>
                  </a:lnTo>
                  <a:lnTo>
                    <a:pt x="7647" y="108061"/>
                  </a:lnTo>
                  <a:lnTo>
                    <a:pt x="2975" y="139514"/>
                  </a:lnTo>
                  <a:lnTo>
                    <a:pt x="426" y="170427"/>
                  </a:lnTo>
                  <a:lnTo>
                    <a:pt x="0" y="200628"/>
                  </a:lnTo>
                  <a:lnTo>
                    <a:pt x="2161" y="230514"/>
                  </a:lnTo>
                  <a:lnTo>
                    <a:pt x="5475" y="256498"/>
                  </a:lnTo>
                  <a:lnTo>
                    <a:pt x="9298" y="279098"/>
                  </a:lnTo>
                  <a:lnTo>
                    <a:pt x="16124" y="306984"/>
                  </a:lnTo>
                  <a:lnTo>
                    <a:pt x="30715" y="333846"/>
                  </a:lnTo>
                  <a:lnTo>
                    <a:pt x="42838" y="349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4" name="SMARTInkShape-4469"/>
            <p:cNvSpPr/>
            <p:nvPr>
              <p:custDataLst>
                <p:tags r:id="rId67"/>
              </p:custDataLst>
            </p:nvPr>
          </p:nvSpPr>
          <p:spPr>
            <a:xfrm>
              <a:off x="6527800" y="4439238"/>
              <a:ext cx="114301" cy="5763"/>
            </a:xfrm>
            <a:custGeom>
              <a:avLst/>
              <a:gdLst/>
              <a:ahLst/>
              <a:cxnLst/>
              <a:rect l="0" t="0" r="0" b="0"/>
              <a:pathLst>
                <a:path w="114301" h="5763">
                  <a:moveTo>
                    <a:pt x="0" y="5762"/>
                  </a:moveTo>
                  <a:lnTo>
                    <a:pt x="0" y="5762"/>
                  </a:lnTo>
                  <a:lnTo>
                    <a:pt x="24418" y="2391"/>
                  </a:lnTo>
                  <a:lnTo>
                    <a:pt x="55676" y="0"/>
                  </a:lnTo>
                  <a:lnTo>
                    <a:pt x="87145" y="1410"/>
                  </a:lnTo>
                  <a:lnTo>
                    <a:pt x="114300" y="57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5" name="SMARTInkShape-4470"/>
            <p:cNvSpPr/>
            <p:nvPr>
              <p:custDataLst>
                <p:tags r:id="rId68"/>
              </p:custDataLst>
            </p:nvPr>
          </p:nvSpPr>
          <p:spPr>
            <a:xfrm>
              <a:off x="6556305" y="4508500"/>
              <a:ext cx="98496" cy="82551"/>
            </a:xfrm>
            <a:custGeom>
              <a:avLst/>
              <a:gdLst/>
              <a:ahLst/>
              <a:cxnLst/>
              <a:rect l="0" t="0" r="0" b="0"/>
              <a:pathLst>
                <a:path w="98496" h="82551">
                  <a:moveTo>
                    <a:pt x="3245" y="0"/>
                  </a:moveTo>
                  <a:lnTo>
                    <a:pt x="3245" y="0"/>
                  </a:lnTo>
                  <a:lnTo>
                    <a:pt x="6616" y="0"/>
                  </a:lnTo>
                  <a:lnTo>
                    <a:pt x="6904" y="2117"/>
                  </a:lnTo>
                  <a:lnTo>
                    <a:pt x="0" y="32493"/>
                  </a:lnTo>
                  <a:lnTo>
                    <a:pt x="2868" y="63435"/>
                  </a:lnTo>
                  <a:lnTo>
                    <a:pt x="3078" y="66998"/>
                  </a:lnTo>
                  <a:lnTo>
                    <a:pt x="3839" y="67949"/>
                  </a:lnTo>
                  <a:lnTo>
                    <a:pt x="6567" y="69005"/>
                  </a:lnTo>
                  <a:lnTo>
                    <a:pt x="12012" y="65711"/>
                  </a:lnTo>
                  <a:lnTo>
                    <a:pt x="23011" y="54042"/>
                  </a:lnTo>
                  <a:lnTo>
                    <a:pt x="33325" y="37179"/>
                  </a:lnTo>
                  <a:lnTo>
                    <a:pt x="45359" y="12709"/>
                  </a:lnTo>
                  <a:lnTo>
                    <a:pt x="49713" y="9176"/>
                  </a:lnTo>
                  <a:lnTo>
                    <a:pt x="51158" y="8940"/>
                  </a:lnTo>
                  <a:lnTo>
                    <a:pt x="52120" y="9488"/>
                  </a:lnTo>
                  <a:lnTo>
                    <a:pt x="52761" y="10558"/>
                  </a:lnTo>
                  <a:lnTo>
                    <a:pt x="54023" y="40209"/>
                  </a:lnTo>
                  <a:lnTo>
                    <a:pt x="54035" y="45622"/>
                  </a:lnTo>
                  <a:lnTo>
                    <a:pt x="55922" y="50380"/>
                  </a:lnTo>
                  <a:lnTo>
                    <a:pt x="57413" y="52637"/>
                  </a:lnTo>
                  <a:lnTo>
                    <a:pt x="59113" y="52730"/>
                  </a:lnTo>
                  <a:lnTo>
                    <a:pt x="60951" y="51381"/>
                  </a:lnTo>
                  <a:lnTo>
                    <a:pt x="87630" y="20781"/>
                  </a:lnTo>
                  <a:lnTo>
                    <a:pt x="89134" y="18088"/>
                  </a:lnTo>
                  <a:lnTo>
                    <a:pt x="90844" y="16997"/>
                  </a:lnTo>
                  <a:lnTo>
                    <a:pt x="92688" y="16976"/>
                  </a:lnTo>
                  <a:lnTo>
                    <a:pt x="94624" y="17667"/>
                  </a:lnTo>
                  <a:lnTo>
                    <a:pt x="95208" y="19539"/>
                  </a:lnTo>
                  <a:lnTo>
                    <a:pt x="94072" y="29621"/>
                  </a:lnTo>
                  <a:lnTo>
                    <a:pt x="98174" y="58164"/>
                  </a:lnTo>
                  <a:lnTo>
                    <a:pt x="98495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6" name="SMARTInkShape-4471"/>
            <p:cNvSpPr/>
            <p:nvPr>
              <p:custDataLst>
                <p:tags r:id="rId69"/>
              </p:custDataLst>
            </p:nvPr>
          </p:nvSpPr>
          <p:spPr>
            <a:xfrm>
              <a:off x="6788150" y="4445000"/>
              <a:ext cx="63501" cy="6089"/>
            </a:xfrm>
            <a:custGeom>
              <a:avLst/>
              <a:gdLst/>
              <a:ahLst/>
              <a:cxnLst/>
              <a:rect l="0" t="0" r="0" b="0"/>
              <a:pathLst>
                <a:path w="63501" h="6089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705"/>
                  </a:lnTo>
                  <a:lnTo>
                    <a:pt x="5026" y="1881"/>
                  </a:lnTo>
                  <a:lnTo>
                    <a:pt x="5467" y="3371"/>
                  </a:lnTo>
                  <a:lnTo>
                    <a:pt x="7173" y="4364"/>
                  </a:lnTo>
                  <a:lnTo>
                    <a:pt x="23949" y="6088"/>
                  </a:lnTo>
                  <a:lnTo>
                    <a:pt x="54209" y="86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7" name="SMARTInkShape-4472"/>
            <p:cNvSpPr/>
            <p:nvPr>
              <p:custDataLst>
                <p:tags r:id="rId70"/>
              </p:custDataLst>
            </p:nvPr>
          </p:nvSpPr>
          <p:spPr>
            <a:xfrm>
              <a:off x="6960744" y="4375150"/>
              <a:ext cx="131009" cy="112882"/>
            </a:xfrm>
            <a:custGeom>
              <a:avLst/>
              <a:gdLst/>
              <a:ahLst/>
              <a:cxnLst/>
              <a:rect l="0" t="0" r="0" b="0"/>
              <a:pathLst>
                <a:path w="131009" h="112882">
                  <a:moveTo>
                    <a:pt x="11556" y="19050"/>
                  </a:moveTo>
                  <a:lnTo>
                    <a:pt x="11556" y="19050"/>
                  </a:lnTo>
                  <a:lnTo>
                    <a:pt x="8185" y="48936"/>
                  </a:lnTo>
                  <a:lnTo>
                    <a:pt x="572" y="80423"/>
                  </a:lnTo>
                  <a:lnTo>
                    <a:pt x="0" y="85365"/>
                  </a:lnTo>
                  <a:lnTo>
                    <a:pt x="1030" y="89365"/>
                  </a:lnTo>
                  <a:lnTo>
                    <a:pt x="5936" y="95692"/>
                  </a:lnTo>
                  <a:lnTo>
                    <a:pt x="9220" y="96956"/>
                  </a:lnTo>
                  <a:lnTo>
                    <a:pt x="16633" y="96479"/>
                  </a:lnTo>
                  <a:lnTo>
                    <a:pt x="19880" y="94658"/>
                  </a:lnTo>
                  <a:lnTo>
                    <a:pt x="27820" y="85353"/>
                  </a:lnTo>
                  <a:lnTo>
                    <a:pt x="41130" y="62669"/>
                  </a:lnTo>
                  <a:lnTo>
                    <a:pt x="45397" y="59603"/>
                  </a:lnTo>
                  <a:lnTo>
                    <a:pt x="47522" y="60902"/>
                  </a:lnTo>
                  <a:lnTo>
                    <a:pt x="57884" y="74432"/>
                  </a:lnTo>
                  <a:lnTo>
                    <a:pt x="87846" y="101848"/>
                  </a:lnTo>
                  <a:lnTo>
                    <a:pt x="98993" y="109513"/>
                  </a:lnTo>
                  <a:lnTo>
                    <a:pt x="111233" y="112881"/>
                  </a:lnTo>
                  <a:lnTo>
                    <a:pt x="115402" y="111943"/>
                  </a:lnTo>
                  <a:lnTo>
                    <a:pt x="123797" y="107138"/>
                  </a:lnTo>
                  <a:lnTo>
                    <a:pt x="126599" y="103175"/>
                  </a:lnTo>
                  <a:lnTo>
                    <a:pt x="129715" y="93128"/>
                  </a:lnTo>
                  <a:lnTo>
                    <a:pt x="131008" y="63655"/>
                  </a:lnTo>
                  <a:lnTo>
                    <a:pt x="126990" y="36186"/>
                  </a:lnTo>
                  <a:lnTo>
                    <a:pt x="120256" y="4884"/>
                  </a:lnTo>
                  <a:lnTo>
                    <a:pt x="11950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8" name="SMARTInkShape-4473"/>
            <p:cNvSpPr/>
            <p:nvPr>
              <p:custDataLst>
                <p:tags r:id="rId71"/>
              </p:custDataLst>
            </p:nvPr>
          </p:nvSpPr>
          <p:spPr>
            <a:xfrm>
              <a:off x="7151083" y="4262615"/>
              <a:ext cx="62518" cy="74436"/>
            </a:xfrm>
            <a:custGeom>
              <a:avLst/>
              <a:gdLst/>
              <a:ahLst/>
              <a:cxnLst/>
              <a:rect l="0" t="0" r="0" b="0"/>
              <a:pathLst>
                <a:path w="62518" h="74436">
                  <a:moveTo>
                    <a:pt x="24417" y="10935"/>
                  </a:moveTo>
                  <a:lnTo>
                    <a:pt x="24417" y="10935"/>
                  </a:lnTo>
                  <a:lnTo>
                    <a:pt x="27788" y="4193"/>
                  </a:lnTo>
                  <a:lnTo>
                    <a:pt x="29486" y="2207"/>
                  </a:lnTo>
                  <a:lnTo>
                    <a:pt x="33255" y="0"/>
                  </a:lnTo>
                  <a:lnTo>
                    <a:pt x="35248" y="117"/>
                  </a:lnTo>
                  <a:lnTo>
                    <a:pt x="39344" y="2129"/>
                  </a:lnTo>
                  <a:lnTo>
                    <a:pt x="40718" y="3653"/>
                  </a:lnTo>
                  <a:lnTo>
                    <a:pt x="42245" y="7228"/>
                  </a:lnTo>
                  <a:lnTo>
                    <a:pt x="36364" y="19950"/>
                  </a:lnTo>
                  <a:lnTo>
                    <a:pt x="10211" y="50151"/>
                  </a:lnTo>
                  <a:lnTo>
                    <a:pt x="0" y="66185"/>
                  </a:lnTo>
                  <a:lnTo>
                    <a:pt x="5098" y="67240"/>
                  </a:lnTo>
                  <a:lnTo>
                    <a:pt x="35769" y="69892"/>
                  </a:lnTo>
                  <a:lnTo>
                    <a:pt x="62517" y="744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9" name="SMARTInkShape-4474"/>
            <p:cNvSpPr/>
            <p:nvPr>
              <p:custDataLst>
                <p:tags r:id="rId72"/>
              </p:custDataLst>
            </p:nvPr>
          </p:nvSpPr>
          <p:spPr>
            <a:xfrm>
              <a:off x="7143750" y="44894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36990" y="6234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0" name="SMARTInkShape-4475"/>
            <p:cNvSpPr/>
            <p:nvPr>
              <p:custDataLst>
                <p:tags r:id="rId73"/>
              </p:custDataLst>
            </p:nvPr>
          </p:nvSpPr>
          <p:spPr>
            <a:xfrm>
              <a:off x="7124700" y="446405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12700"/>
                  </a:moveTo>
                  <a:lnTo>
                    <a:pt x="0" y="12700"/>
                  </a:lnTo>
                  <a:lnTo>
                    <a:pt x="5775" y="7630"/>
                  </a:lnTo>
                  <a:lnTo>
                    <a:pt x="12209" y="3862"/>
                  </a:lnTo>
                  <a:lnTo>
                    <a:pt x="23535" y="3597"/>
                  </a:lnTo>
                  <a:lnTo>
                    <a:pt x="37271" y="4421"/>
                  </a:lnTo>
                  <a:lnTo>
                    <a:pt x="63336" y="1082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1" name="SMARTInkShape-4476"/>
            <p:cNvSpPr/>
            <p:nvPr>
              <p:custDataLst>
                <p:tags r:id="rId74"/>
              </p:custDataLst>
            </p:nvPr>
          </p:nvSpPr>
          <p:spPr>
            <a:xfrm>
              <a:off x="7159691" y="4445000"/>
              <a:ext cx="9460" cy="120651"/>
            </a:xfrm>
            <a:custGeom>
              <a:avLst/>
              <a:gdLst/>
              <a:ahLst/>
              <a:cxnLst/>
              <a:rect l="0" t="0" r="0" b="0"/>
              <a:pathLst>
                <a:path w="9460" h="120651">
                  <a:moveTo>
                    <a:pt x="9459" y="0"/>
                  </a:moveTo>
                  <a:lnTo>
                    <a:pt x="9459" y="0"/>
                  </a:lnTo>
                  <a:lnTo>
                    <a:pt x="6088" y="24419"/>
                  </a:lnTo>
                  <a:lnTo>
                    <a:pt x="3991" y="47530"/>
                  </a:lnTo>
                  <a:lnTo>
                    <a:pt x="0" y="75623"/>
                  </a:lnTo>
                  <a:lnTo>
                    <a:pt x="1090" y="96176"/>
                  </a:lnTo>
                  <a:lnTo>
                    <a:pt x="9459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2" name="SMARTInkShape-4477"/>
            <p:cNvSpPr/>
            <p:nvPr>
              <p:custDataLst>
                <p:tags r:id="rId75"/>
              </p:custDataLst>
            </p:nvPr>
          </p:nvSpPr>
          <p:spPr>
            <a:xfrm>
              <a:off x="7334250" y="44005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15580" y="883"/>
                  </a:lnTo>
                  <a:lnTo>
                    <a:pt x="42948" y="116"/>
                  </a:lnTo>
                  <a:lnTo>
                    <a:pt x="73995" y="7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3" name="SMARTInkShape-4478"/>
            <p:cNvSpPr/>
            <p:nvPr>
              <p:custDataLst>
                <p:tags r:id="rId76"/>
              </p:custDataLst>
            </p:nvPr>
          </p:nvSpPr>
          <p:spPr>
            <a:xfrm>
              <a:off x="8102600" y="4356980"/>
              <a:ext cx="88901" cy="5471"/>
            </a:xfrm>
            <a:custGeom>
              <a:avLst/>
              <a:gdLst/>
              <a:ahLst/>
              <a:cxnLst/>
              <a:rect l="0" t="0" r="0" b="0"/>
              <a:pathLst>
                <a:path w="88901" h="5471">
                  <a:moveTo>
                    <a:pt x="0" y="5470"/>
                  </a:moveTo>
                  <a:lnTo>
                    <a:pt x="0" y="5470"/>
                  </a:lnTo>
                  <a:lnTo>
                    <a:pt x="3371" y="5470"/>
                  </a:lnTo>
                  <a:lnTo>
                    <a:pt x="27136" y="3"/>
                  </a:lnTo>
                  <a:lnTo>
                    <a:pt x="55507" y="0"/>
                  </a:lnTo>
                  <a:lnTo>
                    <a:pt x="88900" y="54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4" name="SMARTInkShape-4479"/>
            <p:cNvSpPr/>
            <p:nvPr>
              <p:custDataLst>
                <p:tags r:id="rId77"/>
              </p:custDataLst>
            </p:nvPr>
          </p:nvSpPr>
          <p:spPr>
            <a:xfrm>
              <a:off x="7747000" y="4382383"/>
              <a:ext cx="92133" cy="100718"/>
            </a:xfrm>
            <a:custGeom>
              <a:avLst/>
              <a:gdLst/>
              <a:ahLst/>
              <a:cxnLst/>
              <a:rect l="0" t="0" r="0" b="0"/>
              <a:pathLst>
                <a:path w="92133" h="10071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3371" y="6120"/>
                  </a:lnTo>
                  <a:lnTo>
                    <a:pt x="6088" y="37832"/>
                  </a:lnTo>
                  <a:lnTo>
                    <a:pt x="6327" y="57694"/>
                  </a:lnTo>
                  <a:lnTo>
                    <a:pt x="7040" y="59335"/>
                  </a:lnTo>
                  <a:lnTo>
                    <a:pt x="8221" y="60429"/>
                  </a:lnTo>
                  <a:lnTo>
                    <a:pt x="9714" y="61158"/>
                  </a:lnTo>
                  <a:lnTo>
                    <a:pt x="11415" y="60233"/>
                  </a:lnTo>
                  <a:lnTo>
                    <a:pt x="19214" y="48610"/>
                  </a:lnTo>
                  <a:lnTo>
                    <a:pt x="31764" y="23139"/>
                  </a:lnTo>
                  <a:lnTo>
                    <a:pt x="37729" y="18458"/>
                  </a:lnTo>
                  <a:lnTo>
                    <a:pt x="39932" y="32020"/>
                  </a:lnTo>
                  <a:lnTo>
                    <a:pt x="44186" y="48359"/>
                  </a:lnTo>
                  <a:lnTo>
                    <a:pt x="44979" y="48878"/>
                  </a:lnTo>
                  <a:lnTo>
                    <a:pt x="47742" y="49455"/>
                  </a:lnTo>
                  <a:lnTo>
                    <a:pt x="51322" y="47830"/>
                  </a:lnTo>
                  <a:lnTo>
                    <a:pt x="80847" y="21710"/>
                  </a:lnTo>
                  <a:lnTo>
                    <a:pt x="87309" y="18867"/>
                  </a:lnTo>
                  <a:lnTo>
                    <a:pt x="92132" y="44743"/>
                  </a:lnTo>
                  <a:lnTo>
                    <a:pt x="89813" y="73590"/>
                  </a:lnTo>
                  <a:lnTo>
                    <a:pt x="88900" y="1007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5" name="SMARTInkShape-4480"/>
            <p:cNvSpPr/>
            <p:nvPr>
              <p:custDataLst>
                <p:tags r:id="rId78"/>
              </p:custDataLst>
            </p:nvPr>
          </p:nvSpPr>
          <p:spPr>
            <a:xfrm>
              <a:off x="7945256" y="4318000"/>
              <a:ext cx="112483" cy="91680"/>
            </a:xfrm>
            <a:custGeom>
              <a:avLst/>
              <a:gdLst/>
              <a:ahLst/>
              <a:cxnLst/>
              <a:rect l="0" t="0" r="0" b="0"/>
              <a:pathLst>
                <a:path w="112483" h="91680">
                  <a:moveTo>
                    <a:pt x="17644" y="12700"/>
                  </a:moveTo>
                  <a:lnTo>
                    <a:pt x="17644" y="12700"/>
                  </a:lnTo>
                  <a:lnTo>
                    <a:pt x="17644" y="16071"/>
                  </a:lnTo>
                  <a:lnTo>
                    <a:pt x="5711" y="41261"/>
                  </a:lnTo>
                  <a:lnTo>
                    <a:pt x="0" y="65849"/>
                  </a:lnTo>
                  <a:lnTo>
                    <a:pt x="1099" y="73481"/>
                  </a:lnTo>
                  <a:lnTo>
                    <a:pt x="2381" y="76504"/>
                  </a:lnTo>
                  <a:lnTo>
                    <a:pt x="3941" y="78519"/>
                  </a:lnTo>
                  <a:lnTo>
                    <a:pt x="7555" y="80759"/>
                  </a:lnTo>
                  <a:lnTo>
                    <a:pt x="15277" y="77991"/>
                  </a:lnTo>
                  <a:lnTo>
                    <a:pt x="23648" y="72763"/>
                  </a:lnTo>
                  <a:lnTo>
                    <a:pt x="35550" y="58435"/>
                  </a:lnTo>
                  <a:lnTo>
                    <a:pt x="35931" y="58712"/>
                  </a:lnTo>
                  <a:lnTo>
                    <a:pt x="36355" y="60902"/>
                  </a:lnTo>
                  <a:lnTo>
                    <a:pt x="43335" y="69472"/>
                  </a:lnTo>
                  <a:lnTo>
                    <a:pt x="57712" y="77577"/>
                  </a:lnTo>
                  <a:lnTo>
                    <a:pt x="85871" y="88803"/>
                  </a:lnTo>
                  <a:lnTo>
                    <a:pt x="90646" y="90952"/>
                  </a:lnTo>
                  <a:lnTo>
                    <a:pt x="94534" y="91679"/>
                  </a:lnTo>
                  <a:lnTo>
                    <a:pt x="100736" y="90605"/>
                  </a:lnTo>
                  <a:lnTo>
                    <a:pt x="105844" y="85895"/>
                  </a:lnTo>
                  <a:lnTo>
                    <a:pt x="108194" y="82663"/>
                  </a:lnTo>
                  <a:lnTo>
                    <a:pt x="111501" y="68002"/>
                  </a:lnTo>
                  <a:lnTo>
                    <a:pt x="112482" y="46882"/>
                  </a:lnTo>
                  <a:lnTo>
                    <a:pt x="107066" y="30949"/>
                  </a:lnTo>
                  <a:lnTo>
                    <a:pt x="8749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6" name="SMARTInkShape-4481"/>
            <p:cNvSpPr/>
            <p:nvPr>
              <p:custDataLst>
                <p:tags r:id="rId79"/>
              </p:custDataLst>
            </p:nvPr>
          </p:nvSpPr>
          <p:spPr>
            <a:xfrm>
              <a:off x="8128284" y="4349750"/>
              <a:ext cx="12417" cy="97530"/>
            </a:xfrm>
            <a:custGeom>
              <a:avLst/>
              <a:gdLst/>
              <a:ahLst/>
              <a:cxnLst/>
              <a:rect l="0" t="0" r="0" b="0"/>
              <a:pathLst>
                <a:path w="12417" h="97530">
                  <a:moveTo>
                    <a:pt x="12416" y="0"/>
                  </a:moveTo>
                  <a:lnTo>
                    <a:pt x="12416" y="0"/>
                  </a:lnTo>
                  <a:lnTo>
                    <a:pt x="10534" y="26680"/>
                  </a:lnTo>
                  <a:lnTo>
                    <a:pt x="6948" y="54424"/>
                  </a:lnTo>
                  <a:lnTo>
                    <a:pt x="1156" y="84778"/>
                  </a:lnTo>
                  <a:lnTo>
                    <a:pt x="0" y="96552"/>
                  </a:lnTo>
                  <a:lnTo>
                    <a:pt x="611" y="97529"/>
                  </a:lnTo>
                  <a:lnTo>
                    <a:pt x="1724" y="97475"/>
                  </a:lnTo>
                  <a:lnTo>
                    <a:pt x="6066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7" name="SMARTInkShape-4482"/>
            <p:cNvSpPr/>
            <p:nvPr>
              <p:custDataLst>
                <p:tags r:id="rId80"/>
              </p:custDataLst>
            </p:nvPr>
          </p:nvSpPr>
          <p:spPr>
            <a:xfrm>
              <a:off x="7708900" y="433070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1801" y="5762"/>
                  </a:lnTo>
                  <a:lnTo>
                    <a:pt x="62047" y="6234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8" name="SMARTInkShape-4483"/>
            <p:cNvSpPr/>
            <p:nvPr>
              <p:custDataLst>
                <p:tags r:id="rId81"/>
              </p:custDataLst>
            </p:nvPr>
          </p:nvSpPr>
          <p:spPr>
            <a:xfrm>
              <a:off x="7716130" y="4171950"/>
              <a:ext cx="79882" cy="145025"/>
            </a:xfrm>
            <a:custGeom>
              <a:avLst/>
              <a:gdLst/>
              <a:ahLst/>
              <a:cxnLst/>
              <a:rect l="0" t="0" r="0" b="0"/>
              <a:pathLst>
                <a:path w="79882" h="145025">
                  <a:moveTo>
                    <a:pt x="5470" y="0"/>
                  </a:moveTo>
                  <a:lnTo>
                    <a:pt x="5470" y="0"/>
                  </a:lnTo>
                  <a:lnTo>
                    <a:pt x="5470" y="27789"/>
                  </a:lnTo>
                  <a:lnTo>
                    <a:pt x="2099" y="52998"/>
                  </a:lnTo>
                  <a:lnTo>
                    <a:pt x="2" y="78341"/>
                  </a:lnTo>
                  <a:lnTo>
                    <a:pt x="0" y="105707"/>
                  </a:lnTo>
                  <a:lnTo>
                    <a:pt x="2568" y="113538"/>
                  </a:lnTo>
                  <a:lnTo>
                    <a:pt x="4241" y="115203"/>
                  </a:lnTo>
                  <a:lnTo>
                    <a:pt x="6062" y="115608"/>
                  </a:lnTo>
                  <a:lnTo>
                    <a:pt x="7981" y="115172"/>
                  </a:lnTo>
                  <a:lnTo>
                    <a:pt x="17424" y="107816"/>
                  </a:lnTo>
                  <a:lnTo>
                    <a:pt x="41574" y="79001"/>
                  </a:lnTo>
                  <a:lnTo>
                    <a:pt x="49974" y="73918"/>
                  </a:lnTo>
                  <a:lnTo>
                    <a:pt x="54190" y="72561"/>
                  </a:lnTo>
                  <a:lnTo>
                    <a:pt x="58411" y="73069"/>
                  </a:lnTo>
                  <a:lnTo>
                    <a:pt x="66863" y="77395"/>
                  </a:lnTo>
                  <a:lnTo>
                    <a:pt x="76185" y="87765"/>
                  </a:lnTo>
                  <a:lnTo>
                    <a:pt x="79232" y="97567"/>
                  </a:lnTo>
                  <a:lnTo>
                    <a:pt x="79881" y="108274"/>
                  </a:lnTo>
                  <a:lnTo>
                    <a:pt x="77818" y="117737"/>
                  </a:lnTo>
                  <a:lnTo>
                    <a:pt x="69318" y="134368"/>
                  </a:lnTo>
                  <a:lnTo>
                    <a:pt x="64969" y="138262"/>
                  </a:lnTo>
                  <a:lnTo>
                    <a:pt x="50146" y="143742"/>
                  </a:lnTo>
                  <a:lnTo>
                    <a:pt x="43435" y="145024"/>
                  </a:lnTo>
                  <a:lnTo>
                    <a:pt x="40658" y="144661"/>
                  </a:lnTo>
                  <a:lnTo>
                    <a:pt x="35691" y="142375"/>
                  </a:lnTo>
                  <a:lnTo>
                    <a:pt x="28927" y="137121"/>
                  </a:lnTo>
                  <a:lnTo>
                    <a:pt x="26479" y="133145"/>
                  </a:lnTo>
                  <a:lnTo>
                    <a:pt x="2452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9" name="SMARTInkShape-4484"/>
            <p:cNvSpPr/>
            <p:nvPr>
              <p:custDataLst>
                <p:tags r:id="rId82"/>
              </p:custDataLst>
            </p:nvPr>
          </p:nvSpPr>
          <p:spPr>
            <a:xfrm>
              <a:off x="7541557" y="4362450"/>
              <a:ext cx="53044" cy="72231"/>
            </a:xfrm>
            <a:custGeom>
              <a:avLst/>
              <a:gdLst/>
              <a:ahLst/>
              <a:cxnLst/>
              <a:rect l="0" t="0" r="0" b="0"/>
              <a:pathLst>
                <a:path w="53044" h="72231">
                  <a:moveTo>
                    <a:pt x="21293" y="0"/>
                  </a:moveTo>
                  <a:lnTo>
                    <a:pt x="21293" y="0"/>
                  </a:lnTo>
                  <a:lnTo>
                    <a:pt x="6098" y="26732"/>
                  </a:lnTo>
                  <a:lnTo>
                    <a:pt x="899" y="38692"/>
                  </a:lnTo>
                  <a:lnTo>
                    <a:pt x="0" y="49181"/>
                  </a:lnTo>
                  <a:lnTo>
                    <a:pt x="747" y="53954"/>
                  </a:lnTo>
                  <a:lnTo>
                    <a:pt x="3362" y="57841"/>
                  </a:lnTo>
                  <a:lnTo>
                    <a:pt x="25256" y="71500"/>
                  </a:lnTo>
                  <a:lnTo>
                    <a:pt x="35754" y="72230"/>
                  </a:lnTo>
                  <a:lnTo>
                    <a:pt x="53043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0" name="SMARTInkShape-4485"/>
            <p:cNvSpPr/>
            <p:nvPr>
              <p:custDataLst>
                <p:tags r:id="rId83"/>
              </p:custDataLst>
            </p:nvPr>
          </p:nvSpPr>
          <p:spPr>
            <a:xfrm>
              <a:off x="7569200" y="42989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6350"/>
                  </a:moveTo>
                  <a:lnTo>
                    <a:pt x="0" y="6350"/>
                  </a:lnTo>
                  <a:lnTo>
                    <a:pt x="0" y="883"/>
                  </a:lnTo>
                  <a:lnTo>
                    <a:pt x="705" y="588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1" name="SMARTInkShape-4486"/>
            <p:cNvSpPr/>
            <p:nvPr>
              <p:custDataLst>
                <p:tags r:id="rId84"/>
              </p:custDataLst>
            </p:nvPr>
          </p:nvSpPr>
          <p:spPr>
            <a:xfrm>
              <a:off x="5871899" y="4349750"/>
              <a:ext cx="127475" cy="107153"/>
            </a:xfrm>
            <a:custGeom>
              <a:avLst/>
              <a:gdLst/>
              <a:ahLst/>
              <a:cxnLst/>
              <a:rect l="0" t="0" r="0" b="0"/>
              <a:pathLst>
                <a:path w="127475" h="107153">
                  <a:moveTo>
                    <a:pt x="27251" y="12700"/>
                  </a:moveTo>
                  <a:lnTo>
                    <a:pt x="27251" y="12700"/>
                  </a:lnTo>
                  <a:lnTo>
                    <a:pt x="16580" y="42211"/>
                  </a:lnTo>
                  <a:lnTo>
                    <a:pt x="1390" y="71132"/>
                  </a:lnTo>
                  <a:lnTo>
                    <a:pt x="0" y="81238"/>
                  </a:lnTo>
                  <a:lnTo>
                    <a:pt x="617" y="85909"/>
                  </a:lnTo>
                  <a:lnTo>
                    <a:pt x="2439" y="89022"/>
                  </a:lnTo>
                  <a:lnTo>
                    <a:pt x="5065" y="91098"/>
                  </a:lnTo>
                  <a:lnTo>
                    <a:pt x="11746" y="93405"/>
                  </a:lnTo>
                  <a:lnTo>
                    <a:pt x="19419" y="94430"/>
                  </a:lnTo>
                  <a:lnTo>
                    <a:pt x="22735" y="93292"/>
                  </a:lnTo>
                  <a:lnTo>
                    <a:pt x="28301" y="88265"/>
                  </a:lnTo>
                  <a:lnTo>
                    <a:pt x="31246" y="81327"/>
                  </a:lnTo>
                  <a:lnTo>
                    <a:pt x="32031" y="77501"/>
                  </a:lnTo>
                  <a:lnTo>
                    <a:pt x="36667" y="71369"/>
                  </a:lnTo>
                  <a:lnTo>
                    <a:pt x="44398" y="65054"/>
                  </a:lnTo>
                  <a:lnTo>
                    <a:pt x="45032" y="65947"/>
                  </a:lnTo>
                  <a:lnTo>
                    <a:pt x="49505" y="84684"/>
                  </a:lnTo>
                  <a:lnTo>
                    <a:pt x="58461" y="98861"/>
                  </a:lnTo>
                  <a:lnTo>
                    <a:pt x="69814" y="103910"/>
                  </a:lnTo>
                  <a:lnTo>
                    <a:pt x="93357" y="107152"/>
                  </a:lnTo>
                  <a:lnTo>
                    <a:pt x="107202" y="104342"/>
                  </a:lnTo>
                  <a:lnTo>
                    <a:pt x="114055" y="99056"/>
                  </a:lnTo>
                  <a:lnTo>
                    <a:pt x="119453" y="91297"/>
                  </a:lnTo>
                  <a:lnTo>
                    <a:pt x="124204" y="80793"/>
                  </a:lnTo>
                  <a:lnTo>
                    <a:pt x="127474" y="56238"/>
                  </a:lnTo>
                  <a:lnTo>
                    <a:pt x="125072" y="29990"/>
                  </a:lnTo>
                  <a:lnTo>
                    <a:pt x="119881" y="16621"/>
                  </a:lnTo>
                  <a:lnTo>
                    <a:pt x="113575" y="7387"/>
                  </a:lnTo>
                  <a:lnTo>
                    <a:pt x="10345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2" name="SMARTInkShape-4487"/>
            <p:cNvSpPr/>
            <p:nvPr>
              <p:custDataLst>
                <p:tags r:id="rId85"/>
              </p:custDataLst>
            </p:nvPr>
          </p:nvSpPr>
          <p:spPr>
            <a:xfrm>
              <a:off x="5651500" y="4433183"/>
              <a:ext cx="86203" cy="100718"/>
            </a:xfrm>
            <a:custGeom>
              <a:avLst/>
              <a:gdLst/>
              <a:ahLst/>
              <a:cxnLst/>
              <a:rect l="0" t="0" r="0" b="0"/>
              <a:pathLst>
                <a:path w="86203" h="10071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3371" y="6120"/>
                  </a:lnTo>
                  <a:lnTo>
                    <a:pt x="3144" y="14930"/>
                  </a:lnTo>
                  <a:lnTo>
                    <a:pt x="414" y="43977"/>
                  </a:lnTo>
                  <a:lnTo>
                    <a:pt x="828" y="61327"/>
                  </a:lnTo>
                  <a:lnTo>
                    <a:pt x="6093" y="74730"/>
                  </a:lnTo>
                  <a:lnTo>
                    <a:pt x="13223" y="59543"/>
                  </a:lnTo>
                  <a:lnTo>
                    <a:pt x="19205" y="46419"/>
                  </a:lnTo>
                  <a:lnTo>
                    <a:pt x="33875" y="28918"/>
                  </a:lnTo>
                  <a:lnTo>
                    <a:pt x="35989" y="28862"/>
                  </a:lnTo>
                  <a:lnTo>
                    <a:pt x="38104" y="30235"/>
                  </a:lnTo>
                  <a:lnTo>
                    <a:pt x="41630" y="34819"/>
                  </a:lnTo>
                  <a:lnTo>
                    <a:pt x="43197" y="39209"/>
                  </a:lnTo>
                  <a:lnTo>
                    <a:pt x="44907" y="52139"/>
                  </a:lnTo>
                  <a:lnTo>
                    <a:pt x="47711" y="57490"/>
                  </a:lnTo>
                  <a:lnTo>
                    <a:pt x="48035" y="59904"/>
                  </a:lnTo>
                  <a:lnTo>
                    <a:pt x="46530" y="65968"/>
                  </a:lnTo>
                  <a:lnTo>
                    <a:pt x="47249" y="66968"/>
                  </a:lnTo>
                  <a:lnTo>
                    <a:pt x="48432" y="67634"/>
                  </a:lnTo>
                  <a:lnTo>
                    <a:pt x="53511" y="62730"/>
                  </a:lnTo>
                  <a:lnTo>
                    <a:pt x="71754" y="32990"/>
                  </a:lnTo>
                  <a:lnTo>
                    <a:pt x="76105" y="28283"/>
                  </a:lnTo>
                  <a:lnTo>
                    <a:pt x="78254" y="27027"/>
                  </a:lnTo>
                  <a:lnTo>
                    <a:pt x="79686" y="27602"/>
                  </a:lnTo>
                  <a:lnTo>
                    <a:pt x="80641" y="29395"/>
                  </a:lnTo>
                  <a:lnTo>
                    <a:pt x="82383" y="52227"/>
                  </a:lnTo>
                  <a:lnTo>
                    <a:pt x="83234" y="76196"/>
                  </a:lnTo>
                  <a:lnTo>
                    <a:pt x="85911" y="82293"/>
                  </a:lnTo>
                  <a:lnTo>
                    <a:pt x="86202" y="85612"/>
                  </a:lnTo>
                  <a:lnTo>
                    <a:pt x="82550" y="1007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144" name="SMARTInkShape-4488"/>
          <p:cNvSpPr/>
          <p:nvPr>
            <p:custDataLst>
              <p:tags r:id="rId11"/>
            </p:custDataLst>
          </p:nvPr>
        </p:nvSpPr>
        <p:spPr>
          <a:xfrm>
            <a:off x="4211841" y="4330700"/>
            <a:ext cx="61710" cy="323851"/>
          </a:xfrm>
          <a:custGeom>
            <a:avLst/>
            <a:gdLst/>
            <a:ahLst/>
            <a:cxnLst/>
            <a:rect l="0" t="0" r="0" b="0"/>
            <a:pathLst>
              <a:path w="61710" h="323851">
                <a:moveTo>
                  <a:pt x="42659" y="0"/>
                </a:moveTo>
                <a:lnTo>
                  <a:pt x="42659" y="0"/>
                </a:lnTo>
                <a:lnTo>
                  <a:pt x="35917" y="0"/>
                </a:lnTo>
                <a:lnTo>
                  <a:pt x="33225" y="2117"/>
                </a:lnTo>
                <a:lnTo>
                  <a:pt x="24655" y="18736"/>
                </a:lnTo>
                <a:lnTo>
                  <a:pt x="14902" y="43369"/>
                </a:lnTo>
                <a:lnTo>
                  <a:pt x="7274" y="75014"/>
                </a:lnTo>
                <a:lnTo>
                  <a:pt x="4252" y="92343"/>
                </a:lnTo>
                <a:lnTo>
                  <a:pt x="2238" y="110245"/>
                </a:lnTo>
                <a:lnTo>
                  <a:pt x="895" y="128530"/>
                </a:lnTo>
                <a:lnTo>
                  <a:pt x="0" y="147070"/>
                </a:lnTo>
                <a:lnTo>
                  <a:pt x="108" y="165074"/>
                </a:lnTo>
                <a:lnTo>
                  <a:pt x="886" y="182722"/>
                </a:lnTo>
                <a:lnTo>
                  <a:pt x="2111" y="200131"/>
                </a:lnTo>
                <a:lnTo>
                  <a:pt x="9115" y="230764"/>
                </a:lnTo>
                <a:lnTo>
                  <a:pt x="19284" y="257078"/>
                </a:lnTo>
                <a:lnTo>
                  <a:pt x="36909" y="287759"/>
                </a:lnTo>
                <a:lnTo>
                  <a:pt x="61709" y="3238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45" name="SMARTInkShape-4489"/>
          <p:cNvSpPr/>
          <p:nvPr>
            <p:custDataLst>
              <p:tags r:id="rId12"/>
            </p:custDataLst>
          </p:nvPr>
        </p:nvSpPr>
        <p:spPr>
          <a:xfrm>
            <a:off x="6547587" y="4245232"/>
            <a:ext cx="94514" cy="187069"/>
          </a:xfrm>
          <a:custGeom>
            <a:avLst/>
            <a:gdLst/>
            <a:ahLst/>
            <a:cxnLst/>
            <a:rect l="0" t="0" r="0" b="0"/>
            <a:pathLst>
              <a:path w="94514" h="187069">
                <a:moveTo>
                  <a:pt x="37363" y="34668"/>
                </a:moveTo>
                <a:lnTo>
                  <a:pt x="37363" y="34668"/>
                </a:lnTo>
                <a:lnTo>
                  <a:pt x="47488" y="4291"/>
                </a:lnTo>
                <a:lnTo>
                  <a:pt x="48919" y="0"/>
                </a:lnTo>
                <a:lnTo>
                  <a:pt x="42982" y="7698"/>
                </a:lnTo>
                <a:lnTo>
                  <a:pt x="32286" y="30126"/>
                </a:lnTo>
                <a:lnTo>
                  <a:pt x="24288" y="52875"/>
                </a:lnTo>
                <a:lnTo>
                  <a:pt x="16029" y="78038"/>
                </a:lnTo>
                <a:lnTo>
                  <a:pt x="7656" y="100980"/>
                </a:lnTo>
                <a:lnTo>
                  <a:pt x="0" y="132520"/>
                </a:lnTo>
                <a:lnTo>
                  <a:pt x="460" y="133769"/>
                </a:lnTo>
                <a:lnTo>
                  <a:pt x="1472" y="134602"/>
                </a:lnTo>
                <a:lnTo>
                  <a:pt x="2852" y="135157"/>
                </a:lnTo>
                <a:lnTo>
                  <a:pt x="4478" y="133411"/>
                </a:lnTo>
                <a:lnTo>
                  <a:pt x="14209" y="106285"/>
                </a:lnTo>
                <a:lnTo>
                  <a:pt x="29706" y="76763"/>
                </a:lnTo>
                <a:lnTo>
                  <a:pt x="32259" y="73315"/>
                </a:lnTo>
                <a:lnTo>
                  <a:pt x="34665" y="71722"/>
                </a:lnTo>
                <a:lnTo>
                  <a:pt x="36975" y="71365"/>
                </a:lnTo>
                <a:lnTo>
                  <a:pt x="39222" y="71832"/>
                </a:lnTo>
                <a:lnTo>
                  <a:pt x="45753" y="75862"/>
                </a:lnTo>
                <a:lnTo>
                  <a:pt x="46483" y="79064"/>
                </a:lnTo>
                <a:lnTo>
                  <a:pt x="45414" y="88266"/>
                </a:lnTo>
                <a:lnTo>
                  <a:pt x="40706" y="97530"/>
                </a:lnTo>
                <a:lnTo>
                  <a:pt x="29557" y="114975"/>
                </a:lnTo>
                <a:lnTo>
                  <a:pt x="25092" y="133748"/>
                </a:lnTo>
                <a:lnTo>
                  <a:pt x="24790" y="128779"/>
                </a:lnTo>
                <a:lnTo>
                  <a:pt x="26601" y="124003"/>
                </a:lnTo>
                <a:lnTo>
                  <a:pt x="29052" y="119528"/>
                </a:lnTo>
                <a:lnTo>
                  <a:pt x="30142" y="115187"/>
                </a:lnTo>
                <a:lnTo>
                  <a:pt x="31138" y="114453"/>
                </a:lnTo>
                <a:lnTo>
                  <a:pt x="32507" y="114669"/>
                </a:lnTo>
                <a:lnTo>
                  <a:pt x="34126" y="115518"/>
                </a:lnTo>
                <a:lnTo>
                  <a:pt x="39775" y="123456"/>
                </a:lnTo>
                <a:lnTo>
                  <a:pt x="46958" y="142882"/>
                </a:lnTo>
                <a:lnTo>
                  <a:pt x="65307" y="163114"/>
                </a:lnTo>
                <a:lnTo>
                  <a:pt x="94513" y="18706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152" name="SMARTInkShape-Group944"/>
          <p:cNvGrpSpPr/>
          <p:nvPr/>
        </p:nvGrpSpPr>
        <p:grpSpPr>
          <a:xfrm>
            <a:off x="4406900" y="3810000"/>
            <a:ext cx="457201" cy="271021"/>
            <a:chOff x="4406900" y="3810000"/>
            <a:chExt cx="457201" cy="271021"/>
          </a:xfrm>
        </p:grpSpPr>
        <p:sp>
          <p:nvSpPr>
            <p:cNvPr id="2146" name="SMARTInkShape-4490"/>
            <p:cNvSpPr/>
            <p:nvPr>
              <p:custDataLst>
                <p:tags r:id="rId50"/>
              </p:custDataLst>
            </p:nvPr>
          </p:nvSpPr>
          <p:spPr>
            <a:xfrm>
              <a:off x="4706233" y="4002496"/>
              <a:ext cx="157868" cy="78525"/>
            </a:xfrm>
            <a:custGeom>
              <a:avLst/>
              <a:gdLst/>
              <a:ahLst/>
              <a:cxnLst/>
              <a:rect l="0" t="0" r="0" b="0"/>
              <a:pathLst>
                <a:path w="157868" h="78525">
                  <a:moveTo>
                    <a:pt x="5467" y="10704"/>
                  </a:moveTo>
                  <a:lnTo>
                    <a:pt x="5467" y="10704"/>
                  </a:lnTo>
                  <a:lnTo>
                    <a:pt x="2096" y="41211"/>
                  </a:lnTo>
                  <a:lnTo>
                    <a:pt x="0" y="61136"/>
                  </a:lnTo>
                  <a:lnTo>
                    <a:pt x="1391" y="70277"/>
                  </a:lnTo>
                  <a:lnTo>
                    <a:pt x="2750" y="73703"/>
                  </a:lnTo>
                  <a:lnTo>
                    <a:pt x="4361" y="75986"/>
                  </a:lnTo>
                  <a:lnTo>
                    <a:pt x="8033" y="78524"/>
                  </a:lnTo>
                  <a:lnTo>
                    <a:pt x="15780" y="75888"/>
                  </a:lnTo>
                  <a:lnTo>
                    <a:pt x="32041" y="64590"/>
                  </a:lnTo>
                  <a:lnTo>
                    <a:pt x="53128" y="41809"/>
                  </a:lnTo>
                  <a:lnTo>
                    <a:pt x="68275" y="12500"/>
                  </a:lnTo>
                  <a:lnTo>
                    <a:pt x="72893" y="4447"/>
                  </a:lnTo>
                  <a:lnTo>
                    <a:pt x="77297" y="867"/>
                  </a:lnTo>
                  <a:lnTo>
                    <a:pt x="79459" y="619"/>
                  </a:lnTo>
                  <a:lnTo>
                    <a:pt x="83743" y="2224"/>
                  </a:lnTo>
                  <a:lnTo>
                    <a:pt x="85168" y="4345"/>
                  </a:lnTo>
                  <a:lnTo>
                    <a:pt x="86750" y="10464"/>
                  </a:lnTo>
                  <a:lnTo>
                    <a:pt x="87061" y="30255"/>
                  </a:lnTo>
                  <a:lnTo>
                    <a:pt x="84285" y="43387"/>
                  </a:lnTo>
                  <a:lnTo>
                    <a:pt x="85888" y="49454"/>
                  </a:lnTo>
                  <a:lnTo>
                    <a:pt x="87303" y="51353"/>
                  </a:lnTo>
                  <a:lnTo>
                    <a:pt x="90757" y="53465"/>
                  </a:lnTo>
                  <a:lnTo>
                    <a:pt x="92666" y="53322"/>
                  </a:lnTo>
                  <a:lnTo>
                    <a:pt x="96668" y="51283"/>
                  </a:lnTo>
                  <a:lnTo>
                    <a:pt x="122788" y="23382"/>
                  </a:lnTo>
                  <a:lnTo>
                    <a:pt x="149324" y="0"/>
                  </a:lnTo>
                  <a:lnTo>
                    <a:pt x="150055" y="1451"/>
                  </a:lnTo>
                  <a:lnTo>
                    <a:pt x="150867" y="8708"/>
                  </a:lnTo>
                  <a:lnTo>
                    <a:pt x="148287" y="34796"/>
                  </a:lnTo>
                  <a:lnTo>
                    <a:pt x="151797" y="52029"/>
                  </a:lnTo>
                  <a:lnTo>
                    <a:pt x="157867" y="615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7" name="SMARTInkShape-4491"/>
            <p:cNvSpPr/>
            <p:nvPr>
              <p:custDataLst>
                <p:tags r:id="rId51"/>
              </p:custDataLst>
            </p:nvPr>
          </p:nvSpPr>
          <p:spPr>
            <a:xfrm>
              <a:off x="4533900" y="3911600"/>
              <a:ext cx="177801" cy="165101"/>
            </a:xfrm>
            <a:custGeom>
              <a:avLst/>
              <a:gdLst/>
              <a:ahLst/>
              <a:cxnLst/>
              <a:rect l="0" t="0" r="0" b="0"/>
              <a:pathLst>
                <a:path w="177801" h="165101">
                  <a:moveTo>
                    <a:pt x="0" y="165100"/>
                  </a:moveTo>
                  <a:lnTo>
                    <a:pt x="0" y="165100"/>
                  </a:lnTo>
                  <a:lnTo>
                    <a:pt x="24418" y="149520"/>
                  </a:lnTo>
                  <a:lnTo>
                    <a:pt x="54272" y="129125"/>
                  </a:lnTo>
                  <a:lnTo>
                    <a:pt x="75862" y="111482"/>
                  </a:lnTo>
                  <a:lnTo>
                    <a:pt x="105968" y="79833"/>
                  </a:lnTo>
                  <a:lnTo>
                    <a:pt x="124003" y="57354"/>
                  </a:lnTo>
                  <a:lnTo>
                    <a:pt x="149317" y="30242"/>
                  </a:lnTo>
                  <a:lnTo>
                    <a:pt x="171547" y="9606"/>
                  </a:lnTo>
                  <a:lnTo>
                    <a:pt x="177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8" name="SMARTInkShape-4492"/>
            <p:cNvSpPr/>
            <p:nvPr>
              <p:custDataLst>
                <p:tags r:id="rId52"/>
              </p:custDataLst>
            </p:nvPr>
          </p:nvSpPr>
          <p:spPr>
            <a:xfrm>
              <a:off x="4585378" y="3943350"/>
              <a:ext cx="42352" cy="40704"/>
            </a:xfrm>
            <a:custGeom>
              <a:avLst/>
              <a:gdLst/>
              <a:ahLst/>
              <a:cxnLst/>
              <a:rect l="0" t="0" r="0" b="0"/>
              <a:pathLst>
                <a:path w="42352" h="40704">
                  <a:moveTo>
                    <a:pt x="24722" y="0"/>
                  </a:moveTo>
                  <a:lnTo>
                    <a:pt x="24722" y="0"/>
                  </a:lnTo>
                  <a:lnTo>
                    <a:pt x="10907" y="8789"/>
                  </a:lnTo>
                  <a:lnTo>
                    <a:pt x="7046" y="12209"/>
                  </a:lnTo>
                  <a:lnTo>
                    <a:pt x="2755" y="19772"/>
                  </a:lnTo>
                  <a:lnTo>
                    <a:pt x="0" y="32755"/>
                  </a:lnTo>
                  <a:lnTo>
                    <a:pt x="1185" y="35242"/>
                  </a:lnTo>
                  <a:lnTo>
                    <a:pt x="6265" y="39887"/>
                  </a:lnTo>
                  <a:lnTo>
                    <a:pt x="10301" y="40703"/>
                  </a:lnTo>
                  <a:lnTo>
                    <a:pt x="20430" y="39727"/>
                  </a:lnTo>
                  <a:lnTo>
                    <a:pt x="28223" y="35060"/>
                  </a:lnTo>
                  <a:lnTo>
                    <a:pt x="40575" y="21603"/>
                  </a:lnTo>
                  <a:lnTo>
                    <a:pt x="42351" y="17127"/>
                  </a:lnTo>
                  <a:lnTo>
                    <a:pt x="42119" y="14946"/>
                  </a:lnTo>
                  <a:lnTo>
                    <a:pt x="39980" y="10640"/>
                  </a:lnTo>
                  <a:lnTo>
                    <a:pt x="38422" y="9210"/>
                  </a:lnTo>
                  <a:lnTo>
                    <a:pt x="31072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9" name="SMARTInkShape-4493"/>
            <p:cNvSpPr/>
            <p:nvPr>
              <p:custDataLst>
                <p:tags r:id="rId53"/>
              </p:custDataLst>
            </p:nvPr>
          </p:nvSpPr>
          <p:spPr>
            <a:xfrm>
              <a:off x="4425950" y="3886200"/>
              <a:ext cx="139701" cy="21539"/>
            </a:xfrm>
            <a:custGeom>
              <a:avLst/>
              <a:gdLst/>
              <a:ahLst/>
              <a:cxnLst/>
              <a:rect l="0" t="0" r="0" b="0"/>
              <a:pathLst>
                <a:path w="139701" h="21539">
                  <a:moveTo>
                    <a:pt x="0" y="12700"/>
                  </a:moveTo>
                  <a:lnTo>
                    <a:pt x="0" y="12700"/>
                  </a:lnTo>
                  <a:lnTo>
                    <a:pt x="3371" y="12700"/>
                  </a:lnTo>
                  <a:lnTo>
                    <a:pt x="6907" y="14581"/>
                  </a:lnTo>
                  <a:lnTo>
                    <a:pt x="12242" y="17769"/>
                  </a:lnTo>
                  <a:lnTo>
                    <a:pt x="21668" y="21538"/>
                  </a:lnTo>
                  <a:lnTo>
                    <a:pt x="42247" y="20885"/>
                  </a:lnTo>
                  <a:lnTo>
                    <a:pt x="72960" y="16223"/>
                  </a:lnTo>
                  <a:lnTo>
                    <a:pt x="102130" y="10373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0" name="SMARTInkShape-4494"/>
            <p:cNvSpPr/>
            <p:nvPr>
              <p:custDataLst>
                <p:tags r:id="rId54"/>
              </p:custDataLst>
            </p:nvPr>
          </p:nvSpPr>
          <p:spPr>
            <a:xfrm>
              <a:off x="4406900" y="3810000"/>
              <a:ext cx="177801" cy="25401"/>
            </a:xfrm>
            <a:custGeom>
              <a:avLst/>
              <a:gdLst/>
              <a:ahLst/>
              <a:cxnLst/>
              <a:rect l="0" t="0" r="0" b="0"/>
              <a:pathLst>
                <a:path w="177801" h="25401">
                  <a:moveTo>
                    <a:pt x="0" y="25400"/>
                  </a:moveTo>
                  <a:lnTo>
                    <a:pt x="0" y="25400"/>
                  </a:lnTo>
                  <a:lnTo>
                    <a:pt x="12209" y="13191"/>
                  </a:lnTo>
                  <a:lnTo>
                    <a:pt x="17312" y="11616"/>
                  </a:lnTo>
                  <a:lnTo>
                    <a:pt x="40094" y="10654"/>
                  </a:lnTo>
                  <a:lnTo>
                    <a:pt x="63916" y="5676"/>
                  </a:lnTo>
                  <a:lnTo>
                    <a:pt x="89084" y="2522"/>
                  </a:lnTo>
                  <a:lnTo>
                    <a:pt x="114382" y="1121"/>
                  </a:lnTo>
                  <a:lnTo>
                    <a:pt x="139736" y="498"/>
                  </a:lnTo>
                  <a:lnTo>
                    <a:pt x="168818" y="98"/>
                  </a:lnTo>
                  <a:lnTo>
                    <a:pt x="177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1" name="SMARTInkShape-4495"/>
            <p:cNvSpPr/>
            <p:nvPr>
              <p:custDataLst>
                <p:tags r:id="rId55"/>
              </p:custDataLst>
            </p:nvPr>
          </p:nvSpPr>
          <p:spPr>
            <a:xfrm>
              <a:off x="4514850" y="3841750"/>
              <a:ext cx="6351" cy="120651"/>
            </a:xfrm>
            <a:custGeom>
              <a:avLst/>
              <a:gdLst/>
              <a:ahLst/>
              <a:cxnLst/>
              <a:rect l="0" t="0" r="0" b="0"/>
              <a:pathLst>
                <a:path w="6351" h="120651">
                  <a:moveTo>
                    <a:pt x="6350" y="0"/>
                  </a:moveTo>
                  <a:lnTo>
                    <a:pt x="6350" y="0"/>
                  </a:lnTo>
                  <a:lnTo>
                    <a:pt x="2979" y="3371"/>
                  </a:lnTo>
                  <a:lnTo>
                    <a:pt x="588" y="30404"/>
                  </a:lnTo>
                  <a:lnTo>
                    <a:pt x="174" y="55262"/>
                  </a:lnTo>
                  <a:lnTo>
                    <a:pt x="34" y="85182"/>
                  </a:lnTo>
                  <a:lnTo>
                    <a:pt x="1" y="116846"/>
                  </a:lnTo>
                  <a:lnTo>
                    <a:pt x="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153" name="SMARTInkShape-4496"/>
          <p:cNvSpPr/>
          <p:nvPr>
            <p:custDataLst>
              <p:tags r:id="rId13"/>
            </p:custDataLst>
          </p:nvPr>
        </p:nvSpPr>
        <p:spPr>
          <a:xfrm>
            <a:off x="5031007" y="3884489"/>
            <a:ext cx="68044" cy="236662"/>
          </a:xfrm>
          <a:custGeom>
            <a:avLst/>
            <a:gdLst/>
            <a:ahLst/>
            <a:cxnLst/>
            <a:rect l="0" t="0" r="0" b="0"/>
            <a:pathLst>
              <a:path w="68044" h="236662">
                <a:moveTo>
                  <a:pt x="6703" y="0"/>
                </a:moveTo>
                <a:lnTo>
                  <a:pt x="6703" y="0"/>
                </a:lnTo>
                <a:lnTo>
                  <a:pt x="4291" y="18472"/>
                </a:lnTo>
                <a:lnTo>
                  <a:pt x="2259" y="41107"/>
                </a:lnTo>
                <a:lnTo>
                  <a:pt x="903" y="63253"/>
                </a:lnTo>
                <a:lnTo>
                  <a:pt x="0" y="85072"/>
                </a:lnTo>
                <a:lnTo>
                  <a:pt x="1515" y="104557"/>
                </a:lnTo>
                <a:lnTo>
                  <a:pt x="4641" y="122486"/>
                </a:lnTo>
                <a:lnTo>
                  <a:pt x="8842" y="139378"/>
                </a:lnTo>
                <a:lnTo>
                  <a:pt x="17272" y="169435"/>
                </a:lnTo>
                <a:lnTo>
                  <a:pt x="25723" y="194788"/>
                </a:lnTo>
                <a:lnTo>
                  <a:pt x="34182" y="213112"/>
                </a:lnTo>
                <a:lnTo>
                  <a:pt x="44527" y="224548"/>
                </a:lnTo>
                <a:lnTo>
                  <a:pt x="58488" y="233072"/>
                </a:lnTo>
                <a:lnTo>
                  <a:pt x="68043" y="23666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54" name="SMARTInkShape-4497"/>
          <p:cNvSpPr/>
          <p:nvPr>
            <p:custDataLst>
              <p:tags r:id="rId14"/>
            </p:custDataLst>
          </p:nvPr>
        </p:nvSpPr>
        <p:spPr>
          <a:xfrm>
            <a:off x="5022850" y="3511550"/>
            <a:ext cx="520701" cy="241301"/>
          </a:xfrm>
          <a:custGeom>
            <a:avLst/>
            <a:gdLst/>
            <a:ahLst/>
            <a:cxnLst/>
            <a:rect l="0" t="0" r="0" b="0"/>
            <a:pathLst>
              <a:path w="520701" h="241301">
                <a:moveTo>
                  <a:pt x="520700" y="0"/>
                </a:moveTo>
                <a:lnTo>
                  <a:pt x="520700" y="0"/>
                </a:lnTo>
                <a:lnTo>
                  <a:pt x="517329" y="0"/>
                </a:lnTo>
                <a:lnTo>
                  <a:pt x="490193" y="21048"/>
                </a:lnTo>
                <a:lnTo>
                  <a:pt x="460156" y="42063"/>
                </a:lnTo>
                <a:lnTo>
                  <a:pt x="436641" y="56089"/>
                </a:lnTo>
                <a:lnTo>
                  <a:pt x="411373" y="69379"/>
                </a:lnTo>
                <a:lnTo>
                  <a:pt x="383680" y="82341"/>
                </a:lnTo>
                <a:lnTo>
                  <a:pt x="358673" y="95157"/>
                </a:lnTo>
                <a:lnTo>
                  <a:pt x="335093" y="106497"/>
                </a:lnTo>
                <a:lnTo>
                  <a:pt x="310503" y="113890"/>
                </a:lnTo>
                <a:lnTo>
                  <a:pt x="285462" y="121408"/>
                </a:lnTo>
                <a:lnTo>
                  <a:pt x="261633" y="128043"/>
                </a:lnTo>
                <a:lnTo>
                  <a:pt x="233057" y="131071"/>
                </a:lnTo>
                <a:lnTo>
                  <a:pt x="209459" y="127814"/>
                </a:lnTo>
                <a:lnTo>
                  <a:pt x="182163" y="122381"/>
                </a:lnTo>
                <a:lnTo>
                  <a:pt x="151380" y="116105"/>
                </a:lnTo>
                <a:lnTo>
                  <a:pt x="121703" y="114657"/>
                </a:lnTo>
                <a:lnTo>
                  <a:pt x="105283" y="117777"/>
                </a:lnTo>
                <a:lnTo>
                  <a:pt x="78454" y="129236"/>
                </a:lnTo>
                <a:lnTo>
                  <a:pt x="65657" y="138873"/>
                </a:lnTo>
                <a:lnTo>
                  <a:pt x="43622" y="164205"/>
                </a:lnTo>
                <a:lnTo>
                  <a:pt x="20768" y="192205"/>
                </a:lnTo>
                <a:lnTo>
                  <a:pt x="3884" y="222919"/>
                </a:lnTo>
                <a:lnTo>
                  <a:pt x="0" y="2413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174" name="SMARTInkShape-Group947"/>
          <p:cNvGrpSpPr/>
          <p:nvPr/>
        </p:nvGrpSpPr>
        <p:grpSpPr>
          <a:xfrm>
            <a:off x="5302250" y="3594100"/>
            <a:ext cx="2107046" cy="514351"/>
            <a:chOff x="5302250" y="3594100"/>
            <a:chExt cx="2107046" cy="514351"/>
          </a:xfrm>
        </p:grpSpPr>
        <p:sp>
          <p:nvSpPr>
            <p:cNvPr id="2155" name="SMARTInkShape-4498"/>
            <p:cNvSpPr/>
            <p:nvPr>
              <p:custDataLst>
                <p:tags r:id="rId31"/>
              </p:custDataLst>
            </p:nvPr>
          </p:nvSpPr>
          <p:spPr>
            <a:xfrm>
              <a:off x="7175500" y="3778838"/>
              <a:ext cx="76201" cy="12113"/>
            </a:xfrm>
            <a:custGeom>
              <a:avLst/>
              <a:gdLst/>
              <a:ahLst/>
              <a:cxnLst/>
              <a:rect l="0" t="0" r="0" b="0"/>
              <a:pathLst>
                <a:path w="76201" h="12113">
                  <a:moveTo>
                    <a:pt x="0" y="5762"/>
                  </a:moveTo>
                  <a:lnTo>
                    <a:pt x="0" y="5762"/>
                  </a:lnTo>
                  <a:lnTo>
                    <a:pt x="0" y="2391"/>
                  </a:lnTo>
                  <a:lnTo>
                    <a:pt x="705" y="1398"/>
                  </a:lnTo>
                  <a:lnTo>
                    <a:pt x="1882" y="736"/>
                  </a:lnTo>
                  <a:lnTo>
                    <a:pt x="6481" y="0"/>
                  </a:lnTo>
                  <a:lnTo>
                    <a:pt x="28562" y="1410"/>
                  </a:lnTo>
                  <a:lnTo>
                    <a:pt x="58010" y="9553"/>
                  </a:lnTo>
                  <a:lnTo>
                    <a:pt x="76200" y="121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6" name="SMARTInkShape-4499"/>
            <p:cNvSpPr/>
            <p:nvPr>
              <p:custDataLst>
                <p:tags r:id="rId32"/>
              </p:custDataLst>
            </p:nvPr>
          </p:nvSpPr>
          <p:spPr>
            <a:xfrm>
              <a:off x="7195772" y="3803650"/>
              <a:ext cx="17829" cy="83459"/>
            </a:xfrm>
            <a:custGeom>
              <a:avLst/>
              <a:gdLst/>
              <a:ahLst/>
              <a:cxnLst/>
              <a:rect l="0" t="0" r="0" b="0"/>
              <a:pathLst>
                <a:path w="17829" h="83459">
                  <a:moveTo>
                    <a:pt x="17828" y="0"/>
                  </a:moveTo>
                  <a:lnTo>
                    <a:pt x="17828" y="0"/>
                  </a:lnTo>
                  <a:lnTo>
                    <a:pt x="14456" y="3371"/>
                  </a:lnTo>
                  <a:lnTo>
                    <a:pt x="4962" y="28561"/>
                  </a:lnTo>
                  <a:lnTo>
                    <a:pt x="0" y="56520"/>
                  </a:lnTo>
                  <a:lnTo>
                    <a:pt x="1203" y="65807"/>
                  </a:lnTo>
                  <a:lnTo>
                    <a:pt x="2511" y="69271"/>
                  </a:lnTo>
                  <a:lnTo>
                    <a:pt x="2083" y="76884"/>
                  </a:lnTo>
                  <a:lnTo>
                    <a:pt x="981" y="80889"/>
                  </a:lnTo>
                  <a:lnTo>
                    <a:pt x="953" y="82854"/>
                  </a:lnTo>
                  <a:lnTo>
                    <a:pt x="1638" y="83458"/>
                  </a:lnTo>
                  <a:lnTo>
                    <a:pt x="2802" y="83155"/>
                  </a:lnTo>
                  <a:lnTo>
                    <a:pt x="3577" y="81542"/>
                  </a:lnTo>
                  <a:lnTo>
                    <a:pt x="5128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7" name="SMARTInkShape-4500"/>
            <p:cNvSpPr/>
            <p:nvPr>
              <p:custDataLst>
                <p:tags r:id="rId33"/>
              </p:custDataLst>
            </p:nvPr>
          </p:nvSpPr>
          <p:spPr>
            <a:xfrm>
              <a:off x="6971512" y="3727450"/>
              <a:ext cx="146261" cy="111865"/>
            </a:xfrm>
            <a:custGeom>
              <a:avLst/>
              <a:gdLst/>
              <a:ahLst/>
              <a:cxnLst/>
              <a:rect l="0" t="0" r="0" b="0"/>
              <a:pathLst>
                <a:path w="146261" h="111865">
                  <a:moveTo>
                    <a:pt x="38888" y="19050"/>
                  </a:moveTo>
                  <a:lnTo>
                    <a:pt x="38888" y="19050"/>
                  </a:lnTo>
                  <a:lnTo>
                    <a:pt x="38888" y="15679"/>
                  </a:lnTo>
                  <a:lnTo>
                    <a:pt x="38183" y="15392"/>
                  </a:lnTo>
                  <a:lnTo>
                    <a:pt x="35517" y="16954"/>
                  </a:lnTo>
                  <a:lnTo>
                    <a:pt x="22281" y="43983"/>
                  </a:lnTo>
                  <a:lnTo>
                    <a:pt x="7391" y="72377"/>
                  </a:lnTo>
                  <a:lnTo>
                    <a:pt x="666" y="90258"/>
                  </a:lnTo>
                  <a:lnTo>
                    <a:pt x="0" y="96861"/>
                  </a:lnTo>
                  <a:lnTo>
                    <a:pt x="968" y="101969"/>
                  </a:lnTo>
                  <a:lnTo>
                    <a:pt x="3025" y="106079"/>
                  </a:lnTo>
                  <a:lnTo>
                    <a:pt x="6512" y="108819"/>
                  </a:lnTo>
                  <a:lnTo>
                    <a:pt x="16032" y="111864"/>
                  </a:lnTo>
                  <a:lnTo>
                    <a:pt x="27318" y="109455"/>
                  </a:lnTo>
                  <a:lnTo>
                    <a:pt x="40096" y="102269"/>
                  </a:lnTo>
                  <a:lnTo>
                    <a:pt x="65651" y="78423"/>
                  </a:lnTo>
                  <a:lnTo>
                    <a:pt x="79154" y="61806"/>
                  </a:lnTo>
                  <a:lnTo>
                    <a:pt x="79137" y="61666"/>
                  </a:lnTo>
                  <a:lnTo>
                    <a:pt x="78420" y="62277"/>
                  </a:lnTo>
                  <a:lnTo>
                    <a:pt x="85952" y="89907"/>
                  </a:lnTo>
                  <a:lnTo>
                    <a:pt x="91790" y="98285"/>
                  </a:lnTo>
                  <a:lnTo>
                    <a:pt x="95323" y="101506"/>
                  </a:lnTo>
                  <a:lnTo>
                    <a:pt x="104892" y="105086"/>
                  </a:lnTo>
                  <a:lnTo>
                    <a:pt x="128283" y="107384"/>
                  </a:lnTo>
                  <a:lnTo>
                    <a:pt x="133057" y="106162"/>
                  </a:lnTo>
                  <a:lnTo>
                    <a:pt x="140243" y="101040"/>
                  </a:lnTo>
                  <a:lnTo>
                    <a:pt x="143906" y="90298"/>
                  </a:lnTo>
                  <a:lnTo>
                    <a:pt x="146260" y="60405"/>
                  </a:lnTo>
                  <a:lnTo>
                    <a:pt x="143296" y="32322"/>
                  </a:lnTo>
                  <a:lnTo>
                    <a:pt x="134578" y="8401"/>
                  </a:lnTo>
                  <a:lnTo>
                    <a:pt x="130806" y="2088"/>
                  </a:lnTo>
                  <a:lnTo>
                    <a:pt x="12778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8" name="SMARTInkShape-4501"/>
            <p:cNvSpPr/>
            <p:nvPr>
              <p:custDataLst>
                <p:tags r:id="rId34"/>
              </p:custDataLst>
            </p:nvPr>
          </p:nvSpPr>
          <p:spPr>
            <a:xfrm>
              <a:off x="6692900" y="3841750"/>
              <a:ext cx="165101" cy="79360"/>
            </a:xfrm>
            <a:custGeom>
              <a:avLst/>
              <a:gdLst/>
              <a:ahLst/>
              <a:cxnLst/>
              <a:rect l="0" t="0" r="0" b="0"/>
              <a:pathLst>
                <a:path w="165101" h="79360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2117"/>
                  </a:lnTo>
                  <a:lnTo>
                    <a:pt x="6089" y="29886"/>
                  </a:lnTo>
                  <a:lnTo>
                    <a:pt x="7004" y="60440"/>
                  </a:lnTo>
                  <a:lnTo>
                    <a:pt x="9698" y="71782"/>
                  </a:lnTo>
                  <a:lnTo>
                    <a:pt x="13247" y="77764"/>
                  </a:lnTo>
                  <a:lnTo>
                    <a:pt x="15181" y="79359"/>
                  </a:lnTo>
                  <a:lnTo>
                    <a:pt x="18587" y="78306"/>
                  </a:lnTo>
                  <a:lnTo>
                    <a:pt x="32789" y="66711"/>
                  </a:lnTo>
                  <a:lnTo>
                    <a:pt x="52468" y="40067"/>
                  </a:lnTo>
                  <a:lnTo>
                    <a:pt x="73158" y="11364"/>
                  </a:lnTo>
                  <a:lnTo>
                    <a:pt x="80257" y="5050"/>
                  </a:lnTo>
                  <a:lnTo>
                    <a:pt x="83138" y="3367"/>
                  </a:lnTo>
                  <a:lnTo>
                    <a:pt x="85765" y="2950"/>
                  </a:lnTo>
                  <a:lnTo>
                    <a:pt x="88220" y="3378"/>
                  </a:lnTo>
                  <a:lnTo>
                    <a:pt x="90563" y="4368"/>
                  </a:lnTo>
                  <a:lnTo>
                    <a:pt x="92126" y="6440"/>
                  </a:lnTo>
                  <a:lnTo>
                    <a:pt x="93861" y="12505"/>
                  </a:lnTo>
                  <a:lnTo>
                    <a:pt x="95214" y="41991"/>
                  </a:lnTo>
                  <a:lnTo>
                    <a:pt x="95931" y="42105"/>
                  </a:lnTo>
                  <a:lnTo>
                    <a:pt x="107456" y="35396"/>
                  </a:lnTo>
                  <a:lnTo>
                    <a:pt x="113140" y="27726"/>
                  </a:lnTo>
                  <a:lnTo>
                    <a:pt x="119429" y="17967"/>
                  </a:lnTo>
                  <a:lnTo>
                    <a:pt x="133459" y="5951"/>
                  </a:lnTo>
                  <a:lnTo>
                    <a:pt x="139984" y="2645"/>
                  </a:lnTo>
                  <a:lnTo>
                    <a:pt x="142711" y="2468"/>
                  </a:lnTo>
                  <a:lnTo>
                    <a:pt x="147624" y="4154"/>
                  </a:lnTo>
                  <a:lnTo>
                    <a:pt x="149216" y="7003"/>
                  </a:lnTo>
                  <a:lnTo>
                    <a:pt x="154094" y="37952"/>
                  </a:lnTo>
                  <a:lnTo>
                    <a:pt x="159252" y="48875"/>
                  </a:lnTo>
                  <a:lnTo>
                    <a:pt x="162501" y="54178"/>
                  </a:lnTo>
                  <a:lnTo>
                    <a:pt x="16510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9" name="SMARTInkShape-4502"/>
            <p:cNvSpPr/>
            <p:nvPr>
              <p:custDataLst>
                <p:tags r:id="rId35"/>
              </p:custDataLst>
            </p:nvPr>
          </p:nvSpPr>
          <p:spPr>
            <a:xfrm>
              <a:off x="6667500" y="3774879"/>
              <a:ext cx="120651" cy="3372"/>
            </a:xfrm>
            <a:custGeom>
              <a:avLst/>
              <a:gdLst/>
              <a:ahLst/>
              <a:cxnLst/>
              <a:rect l="0" t="0" r="0" b="0"/>
              <a:pathLst>
                <a:path w="120651" h="3372">
                  <a:moveTo>
                    <a:pt x="0" y="3371"/>
                  </a:moveTo>
                  <a:lnTo>
                    <a:pt x="0" y="3371"/>
                  </a:lnTo>
                  <a:lnTo>
                    <a:pt x="6742" y="0"/>
                  </a:lnTo>
                  <a:lnTo>
                    <a:pt x="15697" y="227"/>
                  </a:lnTo>
                  <a:lnTo>
                    <a:pt x="45550" y="2957"/>
                  </a:lnTo>
                  <a:lnTo>
                    <a:pt x="74954" y="3289"/>
                  </a:lnTo>
                  <a:lnTo>
                    <a:pt x="106375" y="3360"/>
                  </a:lnTo>
                  <a:lnTo>
                    <a:pt x="12065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0" name="SMARTInkShape-4503"/>
            <p:cNvSpPr/>
            <p:nvPr>
              <p:custDataLst>
                <p:tags r:id="rId36"/>
              </p:custDataLst>
            </p:nvPr>
          </p:nvSpPr>
          <p:spPr>
            <a:xfrm>
              <a:off x="6487924" y="3822700"/>
              <a:ext cx="33527" cy="76201"/>
            </a:xfrm>
            <a:custGeom>
              <a:avLst/>
              <a:gdLst/>
              <a:ahLst/>
              <a:cxnLst/>
              <a:rect l="0" t="0" r="0" b="0"/>
              <a:pathLst>
                <a:path w="33527" h="76201">
                  <a:moveTo>
                    <a:pt x="14476" y="0"/>
                  </a:moveTo>
                  <a:lnTo>
                    <a:pt x="14476" y="0"/>
                  </a:lnTo>
                  <a:lnTo>
                    <a:pt x="14476" y="3371"/>
                  </a:lnTo>
                  <a:lnTo>
                    <a:pt x="2543" y="31706"/>
                  </a:lnTo>
                  <a:lnTo>
                    <a:pt x="171" y="38071"/>
                  </a:lnTo>
                  <a:lnTo>
                    <a:pt x="0" y="44431"/>
                  </a:lnTo>
                  <a:lnTo>
                    <a:pt x="5797" y="62083"/>
                  </a:lnTo>
                  <a:lnTo>
                    <a:pt x="10148" y="69455"/>
                  </a:lnTo>
                  <a:lnTo>
                    <a:pt x="13707" y="71703"/>
                  </a:lnTo>
                  <a:lnTo>
                    <a:pt x="33526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1" name="SMARTInkShape-4504"/>
            <p:cNvSpPr/>
            <p:nvPr>
              <p:custDataLst>
                <p:tags r:id="rId37"/>
              </p:custDataLst>
            </p:nvPr>
          </p:nvSpPr>
          <p:spPr>
            <a:xfrm>
              <a:off x="6032500" y="3917950"/>
              <a:ext cx="69851" cy="10009"/>
            </a:xfrm>
            <a:custGeom>
              <a:avLst/>
              <a:gdLst/>
              <a:ahLst/>
              <a:cxnLst/>
              <a:rect l="0" t="0" r="0" b="0"/>
              <a:pathLst>
                <a:path w="69851" h="10009">
                  <a:moveTo>
                    <a:pt x="0" y="6350"/>
                  </a:moveTo>
                  <a:lnTo>
                    <a:pt x="0" y="6350"/>
                  </a:lnTo>
                  <a:lnTo>
                    <a:pt x="0" y="9721"/>
                  </a:lnTo>
                  <a:lnTo>
                    <a:pt x="2117" y="10008"/>
                  </a:lnTo>
                  <a:lnTo>
                    <a:pt x="32493" y="6764"/>
                  </a:lnTo>
                  <a:lnTo>
                    <a:pt x="55415" y="455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2" name="SMARTInkShape-4505"/>
            <p:cNvSpPr/>
            <p:nvPr>
              <p:custDataLst>
                <p:tags r:id="rId38"/>
              </p:custDataLst>
            </p:nvPr>
          </p:nvSpPr>
          <p:spPr>
            <a:xfrm>
              <a:off x="6082876" y="3695700"/>
              <a:ext cx="57575" cy="76201"/>
            </a:xfrm>
            <a:custGeom>
              <a:avLst/>
              <a:gdLst/>
              <a:ahLst/>
              <a:cxnLst/>
              <a:rect l="0" t="0" r="0" b="0"/>
              <a:pathLst>
                <a:path w="57575" h="76201">
                  <a:moveTo>
                    <a:pt x="25824" y="0"/>
                  </a:moveTo>
                  <a:lnTo>
                    <a:pt x="25824" y="0"/>
                  </a:lnTo>
                  <a:lnTo>
                    <a:pt x="35949" y="10831"/>
                  </a:lnTo>
                  <a:lnTo>
                    <a:pt x="37379" y="14927"/>
                  </a:lnTo>
                  <a:lnTo>
                    <a:pt x="34253" y="20980"/>
                  </a:lnTo>
                  <a:lnTo>
                    <a:pt x="12431" y="44129"/>
                  </a:lnTo>
                  <a:lnTo>
                    <a:pt x="846" y="53684"/>
                  </a:lnTo>
                  <a:lnTo>
                    <a:pt x="0" y="56250"/>
                  </a:lnTo>
                  <a:lnTo>
                    <a:pt x="141" y="58667"/>
                  </a:lnTo>
                  <a:lnTo>
                    <a:pt x="1646" y="60278"/>
                  </a:lnTo>
                  <a:lnTo>
                    <a:pt x="7082" y="62068"/>
                  </a:lnTo>
                  <a:lnTo>
                    <a:pt x="38091" y="67780"/>
                  </a:lnTo>
                  <a:lnTo>
                    <a:pt x="47725" y="69942"/>
                  </a:lnTo>
                  <a:lnTo>
                    <a:pt x="57574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3" name="SMARTInkShape-4506"/>
            <p:cNvSpPr/>
            <p:nvPr>
              <p:custDataLst>
                <p:tags r:id="rId39"/>
              </p:custDataLst>
            </p:nvPr>
          </p:nvSpPr>
          <p:spPr>
            <a:xfrm>
              <a:off x="6248400" y="3867150"/>
              <a:ext cx="107951" cy="1"/>
            </a:xfrm>
            <a:custGeom>
              <a:avLst/>
              <a:gdLst/>
              <a:ahLst/>
              <a:cxnLst/>
              <a:rect l="0" t="0" r="0" b="0"/>
              <a:pathLst>
                <a:path w="107951" h="1">
                  <a:moveTo>
                    <a:pt x="0" y="0"/>
                  </a:moveTo>
                  <a:lnTo>
                    <a:pt x="0" y="0"/>
                  </a:lnTo>
                  <a:lnTo>
                    <a:pt x="30507" y="0"/>
                  </a:lnTo>
                  <a:lnTo>
                    <a:pt x="61268" y="0"/>
                  </a:lnTo>
                  <a:lnTo>
                    <a:pt x="91585" y="0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4" name="SMARTInkShape-4507"/>
            <p:cNvSpPr/>
            <p:nvPr>
              <p:custDataLst>
                <p:tags r:id="rId40"/>
              </p:custDataLst>
            </p:nvPr>
          </p:nvSpPr>
          <p:spPr>
            <a:xfrm>
              <a:off x="6019800" y="3871827"/>
              <a:ext cx="82551" cy="14374"/>
            </a:xfrm>
            <a:custGeom>
              <a:avLst/>
              <a:gdLst/>
              <a:ahLst/>
              <a:cxnLst/>
              <a:rect l="0" t="0" r="0" b="0"/>
              <a:pathLst>
                <a:path w="82551" h="14374">
                  <a:moveTo>
                    <a:pt x="0" y="8023"/>
                  </a:moveTo>
                  <a:lnTo>
                    <a:pt x="0" y="8023"/>
                  </a:lnTo>
                  <a:lnTo>
                    <a:pt x="10113" y="1281"/>
                  </a:lnTo>
                  <a:lnTo>
                    <a:pt x="14503" y="0"/>
                  </a:lnTo>
                  <a:lnTo>
                    <a:pt x="42684" y="1313"/>
                  </a:lnTo>
                  <a:lnTo>
                    <a:pt x="64432" y="6672"/>
                  </a:lnTo>
                  <a:lnTo>
                    <a:pt x="82550" y="143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5" name="SMARTInkShape-4508"/>
            <p:cNvSpPr/>
            <p:nvPr>
              <p:custDataLst>
                <p:tags r:id="rId41"/>
              </p:custDataLst>
            </p:nvPr>
          </p:nvSpPr>
          <p:spPr>
            <a:xfrm>
              <a:off x="6059006" y="3873500"/>
              <a:ext cx="17945" cy="109887"/>
            </a:xfrm>
            <a:custGeom>
              <a:avLst/>
              <a:gdLst/>
              <a:ahLst/>
              <a:cxnLst/>
              <a:rect l="0" t="0" r="0" b="0"/>
              <a:pathLst>
                <a:path w="17945" h="109887">
                  <a:moveTo>
                    <a:pt x="17944" y="0"/>
                  </a:moveTo>
                  <a:lnTo>
                    <a:pt x="17944" y="0"/>
                  </a:lnTo>
                  <a:lnTo>
                    <a:pt x="16062" y="12552"/>
                  </a:lnTo>
                  <a:lnTo>
                    <a:pt x="5734" y="41442"/>
                  </a:lnTo>
                  <a:lnTo>
                    <a:pt x="245" y="72914"/>
                  </a:lnTo>
                  <a:lnTo>
                    <a:pt x="0" y="89415"/>
                  </a:lnTo>
                  <a:lnTo>
                    <a:pt x="4082" y="102537"/>
                  </a:lnTo>
                  <a:lnTo>
                    <a:pt x="7785" y="108602"/>
                  </a:lnTo>
                  <a:lnTo>
                    <a:pt x="9055" y="109795"/>
                  </a:lnTo>
                  <a:lnTo>
                    <a:pt x="9901" y="109886"/>
                  </a:lnTo>
                  <a:lnTo>
                    <a:pt x="11594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6" name="SMARTInkShape-4509"/>
            <p:cNvSpPr/>
            <p:nvPr>
              <p:custDataLst>
                <p:tags r:id="rId42"/>
              </p:custDataLst>
            </p:nvPr>
          </p:nvSpPr>
          <p:spPr>
            <a:xfrm>
              <a:off x="5800439" y="3829050"/>
              <a:ext cx="164192" cy="118253"/>
            </a:xfrm>
            <a:custGeom>
              <a:avLst/>
              <a:gdLst/>
              <a:ahLst/>
              <a:cxnLst/>
              <a:rect l="0" t="0" r="0" b="0"/>
              <a:pathLst>
                <a:path w="164192" h="118253">
                  <a:moveTo>
                    <a:pt x="41561" y="31750"/>
                  </a:moveTo>
                  <a:lnTo>
                    <a:pt x="41561" y="31750"/>
                  </a:lnTo>
                  <a:lnTo>
                    <a:pt x="38190" y="31750"/>
                  </a:lnTo>
                  <a:lnTo>
                    <a:pt x="16932" y="56392"/>
                  </a:lnTo>
                  <a:lnTo>
                    <a:pt x="3611" y="80130"/>
                  </a:lnTo>
                  <a:lnTo>
                    <a:pt x="0" y="94174"/>
                  </a:lnTo>
                  <a:lnTo>
                    <a:pt x="448" y="100177"/>
                  </a:lnTo>
                  <a:lnTo>
                    <a:pt x="4709" y="110610"/>
                  </a:lnTo>
                  <a:lnTo>
                    <a:pt x="8526" y="113251"/>
                  </a:lnTo>
                  <a:lnTo>
                    <a:pt x="18412" y="114304"/>
                  </a:lnTo>
                  <a:lnTo>
                    <a:pt x="39250" y="107559"/>
                  </a:lnTo>
                  <a:lnTo>
                    <a:pt x="51352" y="98604"/>
                  </a:lnTo>
                  <a:lnTo>
                    <a:pt x="74339" y="75936"/>
                  </a:lnTo>
                  <a:lnTo>
                    <a:pt x="80352" y="72555"/>
                  </a:lnTo>
                  <a:lnTo>
                    <a:pt x="82239" y="72359"/>
                  </a:lnTo>
                  <a:lnTo>
                    <a:pt x="83496" y="72934"/>
                  </a:lnTo>
                  <a:lnTo>
                    <a:pt x="84335" y="74022"/>
                  </a:lnTo>
                  <a:lnTo>
                    <a:pt x="94702" y="99153"/>
                  </a:lnTo>
                  <a:lnTo>
                    <a:pt x="107636" y="112085"/>
                  </a:lnTo>
                  <a:lnTo>
                    <a:pt x="118906" y="116843"/>
                  </a:lnTo>
                  <a:lnTo>
                    <a:pt x="130264" y="118252"/>
                  </a:lnTo>
                  <a:lnTo>
                    <a:pt x="140016" y="116527"/>
                  </a:lnTo>
                  <a:lnTo>
                    <a:pt x="150069" y="111589"/>
                  </a:lnTo>
                  <a:lnTo>
                    <a:pt x="155168" y="102041"/>
                  </a:lnTo>
                  <a:lnTo>
                    <a:pt x="162006" y="78918"/>
                  </a:lnTo>
                  <a:lnTo>
                    <a:pt x="164191" y="69545"/>
                  </a:lnTo>
                  <a:lnTo>
                    <a:pt x="162856" y="49724"/>
                  </a:lnTo>
                  <a:lnTo>
                    <a:pt x="157933" y="22494"/>
                  </a:lnTo>
                  <a:lnTo>
                    <a:pt x="156076" y="9997"/>
                  </a:lnTo>
                  <a:lnTo>
                    <a:pt x="154594" y="6665"/>
                  </a:lnTo>
                  <a:lnTo>
                    <a:pt x="14951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7" name="SMARTInkShape-4510"/>
            <p:cNvSpPr/>
            <p:nvPr>
              <p:custDataLst>
                <p:tags r:id="rId43"/>
              </p:custDataLst>
            </p:nvPr>
          </p:nvSpPr>
          <p:spPr>
            <a:xfrm>
              <a:off x="5302250" y="3932080"/>
              <a:ext cx="146051" cy="10388"/>
            </a:xfrm>
            <a:custGeom>
              <a:avLst/>
              <a:gdLst/>
              <a:ahLst/>
              <a:cxnLst/>
              <a:rect l="0" t="0" r="0" b="0"/>
              <a:pathLst>
                <a:path w="146051" h="10388">
                  <a:moveTo>
                    <a:pt x="0" y="4920"/>
                  </a:moveTo>
                  <a:lnTo>
                    <a:pt x="0" y="4920"/>
                  </a:lnTo>
                  <a:lnTo>
                    <a:pt x="0" y="8291"/>
                  </a:lnTo>
                  <a:lnTo>
                    <a:pt x="1411" y="9284"/>
                  </a:lnTo>
                  <a:lnTo>
                    <a:pt x="6741" y="10387"/>
                  </a:lnTo>
                  <a:lnTo>
                    <a:pt x="33212" y="6732"/>
                  </a:lnTo>
                  <a:lnTo>
                    <a:pt x="54273" y="5725"/>
                  </a:lnTo>
                  <a:lnTo>
                    <a:pt x="77743" y="3396"/>
                  </a:lnTo>
                  <a:lnTo>
                    <a:pt x="109113" y="0"/>
                  </a:lnTo>
                  <a:lnTo>
                    <a:pt x="129932" y="875"/>
                  </a:lnTo>
                  <a:lnTo>
                    <a:pt x="146050" y="49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8" name="SMARTInkShape-4511"/>
            <p:cNvSpPr/>
            <p:nvPr>
              <p:custDataLst>
                <p:tags r:id="rId44"/>
              </p:custDataLst>
            </p:nvPr>
          </p:nvSpPr>
          <p:spPr>
            <a:xfrm>
              <a:off x="5568950" y="3911600"/>
              <a:ext cx="107951" cy="12701"/>
            </a:xfrm>
            <a:custGeom>
              <a:avLst/>
              <a:gdLst/>
              <a:ahLst/>
              <a:cxnLst/>
              <a:rect l="0" t="0" r="0" b="0"/>
              <a:pathLst>
                <a:path w="107951" h="12701">
                  <a:moveTo>
                    <a:pt x="0" y="0"/>
                  </a:moveTo>
                  <a:lnTo>
                    <a:pt x="0" y="0"/>
                  </a:lnTo>
                  <a:lnTo>
                    <a:pt x="16606" y="705"/>
                  </a:lnTo>
                  <a:lnTo>
                    <a:pt x="48336" y="5467"/>
                  </a:lnTo>
                  <a:lnTo>
                    <a:pt x="75007" y="6176"/>
                  </a:lnTo>
                  <a:lnTo>
                    <a:pt x="95677" y="6327"/>
                  </a:lnTo>
                  <a:lnTo>
                    <a:pt x="100849" y="8221"/>
                  </a:lnTo>
                  <a:lnTo>
                    <a:pt x="1079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9" name="SMARTInkShape-4512"/>
            <p:cNvSpPr/>
            <p:nvPr>
              <p:custDataLst>
                <p:tags r:id="rId45"/>
              </p:custDataLst>
            </p:nvPr>
          </p:nvSpPr>
          <p:spPr>
            <a:xfrm>
              <a:off x="5341755" y="4000500"/>
              <a:ext cx="125596" cy="107951"/>
            </a:xfrm>
            <a:custGeom>
              <a:avLst/>
              <a:gdLst/>
              <a:ahLst/>
              <a:cxnLst/>
              <a:rect l="0" t="0" r="0" b="0"/>
              <a:pathLst>
                <a:path w="125596" h="107951">
                  <a:moveTo>
                    <a:pt x="17645" y="0"/>
                  </a:moveTo>
                  <a:lnTo>
                    <a:pt x="17645" y="0"/>
                  </a:lnTo>
                  <a:lnTo>
                    <a:pt x="17645" y="3371"/>
                  </a:lnTo>
                  <a:lnTo>
                    <a:pt x="5712" y="28561"/>
                  </a:lnTo>
                  <a:lnTo>
                    <a:pt x="0" y="56520"/>
                  </a:lnTo>
                  <a:lnTo>
                    <a:pt x="3806" y="85054"/>
                  </a:lnTo>
                  <a:lnTo>
                    <a:pt x="4185" y="88453"/>
                  </a:lnTo>
                  <a:lnTo>
                    <a:pt x="5143" y="90718"/>
                  </a:lnTo>
                  <a:lnTo>
                    <a:pt x="6489" y="92229"/>
                  </a:lnTo>
                  <a:lnTo>
                    <a:pt x="8091" y="93236"/>
                  </a:lnTo>
                  <a:lnTo>
                    <a:pt x="9865" y="93202"/>
                  </a:lnTo>
                  <a:lnTo>
                    <a:pt x="13717" y="91282"/>
                  </a:lnTo>
                  <a:lnTo>
                    <a:pt x="23223" y="76122"/>
                  </a:lnTo>
                  <a:lnTo>
                    <a:pt x="35419" y="46420"/>
                  </a:lnTo>
                  <a:lnTo>
                    <a:pt x="60295" y="14774"/>
                  </a:lnTo>
                  <a:lnTo>
                    <a:pt x="60895" y="15494"/>
                  </a:lnTo>
                  <a:lnTo>
                    <a:pt x="61562" y="20057"/>
                  </a:lnTo>
                  <a:lnTo>
                    <a:pt x="56581" y="42607"/>
                  </a:lnTo>
                  <a:lnTo>
                    <a:pt x="57998" y="49040"/>
                  </a:lnTo>
                  <a:lnTo>
                    <a:pt x="59363" y="51743"/>
                  </a:lnTo>
                  <a:lnTo>
                    <a:pt x="60980" y="53546"/>
                  </a:lnTo>
                  <a:lnTo>
                    <a:pt x="64657" y="55548"/>
                  </a:lnTo>
                  <a:lnTo>
                    <a:pt x="70525" y="54556"/>
                  </a:lnTo>
                  <a:lnTo>
                    <a:pt x="74064" y="53304"/>
                  </a:lnTo>
                  <a:lnTo>
                    <a:pt x="101571" y="24505"/>
                  </a:lnTo>
                  <a:lnTo>
                    <a:pt x="115022" y="11373"/>
                  </a:lnTo>
                  <a:lnTo>
                    <a:pt x="116430" y="11110"/>
                  </a:lnTo>
                  <a:lnTo>
                    <a:pt x="117368" y="11640"/>
                  </a:lnTo>
                  <a:lnTo>
                    <a:pt x="118411" y="15992"/>
                  </a:lnTo>
                  <a:lnTo>
                    <a:pt x="119135" y="43734"/>
                  </a:lnTo>
                  <a:lnTo>
                    <a:pt x="121105" y="69708"/>
                  </a:lnTo>
                  <a:lnTo>
                    <a:pt x="125201" y="99148"/>
                  </a:lnTo>
                  <a:lnTo>
                    <a:pt x="125595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0" name="SMARTInkShape-4513"/>
            <p:cNvSpPr/>
            <p:nvPr>
              <p:custDataLst>
                <p:tags r:id="rId46"/>
              </p:custDataLst>
            </p:nvPr>
          </p:nvSpPr>
          <p:spPr>
            <a:xfrm>
              <a:off x="5334562" y="3750442"/>
              <a:ext cx="83889" cy="161159"/>
            </a:xfrm>
            <a:custGeom>
              <a:avLst/>
              <a:gdLst/>
              <a:ahLst/>
              <a:cxnLst/>
              <a:rect l="0" t="0" r="0" b="0"/>
              <a:pathLst>
                <a:path w="83889" h="161159">
                  <a:moveTo>
                    <a:pt x="12138" y="78608"/>
                  </a:moveTo>
                  <a:lnTo>
                    <a:pt x="12138" y="78608"/>
                  </a:lnTo>
                  <a:lnTo>
                    <a:pt x="15509" y="71866"/>
                  </a:lnTo>
                  <a:lnTo>
                    <a:pt x="20017" y="51171"/>
                  </a:lnTo>
                  <a:lnTo>
                    <a:pt x="35331" y="20638"/>
                  </a:lnTo>
                  <a:lnTo>
                    <a:pt x="42761" y="0"/>
                  </a:lnTo>
                  <a:lnTo>
                    <a:pt x="43137" y="97"/>
                  </a:lnTo>
                  <a:lnTo>
                    <a:pt x="43387" y="867"/>
                  </a:lnTo>
                  <a:lnTo>
                    <a:pt x="28580" y="28157"/>
                  </a:lnTo>
                  <a:lnTo>
                    <a:pt x="17329" y="49835"/>
                  </a:lnTo>
                  <a:lnTo>
                    <a:pt x="5836" y="79098"/>
                  </a:lnTo>
                  <a:lnTo>
                    <a:pt x="281" y="110292"/>
                  </a:lnTo>
                  <a:lnTo>
                    <a:pt x="0" y="112430"/>
                  </a:lnTo>
                  <a:lnTo>
                    <a:pt x="518" y="113856"/>
                  </a:lnTo>
                  <a:lnTo>
                    <a:pt x="1569" y="114807"/>
                  </a:lnTo>
                  <a:lnTo>
                    <a:pt x="2976" y="115441"/>
                  </a:lnTo>
                  <a:lnTo>
                    <a:pt x="4618" y="113746"/>
                  </a:lnTo>
                  <a:lnTo>
                    <a:pt x="17750" y="83339"/>
                  </a:lnTo>
                  <a:lnTo>
                    <a:pt x="32851" y="60960"/>
                  </a:lnTo>
                  <a:lnTo>
                    <a:pt x="55506" y="40916"/>
                  </a:lnTo>
                  <a:lnTo>
                    <a:pt x="62692" y="37161"/>
                  </a:lnTo>
                  <a:lnTo>
                    <a:pt x="65596" y="37571"/>
                  </a:lnTo>
                  <a:lnTo>
                    <a:pt x="68238" y="39255"/>
                  </a:lnTo>
                  <a:lnTo>
                    <a:pt x="70705" y="41790"/>
                  </a:lnTo>
                  <a:lnTo>
                    <a:pt x="70233" y="46301"/>
                  </a:lnTo>
                  <a:lnTo>
                    <a:pt x="54266" y="73820"/>
                  </a:lnTo>
                  <a:lnTo>
                    <a:pt x="34968" y="98121"/>
                  </a:lnTo>
                  <a:lnTo>
                    <a:pt x="8006" y="127066"/>
                  </a:lnTo>
                  <a:lnTo>
                    <a:pt x="23040" y="110258"/>
                  </a:lnTo>
                  <a:lnTo>
                    <a:pt x="28272" y="103258"/>
                  </a:lnTo>
                  <a:lnTo>
                    <a:pt x="32949" y="100147"/>
                  </a:lnTo>
                  <a:lnTo>
                    <a:pt x="35185" y="100023"/>
                  </a:lnTo>
                  <a:lnTo>
                    <a:pt x="39550" y="101766"/>
                  </a:lnTo>
                  <a:lnTo>
                    <a:pt x="40995" y="103924"/>
                  </a:lnTo>
                  <a:lnTo>
                    <a:pt x="45198" y="115646"/>
                  </a:lnTo>
                  <a:lnTo>
                    <a:pt x="50115" y="121175"/>
                  </a:lnTo>
                  <a:lnTo>
                    <a:pt x="79913" y="141688"/>
                  </a:lnTo>
                  <a:lnTo>
                    <a:pt x="82721" y="143945"/>
                  </a:lnTo>
                  <a:lnTo>
                    <a:pt x="83888" y="146860"/>
                  </a:lnTo>
                  <a:lnTo>
                    <a:pt x="81988" y="1611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1" name="SMARTInkShape-4514"/>
            <p:cNvSpPr/>
            <p:nvPr>
              <p:custDataLst>
                <p:tags r:id="rId47"/>
              </p:custDataLst>
            </p:nvPr>
          </p:nvSpPr>
          <p:spPr>
            <a:xfrm>
              <a:off x="6515100" y="3727450"/>
              <a:ext cx="6351" cy="25401"/>
            </a:xfrm>
            <a:custGeom>
              <a:avLst/>
              <a:gdLst/>
              <a:ahLst/>
              <a:cxnLst/>
              <a:rect l="0" t="0" r="0" b="0"/>
              <a:pathLst>
                <a:path w="6351" h="25401">
                  <a:moveTo>
                    <a:pt x="0" y="25400"/>
                  </a:moveTo>
                  <a:lnTo>
                    <a:pt x="0" y="25400"/>
                  </a:lnTo>
                  <a:lnTo>
                    <a:pt x="0" y="18658"/>
                  </a:lnTo>
                  <a:lnTo>
                    <a:pt x="1882" y="13467"/>
                  </a:lnTo>
                  <a:lnTo>
                    <a:pt x="4364" y="8807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2" name="SMARTInkShape-4515"/>
            <p:cNvSpPr/>
            <p:nvPr>
              <p:custDataLst>
                <p:tags r:id="rId48"/>
              </p:custDataLst>
            </p:nvPr>
          </p:nvSpPr>
          <p:spPr>
            <a:xfrm>
              <a:off x="7162800" y="38290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5467"/>
                  </a:lnTo>
                  <a:lnTo>
                    <a:pt x="41684" y="6234"/>
                  </a:lnTo>
                  <a:lnTo>
                    <a:pt x="69304" y="6327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3" name="SMARTInkShape-4516"/>
            <p:cNvSpPr/>
            <p:nvPr>
              <p:custDataLst>
                <p:tags r:id="rId49"/>
              </p:custDataLst>
            </p:nvPr>
          </p:nvSpPr>
          <p:spPr>
            <a:xfrm>
              <a:off x="7321550" y="3594100"/>
              <a:ext cx="87746" cy="361951"/>
            </a:xfrm>
            <a:custGeom>
              <a:avLst/>
              <a:gdLst/>
              <a:ahLst/>
              <a:cxnLst/>
              <a:rect l="0" t="0" r="0" b="0"/>
              <a:pathLst>
                <a:path w="87746" h="3619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2209" y="3371"/>
                  </a:lnTo>
                  <a:lnTo>
                    <a:pt x="33878" y="25693"/>
                  </a:lnTo>
                  <a:lnTo>
                    <a:pt x="50805" y="51165"/>
                  </a:lnTo>
                  <a:lnTo>
                    <a:pt x="59270" y="65860"/>
                  </a:lnTo>
                  <a:lnTo>
                    <a:pt x="67030" y="83418"/>
                  </a:lnTo>
                  <a:lnTo>
                    <a:pt x="74319" y="102884"/>
                  </a:lnTo>
                  <a:lnTo>
                    <a:pt x="81297" y="123623"/>
                  </a:lnTo>
                  <a:lnTo>
                    <a:pt x="85242" y="145210"/>
                  </a:lnTo>
                  <a:lnTo>
                    <a:pt x="87167" y="167362"/>
                  </a:lnTo>
                  <a:lnTo>
                    <a:pt x="87745" y="189891"/>
                  </a:lnTo>
                  <a:lnTo>
                    <a:pt x="86013" y="210555"/>
                  </a:lnTo>
                  <a:lnTo>
                    <a:pt x="82742" y="229975"/>
                  </a:lnTo>
                  <a:lnTo>
                    <a:pt x="78445" y="248567"/>
                  </a:lnTo>
                  <a:lnTo>
                    <a:pt x="73463" y="265900"/>
                  </a:lnTo>
                  <a:lnTo>
                    <a:pt x="68025" y="282394"/>
                  </a:lnTo>
                  <a:lnTo>
                    <a:pt x="56339" y="311775"/>
                  </a:lnTo>
                  <a:lnTo>
                    <a:pt x="39270" y="342066"/>
                  </a:lnTo>
                  <a:lnTo>
                    <a:pt x="25400" y="361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175" name="SMARTInkShape-4517"/>
          <p:cNvSpPr/>
          <p:nvPr>
            <p:custDataLst>
              <p:tags r:id="rId15"/>
            </p:custDataLst>
          </p:nvPr>
        </p:nvSpPr>
        <p:spPr>
          <a:xfrm>
            <a:off x="6704864" y="3575050"/>
            <a:ext cx="69051" cy="185985"/>
          </a:xfrm>
          <a:custGeom>
            <a:avLst/>
            <a:gdLst/>
            <a:ahLst/>
            <a:cxnLst/>
            <a:rect l="0" t="0" r="0" b="0"/>
            <a:pathLst>
              <a:path w="69051" h="185985">
                <a:moveTo>
                  <a:pt x="26136" y="0"/>
                </a:moveTo>
                <a:lnTo>
                  <a:pt x="26136" y="0"/>
                </a:lnTo>
                <a:lnTo>
                  <a:pt x="26136" y="3371"/>
                </a:lnTo>
                <a:lnTo>
                  <a:pt x="16702" y="27451"/>
                </a:lnTo>
                <a:lnTo>
                  <a:pt x="8838" y="58228"/>
                </a:lnTo>
                <a:lnTo>
                  <a:pt x="0" y="85143"/>
                </a:lnTo>
                <a:lnTo>
                  <a:pt x="579" y="115825"/>
                </a:lnTo>
                <a:lnTo>
                  <a:pt x="666" y="118506"/>
                </a:lnTo>
                <a:lnTo>
                  <a:pt x="2100" y="118515"/>
                </a:lnTo>
                <a:lnTo>
                  <a:pt x="11566" y="114451"/>
                </a:lnTo>
                <a:lnTo>
                  <a:pt x="42797" y="96829"/>
                </a:lnTo>
                <a:lnTo>
                  <a:pt x="56786" y="91249"/>
                </a:lnTo>
                <a:lnTo>
                  <a:pt x="59975" y="92583"/>
                </a:lnTo>
                <a:lnTo>
                  <a:pt x="65399" y="99709"/>
                </a:lnTo>
                <a:lnTo>
                  <a:pt x="69050" y="115621"/>
                </a:lnTo>
                <a:lnTo>
                  <a:pt x="60849" y="144325"/>
                </a:lnTo>
                <a:lnTo>
                  <a:pt x="56145" y="157983"/>
                </a:lnTo>
                <a:lnTo>
                  <a:pt x="46059" y="169228"/>
                </a:lnTo>
                <a:lnTo>
                  <a:pt x="23329" y="184573"/>
                </a:lnTo>
                <a:lnTo>
                  <a:pt x="19326" y="185843"/>
                </a:lnTo>
                <a:lnTo>
                  <a:pt x="15951" y="185984"/>
                </a:lnTo>
                <a:lnTo>
                  <a:pt x="12996" y="185373"/>
                </a:lnTo>
                <a:lnTo>
                  <a:pt x="7832" y="180930"/>
                </a:lnTo>
                <a:lnTo>
                  <a:pt x="3889" y="174252"/>
                </a:lnTo>
                <a:lnTo>
                  <a:pt x="736" y="1524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76" name="SMARTInkShape-4518"/>
          <p:cNvSpPr/>
          <p:nvPr>
            <p:custDataLst>
              <p:tags r:id="rId16"/>
            </p:custDataLst>
          </p:nvPr>
        </p:nvSpPr>
        <p:spPr>
          <a:xfrm>
            <a:off x="196850" y="3544736"/>
            <a:ext cx="520620" cy="170014"/>
          </a:xfrm>
          <a:custGeom>
            <a:avLst/>
            <a:gdLst/>
            <a:ahLst/>
            <a:cxnLst/>
            <a:rect l="0" t="0" r="0" b="0"/>
            <a:pathLst>
              <a:path w="520620" h="170014">
                <a:moveTo>
                  <a:pt x="107950" y="144614"/>
                </a:moveTo>
                <a:lnTo>
                  <a:pt x="107950" y="144614"/>
                </a:lnTo>
                <a:lnTo>
                  <a:pt x="103586" y="134475"/>
                </a:lnTo>
                <a:lnTo>
                  <a:pt x="102483" y="126937"/>
                </a:lnTo>
                <a:lnTo>
                  <a:pt x="110516" y="98845"/>
                </a:lnTo>
                <a:lnTo>
                  <a:pt x="122806" y="70786"/>
                </a:lnTo>
                <a:lnTo>
                  <a:pt x="144308" y="45153"/>
                </a:lnTo>
                <a:lnTo>
                  <a:pt x="174834" y="23104"/>
                </a:lnTo>
                <a:lnTo>
                  <a:pt x="188132" y="19240"/>
                </a:lnTo>
                <a:lnTo>
                  <a:pt x="201009" y="18096"/>
                </a:lnTo>
                <a:lnTo>
                  <a:pt x="204561" y="19346"/>
                </a:lnTo>
                <a:lnTo>
                  <a:pt x="233093" y="38641"/>
                </a:lnTo>
                <a:lnTo>
                  <a:pt x="261684" y="61666"/>
                </a:lnTo>
                <a:lnTo>
                  <a:pt x="290646" y="79222"/>
                </a:lnTo>
                <a:lnTo>
                  <a:pt x="311580" y="80948"/>
                </a:lnTo>
                <a:lnTo>
                  <a:pt x="324797" y="81081"/>
                </a:lnTo>
                <a:lnTo>
                  <a:pt x="329680" y="79218"/>
                </a:lnTo>
                <a:lnTo>
                  <a:pt x="338564" y="72273"/>
                </a:lnTo>
                <a:lnTo>
                  <a:pt x="353477" y="52753"/>
                </a:lnTo>
                <a:lnTo>
                  <a:pt x="364066" y="46439"/>
                </a:lnTo>
                <a:lnTo>
                  <a:pt x="370417" y="37286"/>
                </a:lnTo>
                <a:lnTo>
                  <a:pt x="380992" y="11276"/>
                </a:lnTo>
                <a:lnTo>
                  <a:pt x="381000" y="40497"/>
                </a:lnTo>
                <a:lnTo>
                  <a:pt x="381000" y="63591"/>
                </a:lnTo>
                <a:lnTo>
                  <a:pt x="381000" y="92777"/>
                </a:lnTo>
                <a:lnTo>
                  <a:pt x="381000" y="120396"/>
                </a:lnTo>
                <a:lnTo>
                  <a:pt x="381000" y="148532"/>
                </a:lnTo>
                <a:lnTo>
                  <a:pt x="381000" y="168499"/>
                </a:lnTo>
                <a:lnTo>
                  <a:pt x="379119" y="137083"/>
                </a:lnTo>
                <a:lnTo>
                  <a:pt x="375533" y="105888"/>
                </a:lnTo>
                <a:lnTo>
                  <a:pt x="371541" y="79439"/>
                </a:lnTo>
                <a:lnTo>
                  <a:pt x="368940" y="50287"/>
                </a:lnTo>
                <a:lnTo>
                  <a:pt x="367651" y="21484"/>
                </a:lnTo>
                <a:lnTo>
                  <a:pt x="362544" y="11548"/>
                </a:lnTo>
                <a:lnTo>
                  <a:pt x="362214" y="8333"/>
                </a:lnTo>
                <a:lnTo>
                  <a:pt x="362832" y="7193"/>
                </a:lnTo>
                <a:lnTo>
                  <a:pt x="363949" y="6434"/>
                </a:lnTo>
                <a:lnTo>
                  <a:pt x="367441" y="5214"/>
                </a:lnTo>
                <a:lnTo>
                  <a:pt x="380434" y="4940"/>
                </a:lnTo>
                <a:lnTo>
                  <a:pt x="407791" y="13755"/>
                </a:lnTo>
                <a:lnTo>
                  <a:pt x="437144" y="21215"/>
                </a:lnTo>
                <a:lnTo>
                  <a:pt x="468238" y="25302"/>
                </a:lnTo>
                <a:lnTo>
                  <a:pt x="499065" y="29874"/>
                </a:lnTo>
                <a:lnTo>
                  <a:pt x="509606" y="30227"/>
                </a:lnTo>
                <a:lnTo>
                  <a:pt x="511187" y="30961"/>
                </a:lnTo>
                <a:lnTo>
                  <a:pt x="512242" y="32157"/>
                </a:lnTo>
                <a:lnTo>
                  <a:pt x="513934" y="35774"/>
                </a:lnTo>
                <a:lnTo>
                  <a:pt x="516046" y="36268"/>
                </a:lnTo>
                <a:lnTo>
                  <a:pt x="520428" y="36641"/>
                </a:lnTo>
                <a:lnTo>
                  <a:pt x="520619" y="40028"/>
                </a:lnTo>
                <a:lnTo>
                  <a:pt x="518783" y="43568"/>
                </a:lnTo>
                <a:lnTo>
                  <a:pt x="516320" y="47494"/>
                </a:lnTo>
                <a:lnTo>
                  <a:pt x="515226" y="51590"/>
                </a:lnTo>
                <a:lnTo>
                  <a:pt x="491283" y="78496"/>
                </a:lnTo>
                <a:lnTo>
                  <a:pt x="463021" y="100098"/>
                </a:lnTo>
                <a:lnTo>
                  <a:pt x="432436" y="124980"/>
                </a:lnTo>
                <a:lnTo>
                  <a:pt x="403820" y="146438"/>
                </a:lnTo>
                <a:lnTo>
                  <a:pt x="375614" y="163523"/>
                </a:lnTo>
                <a:lnTo>
                  <a:pt x="370845" y="167129"/>
                </a:lnTo>
                <a:lnTo>
                  <a:pt x="361984" y="170004"/>
                </a:lnTo>
                <a:lnTo>
                  <a:pt x="370792" y="170013"/>
                </a:lnTo>
                <a:lnTo>
                  <a:pt x="372078" y="169308"/>
                </a:lnTo>
                <a:lnTo>
                  <a:pt x="372935" y="168132"/>
                </a:lnTo>
                <a:lnTo>
                  <a:pt x="374550" y="163925"/>
                </a:lnTo>
                <a:lnTo>
                  <a:pt x="373939" y="136242"/>
                </a:lnTo>
                <a:lnTo>
                  <a:pt x="369623" y="105696"/>
                </a:lnTo>
                <a:lnTo>
                  <a:pt x="366811" y="78990"/>
                </a:lnTo>
                <a:lnTo>
                  <a:pt x="361509" y="50616"/>
                </a:lnTo>
                <a:lnTo>
                  <a:pt x="358932" y="34398"/>
                </a:lnTo>
                <a:lnTo>
                  <a:pt x="360037" y="18040"/>
                </a:lnTo>
                <a:lnTo>
                  <a:pt x="355815" y="0"/>
                </a:lnTo>
                <a:lnTo>
                  <a:pt x="355619" y="26479"/>
                </a:lnTo>
                <a:lnTo>
                  <a:pt x="355609" y="48836"/>
                </a:lnTo>
                <a:lnTo>
                  <a:pt x="356309" y="73118"/>
                </a:lnTo>
                <a:lnTo>
                  <a:pt x="360671" y="101244"/>
                </a:lnTo>
                <a:lnTo>
                  <a:pt x="367156" y="125453"/>
                </a:lnTo>
                <a:lnTo>
                  <a:pt x="368243" y="126901"/>
                </a:lnTo>
                <a:lnTo>
                  <a:pt x="369673" y="127161"/>
                </a:lnTo>
                <a:lnTo>
                  <a:pt x="371332" y="126629"/>
                </a:lnTo>
                <a:lnTo>
                  <a:pt x="372438" y="125568"/>
                </a:lnTo>
                <a:lnTo>
                  <a:pt x="373667" y="122508"/>
                </a:lnTo>
                <a:lnTo>
                  <a:pt x="374456" y="93811"/>
                </a:lnTo>
                <a:lnTo>
                  <a:pt x="375298" y="62298"/>
                </a:lnTo>
                <a:lnTo>
                  <a:pt x="378291" y="40732"/>
                </a:lnTo>
                <a:lnTo>
                  <a:pt x="377783" y="37259"/>
                </a:lnTo>
                <a:lnTo>
                  <a:pt x="375269" y="31686"/>
                </a:lnTo>
                <a:lnTo>
                  <a:pt x="378204" y="37462"/>
                </a:lnTo>
                <a:lnTo>
                  <a:pt x="382513" y="68031"/>
                </a:lnTo>
                <a:lnTo>
                  <a:pt x="386713" y="98702"/>
                </a:lnTo>
                <a:lnTo>
                  <a:pt x="387067" y="106100"/>
                </a:lnTo>
                <a:lnTo>
                  <a:pt x="387867" y="108354"/>
                </a:lnTo>
                <a:lnTo>
                  <a:pt x="389106" y="109858"/>
                </a:lnTo>
                <a:lnTo>
                  <a:pt x="390637" y="110859"/>
                </a:lnTo>
                <a:lnTo>
                  <a:pt x="391658" y="110822"/>
                </a:lnTo>
                <a:lnTo>
                  <a:pt x="392339" y="110091"/>
                </a:lnTo>
                <a:lnTo>
                  <a:pt x="400488" y="79198"/>
                </a:lnTo>
                <a:lnTo>
                  <a:pt x="405232" y="50240"/>
                </a:lnTo>
                <a:lnTo>
                  <a:pt x="406169" y="40051"/>
                </a:lnTo>
                <a:lnTo>
                  <a:pt x="406298" y="41227"/>
                </a:lnTo>
                <a:lnTo>
                  <a:pt x="400924" y="72743"/>
                </a:lnTo>
                <a:lnTo>
                  <a:pt x="400928" y="93990"/>
                </a:lnTo>
                <a:lnTo>
                  <a:pt x="405540" y="104725"/>
                </a:lnTo>
                <a:lnTo>
                  <a:pt x="405827" y="103910"/>
                </a:lnTo>
                <a:lnTo>
                  <a:pt x="411419" y="75314"/>
                </a:lnTo>
                <a:lnTo>
                  <a:pt x="417949" y="46457"/>
                </a:lnTo>
                <a:lnTo>
                  <a:pt x="418759" y="39565"/>
                </a:lnTo>
                <a:lnTo>
                  <a:pt x="419080" y="68622"/>
                </a:lnTo>
                <a:lnTo>
                  <a:pt x="419099" y="97580"/>
                </a:lnTo>
                <a:lnTo>
                  <a:pt x="419805" y="98442"/>
                </a:lnTo>
                <a:lnTo>
                  <a:pt x="422471" y="99399"/>
                </a:lnTo>
                <a:lnTo>
                  <a:pt x="424170" y="97537"/>
                </a:lnTo>
                <a:lnTo>
                  <a:pt x="436107" y="66920"/>
                </a:lnTo>
                <a:lnTo>
                  <a:pt x="443670" y="40397"/>
                </a:lnTo>
                <a:lnTo>
                  <a:pt x="443947" y="40564"/>
                </a:lnTo>
                <a:lnTo>
                  <a:pt x="444131" y="41381"/>
                </a:lnTo>
                <a:lnTo>
                  <a:pt x="430162" y="69386"/>
                </a:lnTo>
                <a:lnTo>
                  <a:pt x="425864" y="94390"/>
                </a:lnTo>
                <a:lnTo>
                  <a:pt x="426431" y="96315"/>
                </a:lnTo>
                <a:lnTo>
                  <a:pt x="427515" y="97598"/>
                </a:lnTo>
                <a:lnTo>
                  <a:pt x="428944" y="98453"/>
                </a:lnTo>
                <a:lnTo>
                  <a:pt x="429896" y="98318"/>
                </a:lnTo>
                <a:lnTo>
                  <a:pt x="430531" y="97522"/>
                </a:lnTo>
                <a:lnTo>
                  <a:pt x="432647" y="93345"/>
                </a:lnTo>
                <a:lnTo>
                  <a:pt x="449403" y="64145"/>
                </a:lnTo>
                <a:lnTo>
                  <a:pt x="461983" y="39727"/>
                </a:lnTo>
                <a:lnTo>
                  <a:pt x="462505" y="39412"/>
                </a:lnTo>
                <a:lnTo>
                  <a:pt x="462853" y="39907"/>
                </a:lnTo>
                <a:lnTo>
                  <a:pt x="463086" y="40942"/>
                </a:lnTo>
                <a:lnTo>
                  <a:pt x="451300" y="67251"/>
                </a:lnTo>
                <a:lnTo>
                  <a:pt x="440370" y="96248"/>
                </a:lnTo>
                <a:lnTo>
                  <a:pt x="438589" y="107857"/>
                </a:lnTo>
                <a:lnTo>
                  <a:pt x="439148" y="108820"/>
                </a:lnTo>
                <a:lnTo>
                  <a:pt x="440226" y="108757"/>
                </a:lnTo>
                <a:lnTo>
                  <a:pt x="445115" y="105297"/>
                </a:lnTo>
                <a:lnTo>
                  <a:pt x="447027" y="103586"/>
                </a:lnTo>
                <a:lnTo>
                  <a:pt x="459136" y="74866"/>
                </a:lnTo>
                <a:lnTo>
                  <a:pt x="469270" y="51367"/>
                </a:lnTo>
                <a:lnTo>
                  <a:pt x="464706" y="60604"/>
                </a:lnTo>
                <a:lnTo>
                  <a:pt x="454957" y="88108"/>
                </a:lnTo>
                <a:lnTo>
                  <a:pt x="450957" y="112027"/>
                </a:lnTo>
                <a:lnTo>
                  <a:pt x="450882" y="109245"/>
                </a:lnTo>
                <a:lnTo>
                  <a:pt x="456939" y="83474"/>
                </a:lnTo>
                <a:lnTo>
                  <a:pt x="457732" y="82687"/>
                </a:lnTo>
                <a:lnTo>
                  <a:pt x="460494" y="81813"/>
                </a:lnTo>
                <a:lnTo>
                  <a:pt x="469799" y="81119"/>
                </a:lnTo>
                <a:lnTo>
                  <a:pt x="464424" y="81114"/>
                </a:lnTo>
                <a:lnTo>
                  <a:pt x="453696" y="84485"/>
                </a:lnTo>
                <a:lnTo>
                  <a:pt x="424989" y="105912"/>
                </a:lnTo>
                <a:lnTo>
                  <a:pt x="396099" y="128098"/>
                </a:lnTo>
                <a:lnTo>
                  <a:pt x="388061" y="130783"/>
                </a:lnTo>
                <a:lnTo>
                  <a:pt x="385707" y="131160"/>
                </a:lnTo>
                <a:lnTo>
                  <a:pt x="383433" y="130706"/>
                </a:lnTo>
                <a:lnTo>
                  <a:pt x="374660" y="125570"/>
                </a:lnTo>
                <a:lnTo>
                  <a:pt x="365813" y="116726"/>
                </a:lnTo>
                <a:lnTo>
                  <a:pt x="363667" y="110818"/>
                </a:lnTo>
                <a:lnTo>
                  <a:pt x="361980" y="88793"/>
                </a:lnTo>
                <a:lnTo>
                  <a:pt x="361264" y="88350"/>
                </a:lnTo>
                <a:lnTo>
                  <a:pt x="351121" y="86836"/>
                </a:lnTo>
                <a:lnTo>
                  <a:pt x="342852" y="82453"/>
                </a:lnTo>
                <a:lnTo>
                  <a:pt x="312894" y="75670"/>
                </a:lnTo>
                <a:lnTo>
                  <a:pt x="296965" y="78601"/>
                </a:lnTo>
                <a:lnTo>
                  <a:pt x="291205" y="76940"/>
                </a:lnTo>
                <a:lnTo>
                  <a:pt x="274535" y="68143"/>
                </a:lnTo>
                <a:lnTo>
                  <a:pt x="271923" y="66116"/>
                </a:lnTo>
                <a:lnTo>
                  <a:pt x="265259" y="63865"/>
                </a:lnTo>
                <a:lnTo>
                  <a:pt x="234569" y="62068"/>
                </a:lnTo>
                <a:lnTo>
                  <a:pt x="232579" y="62066"/>
                </a:lnTo>
                <a:lnTo>
                  <a:pt x="228487" y="60183"/>
                </a:lnTo>
                <a:lnTo>
                  <a:pt x="197241" y="36649"/>
                </a:lnTo>
                <a:lnTo>
                  <a:pt x="179932" y="20436"/>
                </a:lnTo>
                <a:lnTo>
                  <a:pt x="171453" y="16290"/>
                </a:lnTo>
                <a:lnTo>
                  <a:pt x="167218" y="13498"/>
                </a:lnTo>
                <a:lnTo>
                  <a:pt x="160005" y="11558"/>
                </a:lnTo>
                <a:lnTo>
                  <a:pt x="153393" y="11290"/>
                </a:lnTo>
                <a:lnTo>
                  <a:pt x="147527" y="15633"/>
                </a:lnTo>
                <a:lnTo>
                  <a:pt x="141627" y="17733"/>
                </a:lnTo>
                <a:lnTo>
                  <a:pt x="124876" y="32518"/>
                </a:lnTo>
                <a:lnTo>
                  <a:pt x="122528" y="36703"/>
                </a:lnTo>
                <a:lnTo>
                  <a:pt x="120779" y="40915"/>
                </a:lnTo>
                <a:lnTo>
                  <a:pt x="117650" y="45138"/>
                </a:lnTo>
                <a:lnTo>
                  <a:pt x="108920" y="76358"/>
                </a:lnTo>
                <a:lnTo>
                  <a:pt x="106196" y="89276"/>
                </a:lnTo>
                <a:lnTo>
                  <a:pt x="102962" y="98819"/>
                </a:lnTo>
                <a:lnTo>
                  <a:pt x="101500" y="103800"/>
                </a:lnTo>
                <a:lnTo>
                  <a:pt x="93796" y="114153"/>
                </a:lnTo>
                <a:lnTo>
                  <a:pt x="92164" y="115840"/>
                </a:lnTo>
                <a:lnTo>
                  <a:pt x="88469" y="117714"/>
                </a:lnTo>
                <a:lnTo>
                  <a:pt x="83064" y="119959"/>
                </a:lnTo>
                <a:lnTo>
                  <a:pt x="68121" y="127744"/>
                </a:lnTo>
                <a:lnTo>
                  <a:pt x="36668" y="135912"/>
                </a:lnTo>
                <a:lnTo>
                  <a:pt x="9819" y="138237"/>
                </a:lnTo>
                <a:lnTo>
                  <a:pt x="8663" y="137540"/>
                </a:lnTo>
                <a:lnTo>
                  <a:pt x="7892" y="136370"/>
                </a:lnTo>
                <a:lnTo>
                  <a:pt x="7378" y="134885"/>
                </a:lnTo>
                <a:lnTo>
                  <a:pt x="6330" y="133894"/>
                </a:lnTo>
                <a:lnTo>
                  <a:pt x="0" y="13191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77" name="SMARTInkShape-4519"/>
          <p:cNvSpPr/>
          <p:nvPr>
            <p:custDataLst>
              <p:tags r:id="rId17"/>
            </p:custDataLst>
          </p:nvPr>
        </p:nvSpPr>
        <p:spPr>
          <a:xfrm>
            <a:off x="596900" y="2726134"/>
            <a:ext cx="499577" cy="213917"/>
          </a:xfrm>
          <a:custGeom>
            <a:avLst/>
            <a:gdLst/>
            <a:ahLst/>
            <a:cxnLst/>
            <a:rect l="0" t="0" r="0" b="0"/>
            <a:pathLst>
              <a:path w="499577" h="213917">
                <a:moveTo>
                  <a:pt x="0" y="213916"/>
                </a:moveTo>
                <a:lnTo>
                  <a:pt x="0" y="213916"/>
                </a:lnTo>
                <a:lnTo>
                  <a:pt x="8789" y="184405"/>
                </a:lnTo>
                <a:lnTo>
                  <a:pt x="15901" y="162700"/>
                </a:lnTo>
                <a:lnTo>
                  <a:pt x="23765" y="131887"/>
                </a:lnTo>
                <a:lnTo>
                  <a:pt x="29249" y="114074"/>
                </a:lnTo>
                <a:lnTo>
                  <a:pt x="35727" y="95143"/>
                </a:lnTo>
                <a:lnTo>
                  <a:pt x="42868" y="75468"/>
                </a:lnTo>
                <a:lnTo>
                  <a:pt x="51157" y="58117"/>
                </a:lnTo>
                <a:lnTo>
                  <a:pt x="69773" y="27550"/>
                </a:lnTo>
                <a:lnTo>
                  <a:pt x="78971" y="18411"/>
                </a:lnTo>
                <a:lnTo>
                  <a:pt x="87925" y="13024"/>
                </a:lnTo>
                <a:lnTo>
                  <a:pt x="96717" y="10138"/>
                </a:lnTo>
                <a:lnTo>
                  <a:pt x="106811" y="11742"/>
                </a:lnTo>
                <a:lnTo>
                  <a:pt x="129316" y="22931"/>
                </a:lnTo>
                <a:lnTo>
                  <a:pt x="157192" y="43426"/>
                </a:lnTo>
                <a:lnTo>
                  <a:pt x="187691" y="66882"/>
                </a:lnTo>
                <a:lnTo>
                  <a:pt x="217709" y="86714"/>
                </a:lnTo>
                <a:lnTo>
                  <a:pt x="241869" y="99291"/>
                </a:lnTo>
                <a:lnTo>
                  <a:pt x="261308" y="105821"/>
                </a:lnTo>
                <a:lnTo>
                  <a:pt x="277004" y="106372"/>
                </a:lnTo>
                <a:lnTo>
                  <a:pt x="283447" y="104120"/>
                </a:lnTo>
                <a:lnTo>
                  <a:pt x="311597" y="79938"/>
                </a:lnTo>
                <a:lnTo>
                  <a:pt x="311448" y="80147"/>
                </a:lnTo>
                <a:lnTo>
                  <a:pt x="311209" y="105831"/>
                </a:lnTo>
                <a:lnTo>
                  <a:pt x="311873" y="133286"/>
                </a:lnTo>
                <a:lnTo>
                  <a:pt x="316225" y="154042"/>
                </a:lnTo>
                <a:lnTo>
                  <a:pt x="319991" y="162140"/>
                </a:lnTo>
                <a:lnTo>
                  <a:pt x="321983" y="163171"/>
                </a:lnTo>
                <a:lnTo>
                  <a:pt x="324016" y="162447"/>
                </a:lnTo>
                <a:lnTo>
                  <a:pt x="326078" y="160553"/>
                </a:lnTo>
                <a:lnTo>
                  <a:pt x="328979" y="137662"/>
                </a:lnTo>
                <a:lnTo>
                  <a:pt x="327776" y="110175"/>
                </a:lnTo>
                <a:lnTo>
                  <a:pt x="326467" y="93955"/>
                </a:lnTo>
                <a:lnTo>
                  <a:pt x="324889" y="76792"/>
                </a:lnTo>
                <a:lnTo>
                  <a:pt x="323132" y="59000"/>
                </a:lnTo>
                <a:lnTo>
                  <a:pt x="321255" y="40789"/>
                </a:lnTo>
                <a:lnTo>
                  <a:pt x="319169" y="16791"/>
                </a:lnTo>
                <a:lnTo>
                  <a:pt x="317536" y="3538"/>
                </a:lnTo>
                <a:lnTo>
                  <a:pt x="316113" y="992"/>
                </a:lnTo>
                <a:lnTo>
                  <a:pt x="314459" y="0"/>
                </a:lnTo>
                <a:lnTo>
                  <a:pt x="314061" y="2161"/>
                </a:lnTo>
                <a:lnTo>
                  <a:pt x="318493" y="27789"/>
                </a:lnTo>
                <a:lnTo>
                  <a:pt x="323586" y="44409"/>
                </a:lnTo>
                <a:lnTo>
                  <a:pt x="332905" y="56500"/>
                </a:lnTo>
                <a:lnTo>
                  <a:pt x="356793" y="71240"/>
                </a:lnTo>
                <a:lnTo>
                  <a:pt x="381766" y="74540"/>
                </a:lnTo>
                <a:lnTo>
                  <a:pt x="410974" y="72949"/>
                </a:lnTo>
                <a:lnTo>
                  <a:pt x="440418" y="67538"/>
                </a:lnTo>
                <a:lnTo>
                  <a:pt x="466204" y="62311"/>
                </a:lnTo>
                <a:lnTo>
                  <a:pt x="491148" y="55401"/>
                </a:lnTo>
                <a:lnTo>
                  <a:pt x="494648" y="53206"/>
                </a:lnTo>
                <a:lnTo>
                  <a:pt x="496982" y="53154"/>
                </a:lnTo>
                <a:lnTo>
                  <a:pt x="498538" y="54530"/>
                </a:lnTo>
                <a:lnTo>
                  <a:pt x="499576" y="56859"/>
                </a:lnTo>
                <a:lnTo>
                  <a:pt x="494293" y="76991"/>
                </a:lnTo>
                <a:lnTo>
                  <a:pt x="477049" y="108670"/>
                </a:lnTo>
                <a:lnTo>
                  <a:pt x="460142" y="132568"/>
                </a:lnTo>
                <a:lnTo>
                  <a:pt x="450695" y="144867"/>
                </a:lnTo>
                <a:lnTo>
                  <a:pt x="421383" y="166059"/>
                </a:lnTo>
                <a:lnTo>
                  <a:pt x="403689" y="175661"/>
                </a:lnTo>
                <a:lnTo>
                  <a:pt x="386248" y="183474"/>
                </a:lnTo>
                <a:lnTo>
                  <a:pt x="368977" y="190093"/>
                </a:lnTo>
                <a:lnTo>
                  <a:pt x="338967" y="199095"/>
                </a:lnTo>
                <a:lnTo>
                  <a:pt x="307986" y="201123"/>
                </a:lnTo>
                <a:lnTo>
                  <a:pt x="304800" y="20121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78" name="SMARTInkShape-4520"/>
          <p:cNvSpPr/>
          <p:nvPr>
            <p:custDataLst>
              <p:tags r:id="rId18"/>
            </p:custDataLst>
          </p:nvPr>
        </p:nvSpPr>
        <p:spPr>
          <a:xfrm>
            <a:off x="7728872" y="4746165"/>
            <a:ext cx="1158431" cy="883384"/>
          </a:xfrm>
          <a:custGeom>
            <a:avLst/>
            <a:gdLst/>
            <a:ahLst/>
            <a:cxnLst/>
            <a:rect l="0" t="0" r="0" b="0"/>
            <a:pathLst>
              <a:path w="1158431" h="883384">
                <a:moveTo>
                  <a:pt x="37178" y="149685"/>
                </a:moveTo>
                <a:lnTo>
                  <a:pt x="37178" y="149685"/>
                </a:lnTo>
                <a:lnTo>
                  <a:pt x="33806" y="146314"/>
                </a:lnTo>
                <a:lnTo>
                  <a:pt x="30271" y="144659"/>
                </a:lnTo>
                <a:lnTo>
                  <a:pt x="28340" y="144217"/>
                </a:lnTo>
                <a:lnTo>
                  <a:pt x="22432" y="151253"/>
                </a:lnTo>
                <a:lnTo>
                  <a:pt x="15807" y="165904"/>
                </a:lnTo>
                <a:lnTo>
                  <a:pt x="10511" y="188879"/>
                </a:lnTo>
                <a:lnTo>
                  <a:pt x="8817" y="204036"/>
                </a:lnTo>
                <a:lnTo>
                  <a:pt x="7687" y="221197"/>
                </a:lnTo>
                <a:lnTo>
                  <a:pt x="6934" y="239693"/>
                </a:lnTo>
                <a:lnTo>
                  <a:pt x="6432" y="260490"/>
                </a:lnTo>
                <a:lnTo>
                  <a:pt x="6098" y="282822"/>
                </a:lnTo>
                <a:lnTo>
                  <a:pt x="5874" y="306176"/>
                </a:lnTo>
                <a:lnTo>
                  <a:pt x="5020" y="328801"/>
                </a:lnTo>
                <a:lnTo>
                  <a:pt x="3744" y="350940"/>
                </a:lnTo>
                <a:lnTo>
                  <a:pt x="2189" y="372755"/>
                </a:lnTo>
                <a:lnTo>
                  <a:pt x="1152" y="395765"/>
                </a:lnTo>
                <a:lnTo>
                  <a:pt x="461" y="419572"/>
                </a:lnTo>
                <a:lnTo>
                  <a:pt x="0" y="443910"/>
                </a:lnTo>
                <a:lnTo>
                  <a:pt x="398" y="468601"/>
                </a:lnTo>
                <a:lnTo>
                  <a:pt x="1369" y="493529"/>
                </a:lnTo>
                <a:lnTo>
                  <a:pt x="2722" y="518614"/>
                </a:lnTo>
                <a:lnTo>
                  <a:pt x="4329" y="544511"/>
                </a:lnTo>
                <a:lnTo>
                  <a:pt x="6106" y="570946"/>
                </a:lnTo>
                <a:lnTo>
                  <a:pt x="7997" y="597743"/>
                </a:lnTo>
                <a:lnTo>
                  <a:pt x="10668" y="623368"/>
                </a:lnTo>
                <a:lnTo>
                  <a:pt x="13861" y="648212"/>
                </a:lnTo>
                <a:lnTo>
                  <a:pt x="17400" y="672536"/>
                </a:lnTo>
                <a:lnTo>
                  <a:pt x="21170" y="694397"/>
                </a:lnTo>
                <a:lnTo>
                  <a:pt x="25095" y="714615"/>
                </a:lnTo>
                <a:lnTo>
                  <a:pt x="29123" y="733738"/>
                </a:lnTo>
                <a:lnTo>
                  <a:pt x="32513" y="750720"/>
                </a:lnTo>
                <a:lnTo>
                  <a:pt x="38162" y="780878"/>
                </a:lnTo>
                <a:lnTo>
                  <a:pt x="45309" y="811544"/>
                </a:lnTo>
                <a:lnTo>
                  <a:pt x="52848" y="839800"/>
                </a:lnTo>
                <a:lnTo>
                  <a:pt x="58598" y="849071"/>
                </a:lnTo>
                <a:lnTo>
                  <a:pt x="68334" y="852106"/>
                </a:lnTo>
                <a:lnTo>
                  <a:pt x="93447" y="851934"/>
                </a:lnTo>
                <a:lnTo>
                  <a:pt x="119336" y="849851"/>
                </a:lnTo>
                <a:lnTo>
                  <a:pt x="137105" y="849297"/>
                </a:lnTo>
                <a:lnTo>
                  <a:pt x="156713" y="848925"/>
                </a:lnTo>
                <a:lnTo>
                  <a:pt x="177546" y="849384"/>
                </a:lnTo>
                <a:lnTo>
                  <a:pt x="199195" y="850396"/>
                </a:lnTo>
                <a:lnTo>
                  <a:pt x="221389" y="851775"/>
                </a:lnTo>
                <a:lnTo>
                  <a:pt x="244652" y="853401"/>
                </a:lnTo>
                <a:lnTo>
                  <a:pt x="268627" y="855190"/>
                </a:lnTo>
                <a:lnTo>
                  <a:pt x="293078" y="857088"/>
                </a:lnTo>
                <a:lnTo>
                  <a:pt x="319961" y="859765"/>
                </a:lnTo>
                <a:lnTo>
                  <a:pt x="348466" y="862961"/>
                </a:lnTo>
                <a:lnTo>
                  <a:pt x="378053" y="866502"/>
                </a:lnTo>
                <a:lnTo>
                  <a:pt x="409067" y="868863"/>
                </a:lnTo>
                <a:lnTo>
                  <a:pt x="441032" y="870437"/>
                </a:lnTo>
                <a:lnTo>
                  <a:pt x="473630" y="871486"/>
                </a:lnTo>
                <a:lnTo>
                  <a:pt x="505946" y="872891"/>
                </a:lnTo>
                <a:lnTo>
                  <a:pt x="538073" y="874535"/>
                </a:lnTo>
                <a:lnTo>
                  <a:pt x="570075" y="876334"/>
                </a:lnTo>
                <a:lnTo>
                  <a:pt x="601993" y="877534"/>
                </a:lnTo>
                <a:lnTo>
                  <a:pt x="633855" y="878335"/>
                </a:lnTo>
                <a:lnTo>
                  <a:pt x="665679" y="878868"/>
                </a:lnTo>
                <a:lnTo>
                  <a:pt x="696773" y="879930"/>
                </a:lnTo>
                <a:lnTo>
                  <a:pt x="727380" y="881342"/>
                </a:lnTo>
                <a:lnTo>
                  <a:pt x="757663" y="882990"/>
                </a:lnTo>
                <a:lnTo>
                  <a:pt x="787024" y="883383"/>
                </a:lnTo>
                <a:lnTo>
                  <a:pt x="815769" y="882939"/>
                </a:lnTo>
                <a:lnTo>
                  <a:pt x="844105" y="881937"/>
                </a:lnTo>
                <a:lnTo>
                  <a:pt x="872169" y="880564"/>
                </a:lnTo>
                <a:lnTo>
                  <a:pt x="900049" y="878944"/>
                </a:lnTo>
                <a:lnTo>
                  <a:pt x="927809" y="877158"/>
                </a:lnTo>
                <a:lnTo>
                  <a:pt x="954782" y="874555"/>
                </a:lnTo>
                <a:lnTo>
                  <a:pt x="981230" y="871410"/>
                </a:lnTo>
                <a:lnTo>
                  <a:pt x="1007330" y="867902"/>
                </a:lnTo>
                <a:lnTo>
                  <a:pt x="1029668" y="864857"/>
                </a:lnTo>
                <a:lnTo>
                  <a:pt x="1049499" y="862122"/>
                </a:lnTo>
                <a:lnTo>
                  <a:pt x="1067659" y="859593"/>
                </a:lnTo>
                <a:lnTo>
                  <a:pt x="1095361" y="856783"/>
                </a:lnTo>
                <a:lnTo>
                  <a:pt x="1123061" y="855201"/>
                </a:lnTo>
                <a:lnTo>
                  <a:pt x="1138322" y="854666"/>
                </a:lnTo>
                <a:lnTo>
                  <a:pt x="1139574" y="853917"/>
                </a:lnTo>
                <a:lnTo>
                  <a:pt x="1140408" y="852712"/>
                </a:lnTo>
                <a:lnTo>
                  <a:pt x="1146958" y="832886"/>
                </a:lnTo>
                <a:lnTo>
                  <a:pt x="1148137" y="806200"/>
                </a:lnTo>
                <a:lnTo>
                  <a:pt x="1144971" y="775303"/>
                </a:lnTo>
                <a:lnTo>
                  <a:pt x="1143364" y="745943"/>
                </a:lnTo>
                <a:lnTo>
                  <a:pt x="1142935" y="729223"/>
                </a:lnTo>
                <a:lnTo>
                  <a:pt x="1143355" y="710316"/>
                </a:lnTo>
                <a:lnTo>
                  <a:pt x="1144341" y="689950"/>
                </a:lnTo>
                <a:lnTo>
                  <a:pt x="1145703" y="668612"/>
                </a:lnTo>
                <a:lnTo>
                  <a:pt x="1147317" y="645919"/>
                </a:lnTo>
                <a:lnTo>
                  <a:pt x="1149099" y="622325"/>
                </a:lnTo>
                <a:lnTo>
                  <a:pt x="1150991" y="598128"/>
                </a:lnTo>
                <a:lnTo>
                  <a:pt x="1152253" y="574236"/>
                </a:lnTo>
                <a:lnTo>
                  <a:pt x="1153095" y="550547"/>
                </a:lnTo>
                <a:lnTo>
                  <a:pt x="1153656" y="526993"/>
                </a:lnTo>
                <a:lnTo>
                  <a:pt x="1154030" y="503529"/>
                </a:lnTo>
                <a:lnTo>
                  <a:pt x="1154279" y="480125"/>
                </a:lnTo>
                <a:lnTo>
                  <a:pt x="1154445" y="456762"/>
                </a:lnTo>
                <a:lnTo>
                  <a:pt x="1154556" y="432720"/>
                </a:lnTo>
                <a:lnTo>
                  <a:pt x="1154630" y="408224"/>
                </a:lnTo>
                <a:lnTo>
                  <a:pt x="1154680" y="383428"/>
                </a:lnTo>
                <a:lnTo>
                  <a:pt x="1154712" y="358430"/>
                </a:lnTo>
                <a:lnTo>
                  <a:pt x="1154734" y="333298"/>
                </a:lnTo>
                <a:lnTo>
                  <a:pt x="1154749" y="308077"/>
                </a:lnTo>
                <a:lnTo>
                  <a:pt x="1155463" y="284208"/>
                </a:lnTo>
                <a:lnTo>
                  <a:pt x="1156647" y="261239"/>
                </a:lnTo>
                <a:lnTo>
                  <a:pt x="1158141" y="238871"/>
                </a:lnTo>
                <a:lnTo>
                  <a:pt x="1158430" y="219726"/>
                </a:lnTo>
                <a:lnTo>
                  <a:pt x="1157919" y="202729"/>
                </a:lnTo>
                <a:lnTo>
                  <a:pt x="1155468" y="173966"/>
                </a:lnTo>
                <a:lnTo>
                  <a:pt x="1150827" y="142611"/>
                </a:lnTo>
                <a:lnTo>
                  <a:pt x="1147020" y="116460"/>
                </a:lnTo>
                <a:lnTo>
                  <a:pt x="1143542" y="106679"/>
                </a:lnTo>
                <a:lnTo>
                  <a:pt x="1142164" y="93874"/>
                </a:lnTo>
                <a:lnTo>
                  <a:pt x="1141430" y="93427"/>
                </a:lnTo>
                <a:lnTo>
                  <a:pt x="1138732" y="92931"/>
                </a:lnTo>
                <a:lnTo>
                  <a:pt x="1137731" y="92094"/>
                </a:lnTo>
                <a:lnTo>
                  <a:pt x="1132621" y="83731"/>
                </a:lnTo>
                <a:lnTo>
                  <a:pt x="1105320" y="71559"/>
                </a:lnTo>
                <a:lnTo>
                  <a:pt x="1075212" y="60214"/>
                </a:lnTo>
                <a:lnTo>
                  <a:pt x="1050271" y="51359"/>
                </a:lnTo>
                <a:lnTo>
                  <a:pt x="1020371" y="40368"/>
                </a:lnTo>
                <a:lnTo>
                  <a:pt x="1003085" y="35179"/>
                </a:lnTo>
                <a:lnTo>
                  <a:pt x="984505" y="30309"/>
                </a:lnTo>
                <a:lnTo>
                  <a:pt x="965062" y="25651"/>
                </a:lnTo>
                <a:lnTo>
                  <a:pt x="943634" y="21840"/>
                </a:lnTo>
                <a:lnTo>
                  <a:pt x="920882" y="18594"/>
                </a:lnTo>
                <a:lnTo>
                  <a:pt x="897247" y="15724"/>
                </a:lnTo>
                <a:lnTo>
                  <a:pt x="872318" y="13106"/>
                </a:lnTo>
                <a:lnTo>
                  <a:pt x="846527" y="10654"/>
                </a:lnTo>
                <a:lnTo>
                  <a:pt x="820161" y="8315"/>
                </a:lnTo>
                <a:lnTo>
                  <a:pt x="792000" y="6755"/>
                </a:lnTo>
                <a:lnTo>
                  <a:pt x="762643" y="5715"/>
                </a:lnTo>
                <a:lnTo>
                  <a:pt x="732487" y="5021"/>
                </a:lnTo>
                <a:lnTo>
                  <a:pt x="702506" y="4559"/>
                </a:lnTo>
                <a:lnTo>
                  <a:pt x="672642" y="4251"/>
                </a:lnTo>
                <a:lnTo>
                  <a:pt x="642853" y="4046"/>
                </a:lnTo>
                <a:lnTo>
                  <a:pt x="613823" y="3909"/>
                </a:lnTo>
                <a:lnTo>
                  <a:pt x="585296" y="3818"/>
                </a:lnTo>
                <a:lnTo>
                  <a:pt x="557108" y="3757"/>
                </a:lnTo>
                <a:lnTo>
                  <a:pt x="528436" y="3011"/>
                </a:lnTo>
                <a:lnTo>
                  <a:pt x="499444" y="1808"/>
                </a:lnTo>
                <a:lnTo>
                  <a:pt x="470238" y="300"/>
                </a:lnTo>
                <a:lnTo>
                  <a:pt x="443007" y="0"/>
                </a:lnTo>
                <a:lnTo>
                  <a:pt x="417092" y="507"/>
                </a:lnTo>
                <a:lnTo>
                  <a:pt x="392054" y="1549"/>
                </a:lnTo>
                <a:lnTo>
                  <a:pt x="368307" y="2244"/>
                </a:lnTo>
                <a:lnTo>
                  <a:pt x="345419" y="2708"/>
                </a:lnTo>
                <a:lnTo>
                  <a:pt x="323105" y="3017"/>
                </a:lnTo>
                <a:lnTo>
                  <a:pt x="301174" y="3928"/>
                </a:lnTo>
                <a:lnTo>
                  <a:pt x="279498" y="5242"/>
                </a:lnTo>
                <a:lnTo>
                  <a:pt x="257991" y="6823"/>
                </a:lnTo>
                <a:lnTo>
                  <a:pt x="238009" y="8582"/>
                </a:lnTo>
                <a:lnTo>
                  <a:pt x="219043" y="10461"/>
                </a:lnTo>
                <a:lnTo>
                  <a:pt x="200754" y="12419"/>
                </a:lnTo>
                <a:lnTo>
                  <a:pt x="169145" y="12713"/>
                </a:lnTo>
                <a:lnTo>
                  <a:pt x="126078" y="998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79" name="SMARTInkShape-4521"/>
          <p:cNvSpPr/>
          <p:nvPr>
            <p:custDataLst>
              <p:tags r:id="rId19"/>
            </p:custDataLst>
          </p:nvPr>
        </p:nvSpPr>
        <p:spPr>
          <a:xfrm>
            <a:off x="6957688" y="2117483"/>
            <a:ext cx="1366840" cy="98668"/>
          </a:xfrm>
          <a:custGeom>
            <a:avLst/>
            <a:gdLst/>
            <a:ahLst/>
            <a:cxnLst/>
            <a:rect l="0" t="0" r="0" b="0"/>
            <a:pathLst>
              <a:path w="1366840" h="98668">
                <a:moveTo>
                  <a:pt x="154312" y="22467"/>
                </a:moveTo>
                <a:lnTo>
                  <a:pt x="154312" y="22467"/>
                </a:lnTo>
                <a:lnTo>
                  <a:pt x="157683" y="19096"/>
                </a:lnTo>
                <a:lnTo>
                  <a:pt x="169892" y="13629"/>
                </a:lnTo>
                <a:lnTo>
                  <a:pt x="197028" y="7540"/>
                </a:lnTo>
                <a:lnTo>
                  <a:pt x="225508" y="5249"/>
                </a:lnTo>
                <a:lnTo>
                  <a:pt x="241993" y="4639"/>
                </a:lnTo>
                <a:lnTo>
                  <a:pt x="260743" y="3526"/>
                </a:lnTo>
                <a:lnTo>
                  <a:pt x="281005" y="2079"/>
                </a:lnTo>
                <a:lnTo>
                  <a:pt x="302274" y="408"/>
                </a:lnTo>
                <a:lnTo>
                  <a:pt x="324215" y="0"/>
                </a:lnTo>
                <a:lnTo>
                  <a:pt x="346603" y="433"/>
                </a:lnTo>
                <a:lnTo>
                  <a:pt x="369290" y="1428"/>
                </a:lnTo>
                <a:lnTo>
                  <a:pt x="393586" y="2091"/>
                </a:lnTo>
                <a:lnTo>
                  <a:pt x="418956" y="2533"/>
                </a:lnTo>
                <a:lnTo>
                  <a:pt x="445041" y="2828"/>
                </a:lnTo>
                <a:lnTo>
                  <a:pt x="472309" y="3730"/>
                </a:lnTo>
                <a:lnTo>
                  <a:pt x="500365" y="5036"/>
                </a:lnTo>
                <a:lnTo>
                  <a:pt x="528947" y="6613"/>
                </a:lnTo>
                <a:lnTo>
                  <a:pt x="559292" y="7664"/>
                </a:lnTo>
                <a:lnTo>
                  <a:pt x="590809" y="8365"/>
                </a:lnTo>
                <a:lnTo>
                  <a:pt x="623110" y="8833"/>
                </a:lnTo>
                <a:lnTo>
                  <a:pt x="655933" y="9144"/>
                </a:lnTo>
                <a:lnTo>
                  <a:pt x="689104" y="9352"/>
                </a:lnTo>
                <a:lnTo>
                  <a:pt x="722507" y="9490"/>
                </a:lnTo>
                <a:lnTo>
                  <a:pt x="756064" y="10288"/>
                </a:lnTo>
                <a:lnTo>
                  <a:pt x="789724" y="11525"/>
                </a:lnTo>
                <a:lnTo>
                  <a:pt x="823454" y="13056"/>
                </a:lnTo>
                <a:lnTo>
                  <a:pt x="855112" y="14076"/>
                </a:lnTo>
                <a:lnTo>
                  <a:pt x="885390" y="14756"/>
                </a:lnTo>
                <a:lnTo>
                  <a:pt x="914747" y="15210"/>
                </a:lnTo>
                <a:lnTo>
                  <a:pt x="941374" y="16218"/>
                </a:lnTo>
                <a:lnTo>
                  <a:pt x="966181" y="17595"/>
                </a:lnTo>
                <a:lnTo>
                  <a:pt x="989774" y="19219"/>
                </a:lnTo>
                <a:lnTo>
                  <a:pt x="1011853" y="19596"/>
                </a:lnTo>
                <a:lnTo>
                  <a:pt x="1032923" y="19142"/>
                </a:lnTo>
                <a:lnTo>
                  <a:pt x="1053319" y="18134"/>
                </a:lnTo>
                <a:lnTo>
                  <a:pt x="1083508" y="18895"/>
                </a:lnTo>
                <a:lnTo>
                  <a:pt x="1112607" y="21408"/>
                </a:lnTo>
                <a:lnTo>
                  <a:pt x="1124969" y="22258"/>
                </a:lnTo>
                <a:lnTo>
                  <a:pt x="1102585" y="23131"/>
                </a:lnTo>
                <a:lnTo>
                  <a:pt x="1076946" y="25820"/>
                </a:lnTo>
                <a:lnTo>
                  <a:pt x="1060090" y="26113"/>
                </a:lnTo>
                <a:lnTo>
                  <a:pt x="1041092" y="25603"/>
                </a:lnTo>
                <a:lnTo>
                  <a:pt x="1020665" y="24558"/>
                </a:lnTo>
                <a:lnTo>
                  <a:pt x="997875" y="23861"/>
                </a:lnTo>
                <a:lnTo>
                  <a:pt x="973509" y="23396"/>
                </a:lnTo>
                <a:lnTo>
                  <a:pt x="948093" y="23087"/>
                </a:lnTo>
                <a:lnTo>
                  <a:pt x="920567" y="22880"/>
                </a:lnTo>
                <a:lnTo>
                  <a:pt x="891631" y="22742"/>
                </a:lnTo>
                <a:lnTo>
                  <a:pt x="861758" y="22651"/>
                </a:lnTo>
                <a:lnTo>
                  <a:pt x="829848" y="22589"/>
                </a:lnTo>
                <a:lnTo>
                  <a:pt x="796581" y="22549"/>
                </a:lnTo>
                <a:lnTo>
                  <a:pt x="762407" y="22521"/>
                </a:lnTo>
                <a:lnTo>
                  <a:pt x="726925" y="23209"/>
                </a:lnTo>
                <a:lnTo>
                  <a:pt x="690572" y="24373"/>
                </a:lnTo>
                <a:lnTo>
                  <a:pt x="653635" y="25854"/>
                </a:lnTo>
                <a:lnTo>
                  <a:pt x="617016" y="27547"/>
                </a:lnTo>
                <a:lnTo>
                  <a:pt x="580609" y="29382"/>
                </a:lnTo>
                <a:lnTo>
                  <a:pt x="544344" y="31310"/>
                </a:lnTo>
                <a:lnTo>
                  <a:pt x="508172" y="32596"/>
                </a:lnTo>
                <a:lnTo>
                  <a:pt x="472062" y="33453"/>
                </a:lnTo>
                <a:lnTo>
                  <a:pt x="435996" y="34024"/>
                </a:lnTo>
                <a:lnTo>
                  <a:pt x="399957" y="34405"/>
                </a:lnTo>
                <a:lnTo>
                  <a:pt x="363936" y="34659"/>
                </a:lnTo>
                <a:lnTo>
                  <a:pt x="327929" y="34828"/>
                </a:lnTo>
                <a:lnTo>
                  <a:pt x="295456" y="34236"/>
                </a:lnTo>
                <a:lnTo>
                  <a:pt x="265341" y="33135"/>
                </a:lnTo>
                <a:lnTo>
                  <a:pt x="236798" y="31696"/>
                </a:lnTo>
                <a:lnTo>
                  <a:pt x="209302" y="30736"/>
                </a:lnTo>
                <a:lnTo>
                  <a:pt x="182506" y="30096"/>
                </a:lnTo>
                <a:lnTo>
                  <a:pt x="156174" y="29670"/>
                </a:lnTo>
                <a:lnTo>
                  <a:pt x="132271" y="29386"/>
                </a:lnTo>
                <a:lnTo>
                  <a:pt x="109984" y="29196"/>
                </a:lnTo>
                <a:lnTo>
                  <a:pt x="88776" y="29070"/>
                </a:lnTo>
                <a:lnTo>
                  <a:pt x="70405" y="28985"/>
                </a:lnTo>
                <a:lnTo>
                  <a:pt x="38703" y="28892"/>
                </a:lnTo>
                <a:lnTo>
                  <a:pt x="10539" y="28839"/>
                </a:lnTo>
                <a:lnTo>
                  <a:pt x="0" y="28824"/>
                </a:lnTo>
                <a:lnTo>
                  <a:pt x="638" y="29527"/>
                </a:lnTo>
                <a:lnTo>
                  <a:pt x="24394" y="37607"/>
                </a:lnTo>
                <a:lnTo>
                  <a:pt x="51416" y="44012"/>
                </a:lnTo>
                <a:lnTo>
                  <a:pt x="69486" y="46708"/>
                </a:lnTo>
                <a:lnTo>
                  <a:pt x="89294" y="49211"/>
                </a:lnTo>
                <a:lnTo>
                  <a:pt x="112378" y="50880"/>
                </a:lnTo>
                <a:lnTo>
                  <a:pt x="137645" y="51992"/>
                </a:lnTo>
                <a:lnTo>
                  <a:pt x="164367" y="52734"/>
                </a:lnTo>
                <a:lnTo>
                  <a:pt x="195588" y="53228"/>
                </a:lnTo>
                <a:lnTo>
                  <a:pt x="229807" y="53558"/>
                </a:lnTo>
                <a:lnTo>
                  <a:pt x="266025" y="53777"/>
                </a:lnTo>
                <a:lnTo>
                  <a:pt x="306399" y="53924"/>
                </a:lnTo>
                <a:lnTo>
                  <a:pt x="349542" y="54022"/>
                </a:lnTo>
                <a:lnTo>
                  <a:pt x="394531" y="54087"/>
                </a:lnTo>
                <a:lnTo>
                  <a:pt x="440753" y="53425"/>
                </a:lnTo>
                <a:lnTo>
                  <a:pt x="487796" y="52278"/>
                </a:lnTo>
                <a:lnTo>
                  <a:pt x="535384" y="50807"/>
                </a:lnTo>
                <a:lnTo>
                  <a:pt x="584749" y="49122"/>
                </a:lnTo>
                <a:lnTo>
                  <a:pt x="635297" y="47292"/>
                </a:lnTo>
                <a:lnTo>
                  <a:pt x="686635" y="45367"/>
                </a:lnTo>
                <a:lnTo>
                  <a:pt x="737794" y="44084"/>
                </a:lnTo>
                <a:lnTo>
                  <a:pt x="788834" y="43228"/>
                </a:lnTo>
                <a:lnTo>
                  <a:pt x="839793" y="42658"/>
                </a:lnTo>
                <a:lnTo>
                  <a:pt x="888583" y="41572"/>
                </a:lnTo>
                <a:lnTo>
                  <a:pt x="935926" y="40143"/>
                </a:lnTo>
                <a:lnTo>
                  <a:pt x="982304" y="38484"/>
                </a:lnTo>
                <a:lnTo>
                  <a:pt x="1027335" y="37378"/>
                </a:lnTo>
                <a:lnTo>
                  <a:pt x="1071466" y="36641"/>
                </a:lnTo>
                <a:lnTo>
                  <a:pt x="1114998" y="36150"/>
                </a:lnTo>
                <a:lnTo>
                  <a:pt x="1154602" y="35117"/>
                </a:lnTo>
                <a:lnTo>
                  <a:pt x="1191589" y="33722"/>
                </a:lnTo>
                <a:lnTo>
                  <a:pt x="1226829" y="32087"/>
                </a:lnTo>
                <a:lnTo>
                  <a:pt x="1256674" y="30997"/>
                </a:lnTo>
                <a:lnTo>
                  <a:pt x="1282919" y="30270"/>
                </a:lnTo>
                <a:lnTo>
                  <a:pt x="1306767" y="29786"/>
                </a:lnTo>
                <a:lnTo>
                  <a:pt x="1324782" y="30168"/>
                </a:lnTo>
                <a:lnTo>
                  <a:pt x="1350444" y="32475"/>
                </a:lnTo>
                <a:lnTo>
                  <a:pt x="1366677" y="34369"/>
                </a:lnTo>
                <a:lnTo>
                  <a:pt x="1366839" y="35341"/>
                </a:lnTo>
                <a:lnTo>
                  <a:pt x="1361373" y="38302"/>
                </a:lnTo>
                <a:lnTo>
                  <a:pt x="1336283" y="43935"/>
                </a:lnTo>
                <a:lnTo>
                  <a:pt x="1321883" y="45951"/>
                </a:lnTo>
                <a:lnTo>
                  <a:pt x="1304520" y="48001"/>
                </a:lnTo>
                <a:lnTo>
                  <a:pt x="1285184" y="50073"/>
                </a:lnTo>
                <a:lnTo>
                  <a:pt x="1263120" y="51454"/>
                </a:lnTo>
                <a:lnTo>
                  <a:pt x="1239240" y="52375"/>
                </a:lnTo>
                <a:lnTo>
                  <a:pt x="1214147" y="52989"/>
                </a:lnTo>
                <a:lnTo>
                  <a:pt x="1184013" y="53398"/>
                </a:lnTo>
                <a:lnTo>
                  <a:pt x="1150518" y="53671"/>
                </a:lnTo>
                <a:lnTo>
                  <a:pt x="1114783" y="53853"/>
                </a:lnTo>
                <a:lnTo>
                  <a:pt x="1076143" y="54680"/>
                </a:lnTo>
                <a:lnTo>
                  <a:pt x="1035566" y="55937"/>
                </a:lnTo>
                <a:lnTo>
                  <a:pt x="993698" y="57480"/>
                </a:lnTo>
                <a:lnTo>
                  <a:pt x="950263" y="59215"/>
                </a:lnTo>
                <a:lnTo>
                  <a:pt x="905785" y="61076"/>
                </a:lnTo>
                <a:lnTo>
                  <a:pt x="860611" y="63023"/>
                </a:lnTo>
                <a:lnTo>
                  <a:pt x="812856" y="65027"/>
                </a:lnTo>
                <a:lnTo>
                  <a:pt x="763380" y="67068"/>
                </a:lnTo>
                <a:lnTo>
                  <a:pt x="712757" y="69134"/>
                </a:lnTo>
                <a:lnTo>
                  <a:pt x="661370" y="71217"/>
                </a:lnTo>
                <a:lnTo>
                  <a:pt x="609473" y="73312"/>
                </a:lnTo>
                <a:lnTo>
                  <a:pt x="557236" y="75414"/>
                </a:lnTo>
                <a:lnTo>
                  <a:pt x="507594" y="76109"/>
                </a:lnTo>
                <a:lnTo>
                  <a:pt x="459684" y="75867"/>
                </a:lnTo>
                <a:lnTo>
                  <a:pt x="412926" y="75000"/>
                </a:lnTo>
                <a:lnTo>
                  <a:pt x="367644" y="74423"/>
                </a:lnTo>
                <a:lnTo>
                  <a:pt x="323344" y="74037"/>
                </a:lnTo>
                <a:lnTo>
                  <a:pt x="279700" y="73781"/>
                </a:lnTo>
                <a:lnTo>
                  <a:pt x="241432" y="73609"/>
                </a:lnTo>
                <a:lnTo>
                  <a:pt x="206748" y="73495"/>
                </a:lnTo>
                <a:lnTo>
                  <a:pt x="174452" y="73419"/>
                </a:lnTo>
                <a:lnTo>
                  <a:pt x="147984" y="74074"/>
                </a:lnTo>
                <a:lnTo>
                  <a:pt x="125399" y="75216"/>
                </a:lnTo>
                <a:lnTo>
                  <a:pt x="105403" y="76683"/>
                </a:lnTo>
                <a:lnTo>
                  <a:pt x="75659" y="83957"/>
                </a:lnTo>
                <a:lnTo>
                  <a:pt x="40012" y="9866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80" name="SMARTInkShape-4522"/>
          <p:cNvSpPr/>
          <p:nvPr>
            <p:custDataLst>
              <p:tags r:id="rId20"/>
            </p:custDataLst>
          </p:nvPr>
        </p:nvSpPr>
        <p:spPr>
          <a:xfrm>
            <a:off x="2517292" y="5949950"/>
            <a:ext cx="1953109" cy="264368"/>
          </a:xfrm>
          <a:custGeom>
            <a:avLst/>
            <a:gdLst/>
            <a:ahLst/>
            <a:cxnLst/>
            <a:rect l="0" t="0" r="0" b="0"/>
            <a:pathLst>
              <a:path w="1953109" h="264368">
                <a:moveTo>
                  <a:pt x="3658" y="0"/>
                </a:moveTo>
                <a:lnTo>
                  <a:pt x="3658" y="0"/>
                </a:lnTo>
                <a:lnTo>
                  <a:pt x="0" y="0"/>
                </a:lnTo>
                <a:lnTo>
                  <a:pt x="1562" y="0"/>
                </a:lnTo>
                <a:lnTo>
                  <a:pt x="4608" y="3763"/>
                </a:lnTo>
                <a:lnTo>
                  <a:pt x="12312" y="14305"/>
                </a:lnTo>
                <a:lnTo>
                  <a:pt x="41930" y="38637"/>
                </a:lnTo>
                <a:lnTo>
                  <a:pt x="62096" y="55138"/>
                </a:lnTo>
                <a:lnTo>
                  <a:pt x="92727" y="71188"/>
                </a:lnTo>
                <a:lnTo>
                  <a:pt x="117992" y="83676"/>
                </a:lnTo>
                <a:lnTo>
                  <a:pt x="148434" y="92232"/>
                </a:lnTo>
                <a:lnTo>
                  <a:pt x="179743" y="96535"/>
                </a:lnTo>
                <a:lnTo>
                  <a:pt x="203763" y="100099"/>
                </a:lnTo>
                <a:lnTo>
                  <a:pt x="229460" y="101156"/>
                </a:lnTo>
                <a:lnTo>
                  <a:pt x="260476" y="101512"/>
                </a:lnTo>
                <a:lnTo>
                  <a:pt x="285383" y="98203"/>
                </a:lnTo>
                <a:lnTo>
                  <a:pt x="315424" y="100198"/>
                </a:lnTo>
                <a:lnTo>
                  <a:pt x="343762" y="101184"/>
                </a:lnTo>
                <a:lnTo>
                  <a:pt x="375206" y="100771"/>
                </a:lnTo>
                <a:lnTo>
                  <a:pt x="398802" y="98174"/>
                </a:lnTo>
                <a:lnTo>
                  <a:pt x="423399" y="96550"/>
                </a:lnTo>
                <a:lnTo>
                  <a:pt x="449149" y="96533"/>
                </a:lnTo>
                <a:lnTo>
                  <a:pt x="477056" y="98877"/>
                </a:lnTo>
                <a:lnTo>
                  <a:pt x="505922" y="100390"/>
                </a:lnTo>
                <a:lnTo>
                  <a:pt x="535214" y="101768"/>
                </a:lnTo>
                <a:lnTo>
                  <a:pt x="564696" y="104732"/>
                </a:lnTo>
                <a:lnTo>
                  <a:pt x="594262" y="108401"/>
                </a:lnTo>
                <a:lnTo>
                  <a:pt x="623160" y="113088"/>
                </a:lnTo>
                <a:lnTo>
                  <a:pt x="650114" y="119876"/>
                </a:lnTo>
                <a:lnTo>
                  <a:pt x="676206" y="129478"/>
                </a:lnTo>
                <a:lnTo>
                  <a:pt x="701207" y="140096"/>
                </a:lnTo>
                <a:lnTo>
                  <a:pt x="724078" y="149518"/>
                </a:lnTo>
                <a:lnTo>
                  <a:pt x="753416" y="166127"/>
                </a:lnTo>
                <a:lnTo>
                  <a:pt x="779983" y="187825"/>
                </a:lnTo>
                <a:lnTo>
                  <a:pt x="809175" y="216077"/>
                </a:lnTo>
                <a:lnTo>
                  <a:pt x="828881" y="237746"/>
                </a:lnTo>
                <a:lnTo>
                  <a:pt x="850740" y="254343"/>
                </a:lnTo>
                <a:lnTo>
                  <a:pt x="857095" y="261208"/>
                </a:lnTo>
                <a:lnTo>
                  <a:pt x="862271" y="264259"/>
                </a:lnTo>
                <a:lnTo>
                  <a:pt x="863933" y="264367"/>
                </a:lnTo>
                <a:lnTo>
                  <a:pt x="865041" y="263734"/>
                </a:lnTo>
                <a:lnTo>
                  <a:pt x="895070" y="232551"/>
                </a:lnTo>
                <a:lnTo>
                  <a:pt x="919399" y="203183"/>
                </a:lnTo>
                <a:lnTo>
                  <a:pt x="951141" y="173566"/>
                </a:lnTo>
                <a:lnTo>
                  <a:pt x="981246" y="161703"/>
                </a:lnTo>
                <a:lnTo>
                  <a:pt x="1010942" y="155470"/>
                </a:lnTo>
                <a:lnTo>
                  <a:pt x="1034129" y="153764"/>
                </a:lnTo>
                <a:lnTo>
                  <a:pt x="1060426" y="154888"/>
                </a:lnTo>
                <a:lnTo>
                  <a:pt x="1088577" y="157739"/>
                </a:lnTo>
                <a:lnTo>
                  <a:pt x="1117552" y="161358"/>
                </a:lnTo>
                <a:lnTo>
                  <a:pt x="1133604" y="163311"/>
                </a:lnTo>
                <a:lnTo>
                  <a:pt x="1150655" y="165318"/>
                </a:lnTo>
                <a:lnTo>
                  <a:pt x="1168373" y="167362"/>
                </a:lnTo>
                <a:lnTo>
                  <a:pt x="1187240" y="169430"/>
                </a:lnTo>
                <a:lnTo>
                  <a:pt x="1206874" y="171515"/>
                </a:lnTo>
                <a:lnTo>
                  <a:pt x="1227019" y="173610"/>
                </a:lnTo>
                <a:lnTo>
                  <a:pt x="1247504" y="175712"/>
                </a:lnTo>
                <a:lnTo>
                  <a:pt x="1268216" y="177819"/>
                </a:lnTo>
                <a:lnTo>
                  <a:pt x="1289080" y="179929"/>
                </a:lnTo>
                <a:lnTo>
                  <a:pt x="1310751" y="182042"/>
                </a:lnTo>
                <a:lnTo>
                  <a:pt x="1332959" y="184155"/>
                </a:lnTo>
                <a:lnTo>
                  <a:pt x="1355525" y="186270"/>
                </a:lnTo>
                <a:lnTo>
                  <a:pt x="1378331" y="189091"/>
                </a:lnTo>
                <a:lnTo>
                  <a:pt x="1401295" y="192383"/>
                </a:lnTo>
                <a:lnTo>
                  <a:pt x="1424366" y="195989"/>
                </a:lnTo>
                <a:lnTo>
                  <a:pt x="1446802" y="200509"/>
                </a:lnTo>
                <a:lnTo>
                  <a:pt x="1468815" y="205639"/>
                </a:lnTo>
                <a:lnTo>
                  <a:pt x="1490546" y="211175"/>
                </a:lnTo>
                <a:lnTo>
                  <a:pt x="1512795" y="216277"/>
                </a:lnTo>
                <a:lnTo>
                  <a:pt x="1535388" y="221091"/>
                </a:lnTo>
                <a:lnTo>
                  <a:pt x="1558212" y="225709"/>
                </a:lnTo>
                <a:lnTo>
                  <a:pt x="1580483" y="229496"/>
                </a:lnTo>
                <a:lnTo>
                  <a:pt x="1602386" y="232725"/>
                </a:lnTo>
                <a:lnTo>
                  <a:pt x="1624043" y="235583"/>
                </a:lnTo>
                <a:lnTo>
                  <a:pt x="1645537" y="238194"/>
                </a:lnTo>
                <a:lnTo>
                  <a:pt x="1666922" y="240640"/>
                </a:lnTo>
                <a:lnTo>
                  <a:pt x="1688234" y="242977"/>
                </a:lnTo>
                <a:lnTo>
                  <a:pt x="1708792" y="244535"/>
                </a:lnTo>
                <a:lnTo>
                  <a:pt x="1728847" y="245573"/>
                </a:lnTo>
                <a:lnTo>
                  <a:pt x="1748568" y="246266"/>
                </a:lnTo>
                <a:lnTo>
                  <a:pt x="1766653" y="246021"/>
                </a:lnTo>
                <a:lnTo>
                  <a:pt x="1783649" y="245152"/>
                </a:lnTo>
                <a:lnTo>
                  <a:pt x="1814999" y="241601"/>
                </a:lnTo>
                <a:lnTo>
                  <a:pt x="1843043" y="235319"/>
                </a:lnTo>
                <a:lnTo>
                  <a:pt x="1867736" y="225942"/>
                </a:lnTo>
                <a:lnTo>
                  <a:pt x="1889765" y="214719"/>
                </a:lnTo>
                <a:lnTo>
                  <a:pt x="1917328" y="196500"/>
                </a:lnTo>
                <a:lnTo>
                  <a:pt x="1942199" y="173262"/>
                </a:lnTo>
                <a:lnTo>
                  <a:pt x="1948259" y="163083"/>
                </a:lnTo>
                <a:lnTo>
                  <a:pt x="1953108" y="1397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183" name="SMARTInkShape-Group954"/>
          <p:cNvGrpSpPr/>
          <p:nvPr/>
        </p:nvGrpSpPr>
        <p:grpSpPr>
          <a:xfrm>
            <a:off x="2863850" y="6292442"/>
            <a:ext cx="495301" cy="235359"/>
            <a:chOff x="2863850" y="6292442"/>
            <a:chExt cx="495301" cy="235359"/>
          </a:xfrm>
        </p:grpSpPr>
        <p:sp>
          <p:nvSpPr>
            <p:cNvPr id="2181" name="SMARTInkShape-4523"/>
            <p:cNvSpPr/>
            <p:nvPr>
              <p:custDataLst>
                <p:tags r:id="rId29"/>
              </p:custDataLst>
            </p:nvPr>
          </p:nvSpPr>
          <p:spPr>
            <a:xfrm>
              <a:off x="2863850" y="6382849"/>
              <a:ext cx="228601" cy="144952"/>
            </a:xfrm>
            <a:custGeom>
              <a:avLst/>
              <a:gdLst/>
              <a:ahLst/>
              <a:cxnLst/>
              <a:rect l="0" t="0" r="0" b="0"/>
              <a:pathLst>
                <a:path w="228601" h="144952">
                  <a:moveTo>
                    <a:pt x="0" y="68751"/>
                  </a:moveTo>
                  <a:lnTo>
                    <a:pt x="0" y="68751"/>
                  </a:lnTo>
                  <a:lnTo>
                    <a:pt x="0" y="65380"/>
                  </a:lnTo>
                  <a:lnTo>
                    <a:pt x="14306" y="39518"/>
                  </a:lnTo>
                  <a:lnTo>
                    <a:pt x="18823" y="34592"/>
                  </a:lnTo>
                  <a:lnTo>
                    <a:pt x="21015" y="33279"/>
                  </a:lnTo>
                  <a:lnTo>
                    <a:pt x="23182" y="33107"/>
                  </a:lnTo>
                  <a:lnTo>
                    <a:pt x="27472" y="34800"/>
                  </a:lnTo>
                  <a:lnTo>
                    <a:pt x="51764" y="64309"/>
                  </a:lnTo>
                  <a:lnTo>
                    <a:pt x="63864" y="86877"/>
                  </a:lnTo>
                  <a:lnTo>
                    <a:pt x="69062" y="118062"/>
                  </a:lnTo>
                  <a:lnTo>
                    <a:pt x="69617" y="126949"/>
                  </a:lnTo>
                  <a:lnTo>
                    <a:pt x="68989" y="128011"/>
                  </a:lnTo>
                  <a:lnTo>
                    <a:pt x="67865" y="128012"/>
                  </a:lnTo>
                  <a:lnTo>
                    <a:pt x="66410" y="127309"/>
                  </a:lnTo>
                  <a:lnTo>
                    <a:pt x="55095" y="98457"/>
                  </a:lnTo>
                  <a:lnTo>
                    <a:pt x="49181" y="81953"/>
                  </a:lnTo>
                  <a:lnTo>
                    <a:pt x="45852" y="54945"/>
                  </a:lnTo>
                  <a:lnTo>
                    <a:pt x="44635" y="34129"/>
                  </a:lnTo>
                  <a:lnTo>
                    <a:pt x="45279" y="33675"/>
                  </a:lnTo>
                  <a:lnTo>
                    <a:pt x="46414" y="34078"/>
                  </a:lnTo>
                  <a:lnTo>
                    <a:pt x="47876" y="35052"/>
                  </a:lnTo>
                  <a:lnTo>
                    <a:pt x="77058" y="40202"/>
                  </a:lnTo>
                  <a:lnTo>
                    <a:pt x="102475" y="47093"/>
                  </a:lnTo>
                  <a:lnTo>
                    <a:pt x="124359" y="48222"/>
                  </a:lnTo>
                  <a:lnTo>
                    <a:pt x="135469" y="45986"/>
                  </a:lnTo>
                  <a:lnTo>
                    <a:pt x="149657" y="37390"/>
                  </a:lnTo>
                  <a:lnTo>
                    <a:pt x="159427" y="25906"/>
                  </a:lnTo>
                  <a:lnTo>
                    <a:pt x="170069" y="7715"/>
                  </a:lnTo>
                  <a:lnTo>
                    <a:pt x="169824" y="6188"/>
                  </a:lnTo>
                  <a:lnTo>
                    <a:pt x="167670" y="2610"/>
                  </a:lnTo>
                  <a:lnTo>
                    <a:pt x="166108" y="1374"/>
                  </a:lnTo>
                  <a:lnTo>
                    <a:pt x="162490" y="0"/>
                  </a:lnTo>
                  <a:lnTo>
                    <a:pt x="156650" y="1271"/>
                  </a:lnTo>
                  <a:lnTo>
                    <a:pt x="153116" y="2598"/>
                  </a:lnTo>
                  <a:lnTo>
                    <a:pt x="145428" y="11597"/>
                  </a:lnTo>
                  <a:lnTo>
                    <a:pt x="138718" y="25005"/>
                  </a:lnTo>
                  <a:lnTo>
                    <a:pt x="135736" y="40371"/>
                  </a:lnTo>
                  <a:lnTo>
                    <a:pt x="140799" y="68260"/>
                  </a:lnTo>
                  <a:lnTo>
                    <a:pt x="154607" y="98866"/>
                  </a:lnTo>
                  <a:lnTo>
                    <a:pt x="172104" y="120164"/>
                  </a:lnTo>
                  <a:lnTo>
                    <a:pt x="190694" y="135412"/>
                  </a:lnTo>
                  <a:lnTo>
                    <a:pt x="205168" y="140712"/>
                  </a:lnTo>
                  <a:lnTo>
                    <a:pt x="228600" y="1449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2" name="SMARTInkShape-4524"/>
            <p:cNvSpPr/>
            <p:nvPr>
              <p:custDataLst>
                <p:tags r:id="rId30"/>
              </p:custDataLst>
            </p:nvPr>
          </p:nvSpPr>
          <p:spPr>
            <a:xfrm>
              <a:off x="3111126" y="6292442"/>
              <a:ext cx="248025" cy="221574"/>
            </a:xfrm>
            <a:custGeom>
              <a:avLst/>
              <a:gdLst/>
              <a:ahLst/>
              <a:cxnLst/>
              <a:rect l="0" t="0" r="0" b="0"/>
              <a:pathLst>
                <a:path w="248025" h="221574">
                  <a:moveTo>
                    <a:pt x="89274" y="121058"/>
                  </a:moveTo>
                  <a:lnTo>
                    <a:pt x="89274" y="121058"/>
                  </a:lnTo>
                  <a:lnTo>
                    <a:pt x="75459" y="109125"/>
                  </a:lnTo>
                  <a:lnTo>
                    <a:pt x="71598" y="106752"/>
                  </a:lnTo>
                  <a:lnTo>
                    <a:pt x="49307" y="103413"/>
                  </a:lnTo>
                  <a:lnTo>
                    <a:pt x="34117" y="106395"/>
                  </a:lnTo>
                  <a:lnTo>
                    <a:pt x="27103" y="109166"/>
                  </a:lnTo>
                  <a:lnTo>
                    <a:pt x="15546" y="121653"/>
                  </a:lnTo>
                  <a:lnTo>
                    <a:pt x="2988" y="146634"/>
                  </a:lnTo>
                  <a:lnTo>
                    <a:pt x="0" y="155042"/>
                  </a:lnTo>
                  <a:lnTo>
                    <a:pt x="443" y="170029"/>
                  </a:lnTo>
                  <a:lnTo>
                    <a:pt x="5344" y="182334"/>
                  </a:lnTo>
                  <a:lnTo>
                    <a:pt x="12226" y="190155"/>
                  </a:lnTo>
                  <a:lnTo>
                    <a:pt x="21869" y="194100"/>
                  </a:lnTo>
                  <a:lnTo>
                    <a:pt x="31800" y="195149"/>
                  </a:lnTo>
                  <a:lnTo>
                    <a:pt x="38565" y="193263"/>
                  </a:lnTo>
                  <a:lnTo>
                    <a:pt x="49712" y="181492"/>
                  </a:lnTo>
                  <a:lnTo>
                    <a:pt x="54052" y="168614"/>
                  </a:lnTo>
                  <a:lnTo>
                    <a:pt x="56838" y="137350"/>
                  </a:lnTo>
                  <a:lnTo>
                    <a:pt x="57388" y="124981"/>
                  </a:lnTo>
                  <a:lnTo>
                    <a:pt x="57434" y="125084"/>
                  </a:lnTo>
                  <a:lnTo>
                    <a:pt x="57464" y="125858"/>
                  </a:lnTo>
                  <a:lnTo>
                    <a:pt x="45309" y="157158"/>
                  </a:lnTo>
                  <a:lnTo>
                    <a:pt x="43393" y="170969"/>
                  </a:lnTo>
                  <a:lnTo>
                    <a:pt x="45599" y="184163"/>
                  </a:lnTo>
                  <a:lnTo>
                    <a:pt x="51283" y="197082"/>
                  </a:lnTo>
                  <a:lnTo>
                    <a:pt x="55480" y="200669"/>
                  </a:lnTo>
                  <a:lnTo>
                    <a:pt x="60395" y="202354"/>
                  </a:lnTo>
                  <a:lnTo>
                    <a:pt x="65788" y="202772"/>
                  </a:lnTo>
                  <a:lnTo>
                    <a:pt x="90233" y="196619"/>
                  </a:lnTo>
                  <a:lnTo>
                    <a:pt x="119819" y="175745"/>
                  </a:lnTo>
                  <a:lnTo>
                    <a:pt x="140479" y="155240"/>
                  </a:lnTo>
                  <a:lnTo>
                    <a:pt x="161421" y="130606"/>
                  </a:lnTo>
                  <a:lnTo>
                    <a:pt x="182487" y="100842"/>
                  </a:lnTo>
                  <a:lnTo>
                    <a:pt x="196084" y="70680"/>
                  </a:lnTo>
                  <a:lnTo>
                    <a:pt x="203773" y="42929"/>
                  </a:lnTo>
                  <a:lnTo>
                    <a:pt x="207396" y="13556"/>
                  </a:lnTo>
                  <a:lnTo>
                    <a:pt x="205743" y="3193"/>
                  </a:lnTo>
                  <a:lnTo>
                    <a:pt x="203609" y="854"/>
                  </a:lnTo>
                  <a:lnTo>
                    <a:pt x="200775" y="0"/>
                  </a:lnTo>
                  <a:lnTo>
                    <a:pt x="197475" y="136"/>
                  </a:lnTo>
                  <a:lnTo>
                    <a:pt x="188163" y="7813"/>
                  </a:lnTo>
                  <a:lnTo>
                    <a:pt x="169139" y="33646"/>
                  </a:lnTo>
                  <a:lnTo>
                    <a:pt x="155814" y="59630"/>
                  </a:lnTo>
                  <a:lnTo>
                    <a:pt x="147540" y="89993"/>
                  </a:lnTo>
                  <a:lnTo>
                    <a:pt x="145274" y="120422"/>
                  </a:lnTo>
                  <a:lnTo>
                    <a:pt x="147324" y="149703"/>
                  </a:lnTo>
                  <a:lnTo>
                    <a:pt x="152939" y="176827"/>
                  </a:lnTo>
                  <a:lnTo>
                    <a:pt x="165783" y="197349"/>
                  </a:lnTo>
                  <a:lnTo>
                    <a:pt x="183250" y="212116"/>
                  </a:lnTo>
                  <a:lnTo>
                    <a:pt x="202772" y="221029"/>
                  </a:lnTo>
                  <a:lnTo>
                    <a:pt x="212212" y="221573"/>
                  </a:lnTo>
                  <a:lnTo>
                    <a:pt x="248024" y="2099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90" name="SMARTInkShape-Group955"/>
          <p:cNvGrpSpPr/>
          <p:nvPr/>
        </p:nvGrpSpPr>
        <p:grpSpPr>
          <a:xfrm>
            <a:off x="5251711" y="5848350"/>
            <a:ext cx="2012690" cy="766934"/>
            <a:chOff x="5251711" y="5848350"/>
            <a:chExt cx="2012690" cy="766934"/>
          </a:xfrm>
        </p:grpSpPr>
        <p:sp>
          <p:nvSpPr>
            <p:cNvPr id="2184" name="SMARTInkShape-4525"/>
            <p:cNvSpPr/>
            <p:nvPr>
              <p:custDataLst>
                <p:tags r:id="rId23"/>
              </p:custDataLst>
            </p:nvPr>
          </p:nvSpPr>
          <p:spPr>
            <a:xfrm>
              <a:off x="5251711" y="5848350"/>
              <a:ext cx="2012690" cy="239569"/>
            </a:xfrm>
            <a:custGeom>
              <a:avLst/>
              <a:gdLst/>
              <a:ahLst/>
              <a:cxnLst/>
              <a:rect l="0" t="0" r="0" b="0"/>
              <a:pathLst>
                <a:path w="2012690" h="239569">
                  <a:moveTo>
                    <a:pt x="6089" y="0"/>
                  </a:moveTo>
                  <a:lnTo>
                    <a:pt x="6089" y="0"/>
                  </a:lnTo>
                  <a:lnTo>
                    <a:pt x="2718" y="3371"/>
                  </a:lnTo>
                  <a:lnTo>
                    <a:pt x="621" y="15580"/>
                  </a:lnTo>
                  <a:lnTo>
                    <a:pt x="0" y="35975"/>
                  </a:lnTo>
                  <a:lnTo>
                    <a:pt x="5500" y="49855"/>
                  </a:lnTo>
                  <a:lnTo>
                    <a:pt x="22906" y="79384"/>
                  </a:lnTo>
                  <a:lnTo>
                    <a:pt x="49366" y="106619"/>
                  </a:lnTo>
                  <a:lnTo>
                    <a:pt x="77589" y="126319"/>
                  </a:lnTo>
                  <a:lnTo>
                    <a:pt x="101827" y="139498"/>
                  </a:lnTo>
                  <a:lnTo>
                    <a:pt x="130647" y="150459"/>
                  </a:lnTo>
                  <a:lnTo>
                    <a:pt x="153875" y="155065"/>
                  </a:lnTo>
                  <a:lnTo>
                    <a:pt x="178310" y="157113"/>
                  </a:lnTo>
                  <a:lnTo>
                    <a:pt x="207045" y="156140"/>
                  </a:lnTo>
                  <a:lnTo>
                    <a:pt x="238631" y="153357"/>
                  </a:lnTo>
                  <a:lnTo>
                    <a:pt x="254956" y="151627"/>
                  </a:lnTo>
                  <a:lnTo>
                    <a:pt x="271483" y="149768"/>
                  </a:lnTo>
                  <a:lnTo>
                    <a:pt x="288145" y="147823"/>
                  </a:lnTo>
                  <a:lnTo>
                    <a:pt x="304899" y="145821"/>
                  </a:lnTo>
                  <a:lnTo>
                    <a:pt x="321713" y="143781"/>
                  </a:lnTo>
                  <a:lnTo>
                    <a:pt x="339272" y="141715"/>
                  </a:lnTo>
                  <a:lnTo>
                    <a:pt x="357327" y="139632"/>
                  </a:lnTo>
                  <a:lnTo>
                    <a:pt x="375715" y="137538"/>
                  </a:lnTo>
                  <a:lnTo>
                    <a:pt x="395028" y="135437"/>
                  </a:lnTo>
                  <a:lnTo>
                    <a:pt x="414960" y="133330"/>
                  </a:lnTo>
                  <a:lnTo>
                    <a:pt x="435303" y="131220"/>
                  </a:lnTo>
                  <a:lnTo>
                    <a:pt x="457332" y="129813"/>
                  </a:lnTo>
                  <a:lnTo>
                    <a:pt x="480484" y="128875"/>
                  </a:lnTo>
                  <a:lnTo>
                    <a:pt x="504386" y="128250"/>
                  </a:lnTo>
                  <a:lnTo>
                    <a:pt x="528787" y="127833"/>
                  </a:lnTo>
                  <a:lnTo>
                    <a:pt x="553521" y="127556"/>
                  </a:lnTo>
                  <a:lnTo>
                    <a:pt x="578477" y="127371"/>
                  </a:lnTo>
                  <a:lnTo>
                    <a:pt x="602875" y="127953"/>
                  </a:lnTo>
                  <a:lnTo>
                    <a:pt x="626901" y="129046"/>
                  </a:lnTo>
                  <a:lnTo>
                    <a:pt x="650681" y="130481"/>
                  </a:lnTo>
                  <a:lnTo>
                    <a:pt x="672178" y="132142"/>
                  </a:lnTo>
                  <a:lnTo>
                    <a:pt x="692154" y="133956"/>
                  </a:lnTo>
                  <a:lnTo>
                    <a:pt x="711117" y="135872"/>
                  </a:lnTo>
                  <a:lnTo>
                    <a:pt x="729401" y="138558"/>
                  </a:lnTo>
                  <a:lnTo>
                    <a:pt x="747236" y="141760"/>
                  </a:lnTo>
                  <a:lnTo>
                    <a:pt x="764770" y="145307"/>
                  </a:lnTo>
                  <a:lnTo>
                    <a:pt x="781399" y="149082"/>
                  </a:lnTo>
                  <a:lnTo>
                    <a:pt x="813045" y="157040"/>
                  </a:lnTo>
                  <a:lnTo>
                    <a:pt x="839809" y="167162"/>
                  </a:lnTo>
                  <a:lnTo>
                    <a:pt x="870949" y="184761"/>
                  </a:lnTo>
                  <a:lnTo>
                    <a:pt x="897063" y="209670"/>
                  </a:lnTo>
                  <a:lnTo>
                    <a:pt x="919066" y="239568"/>
                  </a:lnTo>
                  <a:lnTo>
                    <a:pt x="920246" y="239439"/>
                  </a:lnTo>
                  <a:lnTo>
                    <a:pt x="923438" y="237415"/>
                  </a:lnTo>
                  <a:lnTo>
                    <a:pt x="925327" y="232283"/>
                  </a:lnTo>
                  <a:lnTo>
                    <a:pt x="926873" y="226003"/>
                  </a:lnTo>
                  <a:lnTo>
                    <a:pt x="945110" y="195287"/>
                  </a:lnTo>
                  <a:lnTo>
                    <a:pt x="970403" y="171846"/>
                  </a:lnTo>
                  <a:lnTo>
                    <a:pt x="983595" y="161984"/>
                  </a:lnTo>
                  <a:lnTo>
                    <a:pt x="1002158" y="156659"/>
                  </a:lnTo>
                  <a:lnTo>
                    <a:pt x="1024520" y="153587"/>
                  </a:lnTo>
                  <a:lnTo>
                    <a:pt x="1048570" y="149870"/>
                  </a:lnTo>
                  <a:lnTo>
                    <a:pt x="1077132" y="149629"/>
                  </a:lnTo>
                  <a:lnTo>
                    <a:pt x="1092651" y="150553"/>
                  </a:lnTo>
                  <a:lnTo>
                    <a:pt x="1109346" y="151874"/>
                  </a:lnTo>
                  <a:lnTo>
                    <a:pt x="1126828" y="153460"/>
                  </a:lnTo>
                  <a:lnTo>
                    <a:pt x="1144831" y="155224"/>
                  </a:lnTo>
                  <a:lnTo>
                    <a:pt x="1164595" y="157810"/>
                  </a:lnTo>
                  <a:lnTo>
                    <a:pt x="1185532" y="160946"/>
                  </a:lnTo>
                  <a:lnTo>
                    <a:pt x="1207251" y="164447"/>
                  </a:lnTo>
                  <a:lnTo>
                    <a:pt x="1230197" y="168898"/>
                  </a:lnTo>
                  <a:lnTo>
                    <a:pt x="1253961" y="173982"/>
                  </a:lnTo>
                  <a:lnTo>
                    <a:pt x="1278270" y="179488"/>
                  </a:lnTo>
                  <a:lnTo>
                    <a:pt x="1303649" y="185276"/>
                  </a:lnTo>
                  <a:lnTo>
                    <a:pt x="1329740" y="191250"/>
                  </a:lnTo>
                  <a:lnTo>
                    <a:pt x="1356307" y="197350"/>
                  </a:lnTo>
                  <a:lnTo>
                    <a:pt x="1383189" y="202828"/>
                  </a:lnTo>
                  <a:lnTo>
                    <a:pt x="1410284" y="207891"/>
                  </a:lnTo>
                  <a:lnTo>
                    <a:pt x="1437519" y="212677"/>
                  </a:lnTo>
                  <a:lnTo>
                    <a:pt x="1464848" y="216574"/>
                  </a:lnTo>
                  <a:lnTo>
                    <a:pt x="1492239" y="219877"/>
                  </a:lnTo>
                  <a:lnTo>
                    <a:pt x="1519673" y="222785"/>
                  </a:lnTo>
                  <a:lnTo>
                    <a:pt x="1547839" y="224723"/>
                  </a:lnTo>
                  <a:lnTo>
                    <a:pt x="1576494" y="226015"/>
                  </a:lnTo>
                  <a:lnTo>
                    <a:pt x="1605476" y="226877"/>
                  </a:lnTo>
                  <a:lnTo>
                    <a:pt x="1634675" y="227450"/>
                  </a:lnTo>
                  <a:lnTo>
                    <a:pt x="1664019" y="227834"/>
                  </a:lnTo>
                  <a:lnTo>
                    <a:pt x="1693459" y="228090"/>
                  </a:lnTo>
                  <a:lnTo>
                    <a:pt x="1721553" y="227554"/>
                  </a:lnTo>
                  <a:lnTo>
                    <a:pt x="1748748" y="226492"/>
                  </a:lnTo>
                  <a:lnTo>
                    <a:pt x="1775345" y="225078"/>
                  </a:lnTo>
                  <a:lnTo>
                    <a:pt x="1800131" y="222724"/>
                  </a:lnTo>
                  <a:lnTo>
                    <a:pt x="1823711" y="219744"/>
                  </a:lnTo>
                  <a:lnTo>
                    <a:pt x="1846487" y="216346"/>
                  </a:lnTo>
                  <a:lnTo>
                    <a:pt x="1868727" y="211965"/>
                  </a:lnTo>
                  <a:lnTo>
                    <a:pt x="1890608" y="206926"/>
                  </a:lnTo>
                  <a:lnTo>
                    <a:pt x="1912252" y="201450"/>
                  </a:lnTo>
                  <a:lnTo>
                    <a:pt x="1930209" y="196389"/>
                  </a:lnTo>
                  <a:lnTo>
                    <a:pt x="1959568" y="187003"/>
                  </a:lnTo>
                  <a:lnTo>
                    <a:pt x="1982495" y="178127"/>
                  </a:lnTo>
                  <a:lnTo>
                    <a:pt x="2003742" y="167078"/>
                  </a:lnTo>
                  <a:lnTo>
                    <a:pt x="2012689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5" name="SMARTInkShape-4526"/>
            <p:cNvSpPr/>
            <p:nvPr>
              <p:custDataLst>
                <p:tags r:id="rId24"/>
              </p:custDataLst>
            </p:nvPr>
          </p:nvSpPr>
          <p:spPr>
            <a:xfrm>
              <a:off x="5784850" y="618490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0" y="12700"/>
                  </a:moveTo>
                  <a:lnTo>
                    <a:pt x="0" y="12700"/>
                  </a:lnTo>
                  <a:lnTo>
                    <a:pt x="0" y="5958"/>
                  </a:lnTo>
                  <a:lnTo>
                    <a:pt x="705" y="3972"/>
                  </a:lnTo>
                  <a:lnTo>
                    <a:pt x="1882" y="2648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6" name="SMARTInkShape-4527"/>
            <p:cNvSpPr/>
            <p:nvPr>
              <p:custDataLst>
                <p:tags r:id="rId25"/>
              </p:custDataLst>
            </p:nvPr>
          </p:nvSpPr>
          <p:spPr>
            <a:xfrm>
              <a:off x="5880100" y="6305550"/>
              <a:ext cx="196851" cy="95251"/>
            </a:xfrm>
            <a:custGeom>
              <a:avLst/>
              <a:gdLst/>
              <a:ahLst/>
              <a:cxnLst/>
              <a:rect l="0" t="0" r="0" b="0"/>
              <a:pathLst>
                <a:path w="196851" h="95251">
                  <a:moveTo>
                    <a:pt x="0" y="0"/>
                  </a:moveTo>
                  <a:lnTo>
                    <a:pt x="0" y="0"/>
                  </a:lnTo>
                  <a:lnTo>
                    <a:pt x="6742" y="0"/>
                  </a:lnTo>
                  <a:lnTo>
                    <a:pt x="8728" y="2117"/>
                  </a:lnTo>
                  <a:lnTo>
                    <a:pt x="10935" y="10113"/>
                  </a:lnTo>
                  <a:lnTo>
                    <a:pt x="8806" y="33257"/>
                  </a:lnTo>
                  <a:lnTo>
                    <a:pt x="3707" y="59086"/>
                  </a:lnTo>
                  <a:lnTo>
                    <a:pt x="326" y="85632"/>
                  </a:lnTo>
                  <a:lnTo>
                    <a:pt x="1628" y="85310"/>
                  </a:lnTo>
                  <a:lnTo>
                    <a:pt x="10909" y="76704"/>
                  </a:lnTo>
                  <a:lnTo>
                    <a:pt x="34532" y="47346"/>
                  </a:lnTo>
                  <a:lnTo>
                    <a:pt x="57974" y="23671"/>
                  </a:lnTo>
                  <a:lnTo>
                    <a:pt x="87809" y="6400"/>
                  </a:lnTo>
                  <a:lnTo>
                    <a:pt x="99233" y="4726"/>
                  </a:lnTo>
                  <a:lnTo>
                    <a:pt x="104256" y="5267"/>
                  </a:lnTo>
                  <a:lnTo>
                    <a:pt x="107604" y="7039"/>
                  </a:lnTo>
                  <a:lnTo>
                    <a:pt x="109836" y="9631"/>
                  </a:lnTo>
                  <a:lnTo>
                    <a:pt x="112316" y="16980"/>
                  </a:lnTo>
                  <a:lnTo>
                    <a:pt x="113006" y="33018"/>
                  </a:lnTo>
                  <a:lnTo>
                    <a:pt x="104828" y="64186"/>
                  </a:lnTo>
                  <a:lnTo>
                    <a:pt x="106092" y="70390"/>
                  </a:lnTo>
                  <a:lnTo>
                    <a:pt x="107417" y="71620"/>
                  </a:lnTo>
                  <a:lnTo>
                    <a:pt x="109005" y="71736"/>
                  </a:lnTo>
                  <a:lnTo>
                    <a:pt x="114769" y="68571"/>
                  </a:lnTo>
                  <a:lnTo>
                    <a:pt x="139585" y="47411"/>
                  </a:lnTo>
                  <a:lnTo>
                    <a:pt x="165077" y="23006"/>
                  </a:lnTo>
                  <a:lnTo>
                    <a:pt x="175909" y="17280"/>
                  </a:lnTo>
                  <a:lnTo>
                    <a:pt x="180773" y="15754"/>
                  </a:lnTo>
                  <a:lnTo>
                    <a:pt x="184721" y="16147"/>
                  </a:lnTo>
                  <a:lnTo>
                    <a:pt x="188058" y="17820"/>
                  </a:lnTo>
                  <a:lnTo>
                    <a:pt x="190989" y="20346"/>
                  </a:lnTo>
                  <a:lnTo>
                    <a:pt x="194245" y="30680"/>
                  </a:lnTo>
                  <a:lnTo>
                    <a:pt x="194987" y="43974"/>
                  </a:lnTo>
                  <a:lnTo>
                    <a:pt x="193477" y="71637"/>
                  </a:lnTo>
                  <a:lnTo>
                    <a:pt x="19685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7" name="SMARTInkShape-4528"/>
            <p:cNvSpPr/>
            <p:nvPr>
              <p:custDataLst>
                <p:tags r:id="rId26"/>
              </p:custDataLst>
            </p:nvPr>
          </p:nvSpPr>
          <p:spPr>
            <a:xfrm>
              <a:off x="6136189" y="6317919"/>
              <a:ext cx="93162" cy="105291"/>
            </a:xfrm>
            <a:custGeom>
              <a:avLst/>
              <a:gdLst/>
              <a:ahLst/>
              <a:cxnLst/>
              <a:rect l="0" t="0" r="0" b="0"/>
              <a:pathLst>
                <a:path w="93162" h="105291">
                  <a:moveTo>
                    <a:pt x="93161" y="6681"/>
                  </a:moveTo>
                  <a:lnTo>
                    <a:pt x="93161" y="6681"/>
                  </a:lnTo>
                  <a:lnTo>
                    <a:pt x="93161" y="3310"/>
                  </a:lnTo>
                  <a:lnTo>
                    <a:pt x="91044" y="3022"/>
                  </a:lnTo>
                  <a:lnTo>
                    <a:pt x="77247" y="6694"/>
                  </a:lnTo>
                  <a:lnTo>
                    <a:pt x="63275" y="12802"/>
                  </a:lnTo>
                  <a:lnTo>
                    <a:pt x="32015" y="42723"/>
                  </a:lnTo>
                  <a:lnTo>
                    <a:pt x="12719" y="67376"/>
                  </a:lnTo>
                  <a:lnTo>
                    <a:pt x="2612" y="87694"/>
                  </a:lnTo>
                  <a:lnTo>
                    <a:pt x="0" y="98191"/>
                  </a:lnTo>
                  <a:lnTo>
                    <a:pt x="715" y="101554"/>
                  </a:lnTo>
                  <a:lnTo>
                    <a:pt x="2603" y="103796"/>
                  </a:lnTo>
                  <a:lnTo>
                    <a:pt x="5272" y="105290"/>
                  </a:lnTo>
                  <a:lnTo>
                    <a:pt x="9168" y="104876"/>
                  </a:lnTo>
                  <a:lnTo>
                    <a:pt x="19141" y="100653"/>
                  </a:lnTo>
                  <a:lnTo>
                    <a:pt x="40028" y="83600"/>
                  </a:lnTo>
                  <a:lnTo>
                    <a:pt x="60720" y="53931"/>
                  </a:lnTo>
                  <a:lnTo>
                    <a:pt x="71922" y="32385"/>
                  </a:lnTo>
                  <a:lnTo>
                    <a:pt x="83870" y="3291"/>
                  </a:lnTo>
                  <a:lnTo>
                    <a:pt x="84144" y="894"/>
                  </a:lnTo>
                  <a:lnTo>
                    <a:pt x="83622" y="0"/>
                  </a:lnTo>
                  <a:lnTo>
                    <a:pt x="82569" y="110"/>
                  </a:lnTo>
                  <a:lnTo>
                    <a:pt x="65043" y="29813"/>
                  </a:lnTo>
                  <a:lnTo>
                    <a:pt x="51668" y="56809"/>
                  </a:lnTo>
                  <a:lnTo>
                    <a:pt x="42361" y="828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8" name="SMARTInkShape-4529"/>
            <p:cNvSpPr/>
            <p:nvPr>
              <p:custDataLst>
                <p:tags r:id="rId27"/>
              </p:custDataLst>
            </p:nvPr>
          </p:nvSpPr>
          <p:spPr>
            <a:xfrm>
              <a:off x="6210300" y="6312782"/>
              <a:ext cx="114061" cy="302502"/>
            </a:xfrm>
            <a:custGeom>
              <a:avLst/>
              <a:gdLst/>
              <a:ahLst/>
              <a:cxnLst/>
              <a:rect l="0" t="0" r="0" b="0"/>
              <a:pathLst>
                <a:path w="114061" h="302502">
                  <a:moveTo>
                    <a:pt x="107950" y="5468"/>
                  </a:moveTo>
                  <a:lnTo>
                    <a:pt x="107950" y="5468"/>
                  </a:lnTo>
                  <a:lnTo>
                    <a:pt x="107950" y="2097"/>
                  </a:lnTo>
                  <a:lnTo>
                    <a:pt x="107245" y="1104"/>
                  </a:lnTo>
                  <a:lnTo>
                    <a:pt x="106069" y="441"/>
                  </a:lnTo>
                  <a:lnTo>
                    <a:pt x="104579" y="0"/>
                  </a:lnTo>
                  <a:lnTo>
                    <a:pt x="99161" y="3273"/>
                  </a:lnTo>
                  <a:lnTo>
                    <a:pt x="80814" y="20243"/>
                  </a:lnTo>
                  <a:lnTo>
                    <a:pt x="69727" y="41203"/>
                  </a:lnTo>
                  <a:lnTo>
                    <a:pt x="65346" y="55175"/>
                  </a:lnTo>
                  <a:lnTo>
                    <a:pt x="65436" y="57656"/>
                  </a:lnTo>
                  <a:lnTo>
                    <a:pt x="66202" y="59310"/>
                  </a:lnTo>
                  <a:lnTo>
                    <a:pt x="67418" y="60413"/>
                  </a:lnTo>
                  <a:lnTo>
                    <a:pt x="69639" y="60442"/>
                  </a:lnTo>
                  <a:lnTo>
                    <a:pt x="75871" y="58593"/>
                  </a:lnTo>
                  <a:lnTo>
                    <a:pt x="90684" y="46845"/>
                  </a:lnTo>
                  <a:lnTo>
                    <a:pt x="108172" y="20958"/>
                  </a:lnTo>
                  <a:lnTo>
                    <a:pt x="111576" y="12823"/>
                  </a:lnTo>
                  <a:lnTo>
                    <a:pt x="112485" y="11782"/>
                  </a:lnTo>
                  <a:lnTo>
                    <a:pt x="113090" y="12500"/>
                  </a:lnTo>
                  <a:lnTo>
                    <a:pt x="114060" y="37275"/>
                  </a:lnTo>
                  <a:lnTo>
                    <a:pt x="110430" y="68523"/>
                  </a:lnTo>
                  <a:lnTo>
                    <a:pt x="107487" y="87721"/>
                  </a:lnTo>
                  <a:lnTo>
                    <a:pt x="103408" y="108986"/>
                  </a:lnTo>
                  <a:lnTo>
                    <a:pt x="98572" y="131630"/>
                  </a:lnTo>
                  <a:lnTo>
                    <a:pt x="93231" y="155193"/>
                  </a:lnTo>
                  <a:lnTo>
                    <a:pt x="88965" y="177251"/>
                  </a:lnTo>
                  <a:lnTo>
                    <a:pt x="85416" y="198307"/>
                  </a:lnTo>
                  <a:lnTo>
                    <a:pt x="82344" y="218694"/>
                  </a:lnTo>
                  <a:lnTo>
                    <a:pt x="78885" y="236519"/>
                  </a:lnTo>
                  <a:lnTo>
                    <a:pt x="71279" y="267612"/>
                  </a:lnTo>
                  <a:lnTo>
                    <a:pt x="59063" y="295435"/>
                  </a:lnTo>
                  <a:lnTo>
                    <a:pt x="54897" y="299673"/>
                  </a:lnTo>
                  <a:lnTo>
                    <a:pt x="50709" y="301793"/>
                  </a:lnTo>
                  <a:lnTo>
                    <a:pt x="46506" y="302501"/>
                  </a:lnTo>
                  <a:lnTo>
                    <a:pt x="41587" y="300152"/>
                  </a:lnTo>
                  <a:lnTo>
                    <a:pt x="30478" y="290014"/>
                  </a:lnTo>
                  <a:lnTo>
                    <a:pt x="20365" y="266694"/>
                  </a:lnTo>
                  <a:lnTo>
                    <a:pt x="11874" y="237985"/>
                  </a:lnTo>
                  <a:lnTo>
                    <a:pt x="5748" y="213466"/>
                  </a:lnTo>
                  <a:lnTo>
                    <a:pt x="0" y="1896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9" name="SMARTInkShape-4530"/>
            <p:cNvSpPr/>
            <p:nvPr>
              <p:custDataLst>
                <p:tags r:id="rId28"/>
              </p:custDataLst>
            </p:nvPr>
          </p:nvSpPr>
          <p:spPr>
            <a:xfrm>
              <a:off x="6419850" y="64262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705"/>
                  </a:lnTo>
                  <a:lnTo>
                    <a:pt x="5026" y="1881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191" name="SMARTInkShape-4531"/>
          <p:cNvSpPr/>
          <p:nvPr>
            <p:custDataLst>
              <p:tags r:id="rId21"/>
            </p:custDataLst>
          </p:nvPr>
        </p:nvSpPr>
        <p:spPr>
          <a:xfrm>
            <a:off x="5778500" y="6305550"/>
            <a:ext cx="6351" cy="101601"/>
          </a:xfrm>
          <a:custGeom>
            <a:avLst/>
            <a:gdLst/>
            <a:ahLst/>
            <a:cxnLst/>
            <a:rect l="0" t="0" r="0" b="0"/>
            <a:pathLst>
              <a:path w="6351" h="101601">
                <a:moveTo>
                  <a:pt x="6350" y="0"/>
                </a:moveTo>
                <a:lnTo>
                  <a:pt x="6350" y="0"/>
                </a:lnTo>
                <a:lnTo>
                  <a:pt x="5645" y="6480"/>
                </a:lnTo>
                <a:lnTo>
                  <a:pt x="1323" y="32324"/>
                </a:lnTo>
                <a:lnTo>
                  <a:pt x="392" y="59907"/>
                </a:lnTo>
                <a:lnTo>
                  <a:pt x="78" y="88190"/>
                </a:lnTo>
                <a:lnTo>
                  <a:pt x="0" y="1016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92" name="SMARTInkShape-4532"/>
          <p:cNvSpPr/>
          <p:nvPr>
            <p:custDataLst>
              <p:tags r:id="rId22"/>
            </p:custDataLst>
          </p:nvPr>
        </p:nvSpPr>
        <p:spPr>
          <a:xfrm>
            <a:off x="1428809" y="3753121"/>
            <a:ext cx="1928858" cy="1377680"/>
          </a:xfrm>
          <a:custGeom>
            <a:avLst/>
            <a:gdLst/>
            <a:ahLst/>
            <a:cxnLst/>
            <a:rect l="0" t="0" r="0" b="0"/>
            <a:pathLst>
              <a:path w="1928858" h="1377680">
                <a:moveTo>
                  <a:pt x="107891" y="107679"/>
                </a:moveTo>
                <a:lnTo>
                  <a:pt x="107891" y="107679"/>
                </a:lnTo>
                <a:lnTo>
                  <a:pt x="100984" y="127138"/>
                </a:lnTo>
                <a:lnTo>
                  <a:pt x="96907" y="154132"/>
                </a:lnTo>
                <a:lnTo>
                  <a:pt x="95699" y="184472"/>
                </a:lnTo>
                <a:lnTo>
                  <a:pt x="93460" y="215805"/>
                </a:lnTo>
                <a:lnTo>
                  <a:pt x="88328" y="247431"/>
                </a:lnTo>
                <a:lnTo>
                  <a:pt x="84380" y="269274"/>
                </a:lnTo>
                <a:lnTo>
                  <a:pt x="80273" y="293093"/>
                </a:lnTo>
                <a:lnTo>
                  <a:pt x="76096" y="317791"/>
                </a:lnTo>
                <a:lnTo>
                  <a:pt x="72593" y="343584"/>
                </a:lnTo>
                <a:lnTo>
                  <a:pt x="71037" y="371511"/>
                </a:lnTo>
                <a:lnTo>
                  <a:pt x="68463" y="400386"/>
                </a:lnTo>
                <a:lnTo>
                  <a:pt x="64968" y="428976"/>
                </a:lnTo>
                <a:lnTo>
                  <a:pt x="61062" y="455794"/>
                </a:lnTo>
                <a:lnTo>
                  <a:pt x="58856" y="483706"/>
                </a:lnTo>
                <a:lnTo>
                  <a:pt x="57876" y="511869"/>
                </a:lnTo>
                <a:lnTo>
                  <a:pt x="57440" y="538497"/>
                </a:lnTo>
                <a:lnTo>
                  <a:pt x="59128" y="566324"/>
                </a:lnTo>
                <a:lnTo>
                  <a:pt x="60818" y="594449"/>
                </a:lnTo>
                <a:lnTo>
                  <a:pt x="59218" y="621060"/>
                </a:lnTo>
                <a:lnTo>
                  <a:pt x="58036" y="650761"/>
                </a:lnTo>
                <a:lnTo>
                  <a:pt x="57511" y="681366"/>
                </a:lnTo>
                <a:lnTo>
                  <a:pt x="57278" y="709078"/>
                </a:lnTo>
                <a:lnTo>
                  <a:pt x="57174" y="737388"/>
                </a:lnTo>
                <a:lnTo>
                  <a:pt x="57128" y="766433"/>
                </a:lnTo>
                <a:lnTo>
                  <a:pt x="57107" y="795805"/>
                </a:lnTo>
                <a:lnTo>
                  <a:pt x="55217" y="823441"/>
                </a:lnTo>
                <a:lnTo>
                  <a:pt x="52025" y="851245"/>
                </a:lnTo>
                <a:lnTo>
                  <a:pt x="48254" y="882418"/>
                </a:lnTo>
                <a:lnTo>
                  <a:pt x="44226" y="913205"/>
                </a:lnTo>
                <a:lnTo>
                  <a:pt x="40085" y="943352"/>
                </a:lnTo>
                <a:lnTo>
                  <a:pt x="35892" y="973213"/>
                </a:lnTo>
                <a:lnTo>
                  <a:pt x="31677" y="1002948"/>
                </a:lnTo>
                <a:lnTo>
                  <a:pt x="27451" y="1034037"/>
                </a:lnTo>
                <a:lnTo>
                  <a:pt x="25337" y="1051218"/>
                </a:lnTo>
                <a:lnTo>
                  <a:pt x="23222" y="1069021"/>
                </a:lnTo>
                <a:lnTo>
                  <a:pt x="20400" y="1086535"/>
                </a:lnTo>
                <a:lnTo>
                  <a:pt x="17108" y="1103855"/>
                </a:lnTo>
                <a:lnTo>
                  <a:pt x="13503" y="1121046"/>
                </a:lnTo>
                <a:lnTo>
                  <a:pt x="10393" y="1137446"/>
                </a:lnTo>
                <a:lnTo>
                  <a:pt x="5057" y="1168838"/>
                </a:lnTo>
                <a:lnTo>
                  <a:pt x="2215" y="1197371"/>
                </a:lnTo>
                <a:lnTo>
                  <a:pt x="952" y="1223459"/>
                </a:lnTo>
                <a:lnTo>
                  <a:pt x="390" y="1246813"/>
                </a:lnTo>
                <a:lnTo>
                  <a:pt x="141" y="1268952"/>
                </a:lnTo>
                <a:lnTo>
                  <a:pt x="0" y="1299367"/>
                </a:lnTo>
                <a:lnTo>
                  <a:pt x="1840" y="1324371"/>
                </a:lnTo>
                <a:lnTo>
                  <a:pt x="5900" y="1355969"/>
                </a:lnTo>
                <a:lnTo>
                  <a:pt x="6031" y="1358973"/>
                </a:lnTo>
                <a:lnTo>
                  <a:pt x="8057" y="1364191"/>
                </a:lnTo>
                <a:lnTo>
                  <a:pt x="11735" y="1369919"/>
                </a:lnTo>
                <a:lnTo>
                  <a:pt x="14120" y="1370702"/>
                </a:lnTo>
                <a:lnTo>
                  <a:pt x="15744" y="1370911"/>
                </a:lnTo>
                <a:lnTo>
                  <a:pt x="19429" y="1373023"/>
                </a:lnTo>
                <a:lnTo>
                  <a:pt x="21400" y="1374576"/>
                </a:lnTo>
                <a:lnTo>
                  <a:pt x="27352" y="1376300"/>
                </a:lnTo>
                <a:lnTo>
                  <a:pt x="57536" y="1377643"/>
                </a:lnTo>
                <a:lnTo>
                  <a:pt x="89161" y="1377674"/>
                </a:lnTo>
                <a:lnTo>
                  <a:pt x="117707" y="1377677"/>
                </a:lnTo>
                <a:lnTo>
                  <a:pt x="149213" y="1377679"/>
                </a:lnTo>
                <a:lnTo>
                  <a:pt x="172823" y="1377679"/>
                </a:lnTo>
                <a:lnTo>
                  <a:pt x="199309" y="1377679"/>
                </a:lnTo>
                <a:lnTo>
                  <a:pt x="227544" y="1376974"/>
                </a:lnTo>
                <a:lnTo>
                  <a:pt x="256555" y="1374308"/>
                </a:lnTo>
                <a:lnTo>
                  <a:pt x="287794" y="1372653"/>
                </a:lnTo>
                <a:lnTo>
                  <a:pt x="304026" y="1372212"/>
                </a:lnTo>
                <a:lnTo>
                  <a:pt x="321198" y="1371212"/>
                </a:lnTo>
                <a:lnTo>
                  <a:pt x="338996" y="1369840"/>
                </a:lnTo>
                <a:lnTo>
                  <a:pt x="357211" y="1368219"/>
                </a:lnTo>
                <a:lnTo>
                  <a:pt x="374999" y="1367139"/>
                </a:lnTo>
                <a:lnTo>
                  <a:pt x="392502" y="1366419"/>
                </a:lnTo>
                <a:lnTo>
                  <a:pt x="409815" y="1365939"/>
                </a:lnTo>
                <a:lnTo>
                  <a:pt x="427001" y="1366325"/>
                </a:lnTo>
                <a:lnTo>
                  <a:pt x="444103" y="1367287"/>
                </a:lnTo>
                <a:lnTo>
                  <a:pt x="461149" y="1368635"/>
                </a:lnTo>
                <a:lnTo>
                  <a:pt x="478863" y="1368827"/>
                </a:lnTo>
                <a:lnTo>
                  <a:pt x="497023" y="1368250"/>
                </a:lnTo>
                <a:lnTo>
                  <a:pt x="515479" y="1367159"/>
                </a:lnTo>
                <a:lnTo>
                  <a:pt x="533427" y="1366433"/>
                </a:lnTo>
                <a:lnTo>
                  <a:pt x="551037" y="1365948"/>
                </a:lnTo>
                <a:lnTo>
                  <a:pt x="568422" y="1365625"/>
                </a:lnTo>
                <a:lnTo>
                  <a:pt x="586362" y="1365410"/>
                </a:lnTo>
                <a:lnTo>
                  <a:pt x="604671" y="1365266"/>
                </a:lnTo>
                <a:lnTo>
                  <a:pt x="623228" y="1365170"/>
                </a:lnTo>
                <a:lnTo>
                  <a:pt x="641949" y="1365106"/>
                </a:lnTo>
                <a:lnTo>
                  <a:pt x="660780" y="1365063"/>
                </a:lnTo>
                <a:lnTo>
                  <a:pt x="679683" y="1365036"/>
                </a:lnTo>
                <a:lnTo>
                  <a:pt x="698636" y="1365017"/>
                </a:lnTo>
                <a:lnTo>
                  <a:pt x="717621" y="1365005"/>
                </a:lnTo>
                <a:lnTo>
                  <a:pt x="736628" y="1364996"/>
                </a:lnTo>
                <a:lnTo>
                  <a:pt x="757060" y="1364990"/>
                </a:lnTo>
                <a:lnTo>
                  <a:pt x="778442" y="1364986"/>
                </a:lnTo>
                <a:lnTo>
                  <a:pt x="800459" y="1364984"/>
                </a:lnTo>
                <a:lnTo>
                  <a:pt x="822897" y="1364277"/>
                </a:lnTo>
                <a:lnTo>
                  <a:pt x="845617" y="1363098"/>
                </a:lnTo>
                <a:lnTo>
                  <a:pt x="868525" y="1361609"/>
                </a:lnTo>
                <a:lnTo>
                  <a:pt x="892264" y="1359910"/>
                </a:lnTo>
                <a:lnTo>
                  <a:pt x="916556" y="1358072"/>
                </a:lnTo>
                <a:lnTo>
                  <a:pt x="941218" y="1356141"/>
                </a:lnTo>
                <a:lnTo>
                  <a:pt x="965420" y="1354148"/>
                </a:lnTo>
                <a:lnTo>
                  <a:pt x="989316" y="1352114"/>
                </a:lnTo>
                <a:lnTo>
                  <a:pt x="1013008" y="1350052"/>
                </a:lnTo>
                <a:lnTo>
                  <a:pt x="1037269" y="1348678"/>
                </a:lnTo>
                <a:lnTo>
                  <a:pt x="1061910" y="1347761"/>
                </a:lnTo>
                <a:lnTo>
                  <a:pt x="1086803" y="1347150"/>
                </a:lnTo>
                <a:lnTo>
                  <a:pt x="1111160" y="1346038"/>
                </a:lnTo>
                <a:lnTo>
                  <a:pt x="1135159" y="1344590"/>
                </a:lnTo>
                <a:lnTo>
                  <a:pt x="1158920" y="1342920"/>
                </a:lnTo>
                <a:lnTo>
                  <a:pt x="1182522" y="1341806"/>
                </a:lnTo>
                <a:lnTo>
                  <a:pt x="1206017" y="1341063"/>
                </a:lnTo>
                <a:lnTo>
                  <a:pt x="1229442" y="1340569"/>
                </a:lnTo>
                <a:lnTo>
                  <a:pt x="1252114" y="1340239"/>
                </a:lnTo>
                <a:lnTo>
                  <a:pt x="1274284" y="1340019"/>
                </a:lnTo>
                <a:lnTo>
                  <a:pt x="1296120" y="1339872"/>
                </a:lnTo>
                <a:lnTo>
                  <a:pt x="1317732" y="1340480"/>
                </a:lnTo>
                <a:lnTo>
                  <a:pt x="1339196" y="1341591"/>
                </a:lnTo>
                <a:lnTo>
                  <a:pt x="1360561" y="1343037"/>
                </a:lnTo>
                <a:lnTo>
                  <a:pt x="1382566" y="1343295"/>
                </a:lnTo>
                <a:lnTo>
                  <a:pt x="1404997" y="1342762"/>
                </a:lnTo>
                <a:lnTo>
                  <a:pt x="1427711" y="1341701"/>
                </a:lnTo>
                <a:lnTo>
                  <a:pt x="1449910" y="1340994"/>
                </a:lnTo>
                <a:lnTo>
                  <a:pt x="1471765" y="1340522"/>
                </a:lnTo>
                <a:lnTo>
                  <a:pt x="1493390" y="1340208"/>
                </a:lnTo>
                <a:lnTo>
                  <a:pt x="1514863" y="1339998"/>
                </a:lnTo>
                <a:lnTo>
                  <a:pt x="1536233" y="1339858"/>
                </a:lnTo>
                <a:lnTo>
                  <a:pt x="1557536" y="1339765"/>
                </a:lnTo>
                <a:lnTo>
                  <a:pt x="1578793" y="1339703"/>
                </a:lnTo>
                <a:lnTo>
                  <a:pt x="1600020" y="1339662"/>
                </a:lnTo>
                <a:lnTo>
                  <a:pt x="1621227" y="1339634"/>
                </a:lnTo>
                <a:lnTo>
                  <a:pt x="1641715" y="1339616"/>
                </a:lnTo>
                <a:lnTo>
                  <a:pt x="1661724" y="1339603"/>
                </a:lnTo>
                <a:lnTo>
                  <a:pt x="1681413" y="1339595"/>
                </a:lnTo>
                <a:lnTo>
                  <a:pt x="1700183" y="1338884"/>
                </a:lnTo>
                <a:lnTo>
                  <a:pt x="1718342" y="1337705"/>
                </a:lnTo>
                <a:lnTo>
                  <a:pt x="1736091" y="1336213"/>
                </a:lnTo>
                <a:lnTo>
                  <a:pt x="1752863" y="1334513"/>
                </a:lnTo>
                <a:lnTo>
                  <a:pt x="1768984" y="1332672"/>
                </a:lnTo>
                <a:lnTo>
                  <a:pt x="1799360" y="1329454"/>
                </a:lnTo>
                <a:lnTo>
                  <a:pt x="1826972" y="1328024"/>
                </a:lnTo>
                <a:lnTo>
                  <a:pt x="1849592" y="1327387"/>
                </a:lnTo>
                <a:lnTo>
                  <a:pt x="1880367" y="1326979"/>
                </a:lnTo>
                <a:lnTo>
                  <a:pt x="1904695" y="1326880"/>
                </a:lnTo>
                <a:lnTo>
                  <a:pt x="1904935" y="1299123"/>
                </a:lnTo>
                <a:lnTo>
                  <a:pt x="1906822" y="1272563"/>
                </a:lnTo>
                <a:lnTo>
                  <a:pt x="1910408" y="1241518"/>
                </a:lnTo>
                <a:lnTo>
                  <a:pt x="1914775" y="1212572"/>
                </a:lnTo>
                <a:lnTo>
                  <a:pt x="1912637" y="1188667"/>
                </a:lnTo>
                <a:lnTo>
                  <a:pt x="1911690" y="1163003"/>
                </a:lnTo>
                <a:lnTo>
                  <a:pt x="1911409" y="1133371"/>
                </a:lnTo>
                <a:lnTo>
                  <a:pt x="1911326" y="1102248"/>
                </a:lnTo>
                <a:lnTo>
                  <a:pt x="1911307" y="1081228"/>
                </a:lnTo>
                <a:lnTo>
                  <a:pt x="1911298" y="1058245"/>
                </a:lnTo>
                <a:lnTo>
                  <a:pt x="1911294" y="1033919"/>
                </a:lnTo>
                <a:lnTo>
                  <a:pt x="1911293" y="1008997"/>
                </a:lnTo>
                <a:lnTo>
                  <a:pt x="1913173" y="983809"/>
                </a:lnTo>
                <a:lnTo>
                  <a:pt x="1915655" y="958503"/>
                </a:lnTo>
                <a:lnTo>
                  <a:pt x="1916758" y="933145"/>
                </a:lnTo>
                <a:lnTo>
                  <a:pt x="1919130" y="905882"/>
                </a:lnTo>
                <a:lnTo>
                  <a:pt x="1922536" y="877303"/>
                </a:lnTo>
                <a:lnTo>
                  <a:pt x="1926402" y="848138"/>
                </a:lnTo>
                <a:lnTo>
                  <a:pt x="1928590" y="820594"/>
                </a:lnTo>
                <a:lnTo>
                  <a:pt x="1928857" y="793536"/>
                </a:lnTo>
                <a:lnTo>
                  <a:pt x="1926624" y="765047"/>
                </a:lnTo>
                <a:lnTo>
                  <a:pt x="1925161" y="735922"/>
                </a:lnTo>
                <a:lnTo>
                  <a:pt x="1924511" y="706515"/>
                </a:lnTo>
                <a:lnTo>
                  <a:pt x="1924222" y="676982"/>
                </a:lnTo>
                <a:lnTo>
                  <a:pt x="1924094" y="645512"/>
                </a:lnTo>
                <a:lnTo>
                  <a:pt x="1924060" y="629217"/>
                </a:lnTo>
                <a:lnTo>
                  <a:pt x="1922140" y="597942"/>
                </a:lnTo>
                <a:lnTo>
                  <a:pt x="1918935" y="567579"/>
                </a:lnTo>
                <a:lnTo>
                  <a:pt x="1915159" y="537621"/>
                </a:lnTo>
                <a:lnTo>
                  <a:pt x="1913010" y="507844"/>
                </a:lnTo>
                <a:lnTo>
                  <a:pt x="1911350" y="478147"/>
                </a:lnTo>
                <a:lnTo>
                  <a:pt x="1908260" y="448485"/>
                </a:lnTo>
                <a:lnTo>
                  <a:pt x="1906416" y="416958"/>
                </a:lnTo>
                <a:lnTo>
                  <a:pt x="1905924" y="400648"/>
                </a:lnTo>
                <a:lnTo>
                  <a:pt x="1903497" y="369356"/>
                </a:lnTo>
                <a:lnTo>
                  <a:pt x="1900771" y="338985"/>
                </a:lnTo>
                <a:lnTo>
                  <a:pt x="1899560" y="309024"/>
                </a:lnTo>
                <a:lnTo>
                  <a:pt x="1897140" y="281127"/>
                </a:lnTo>
                <a:lnTo>
                  <a:pt x="1893713" y="254617"/>
                </a:lnTo>
                <a:lnTo>
                  <a:pt x="1889838" y="228724"/>
                </a:lnTo>
                <a:lnTo>
                  <a:pt x="1887645" y="204985"/>
                </a:lnTo>
                <a:lnTo>
                  <a:pt x="1885965" y="182676"/>
                </a:lnTo>
                <a:lnTo>
                  <a:pt x="1881758" y="151694"/>
                </a:lnTo>
                <a:lnTo>
                  <a:pt x="1878098" y="121548"/>
                </a:lnTo>
                <a:lnTo>
                  <a:pt x="1871740" y="91170"/>
                </a:lnTo>
                <a:lnTo>
                  <a:pt x="1868293" y="83032"/>
                </a:lnTo>
                <a:lnTo>
                  <a:pt x="1867809" y="80664"/>
                </a:lnTo>
                <a:lnTo>
                  <a:pt x="1866781" y="79086"/>
                </a:lnTo>
                <a:lnTo>
                  <a:pt x="1865390" y="78034"/>
                </a:lnTo>
                <a:lnTo>
                  <a:pt x="1863757" y="77332"/>
                </a:lnTo>
                <a:lnTo>
                  <a:pt x="1862668" y="76158"/>
                </a:lnTo>
                <a:lnTo>
                  <a:pt x="1861459" y="72974"/>
                </a:lnTo>
                <a:lnTo>
                  <a:pt x="1860431" y="71842"/>
                </a:lnTo>
                <a:lnTo>
                  <a:pt x="1857407" y="70585"/>
                </a:lnTo>
                <a:lnTo>
                  <a:pt x="1849717" y="69072"/>
                </a:lnTo>
                <a:lnTo>
                  <a:pt x="1845590" y="66296"/>
                </a:lnTo>
                <a:lnTo>
                  <a:pt x="1832557" y="64137"/>
                </a:lnTo>
                <a:lnTo>
                  <a:pt x="1807779" y="63408"/>
                </a:lnTo>
                <a:lnTo>
                  <a:pt x="1781059" y="63282"/>
                </a:lnTo>
                <a:lnTo>
                  <a:pt x="1753543" y="63245"/>
                </a:lnTo>
                <a:lnTo>
                  <a:pt x="1731114" y="63236"/>
                </a:lnTo>
                <a:lnTo>
                  <a:pt x="1705154" y="63232"/>
                </a:lnTo>
                <a:lnTo>
                  <a:pt x="1677152" y="62524"/>
                </a:lnTo>
                <a:lnTo>
                  <a:pt x="1648244" y="59859"/>
                </a:lnTo>
                <a:lnTo>
                  <a:pt x="1617052" y="58203"/>
                </a:lnTo>
                <a:lnTo>
                  <a:pt x="1600831" y="57762"/>
                </a:lnTo>
                <a:lnTo>
                  <a:pt x="1584374" y="56762"/>
                </a:lnTo>
                <a:lnTo>
                  <a:pt x="1567757" y="55390"/>
                </a:lnTo>
                <a:lnTo>
                  <a:pt x="1551035" y="53769"/>
                </a:lnTo>
                <a:lnTo>
                  <a:pt x="1533537" y="52689"/>
                </a:lnTo>
                <a:lnTo>
                  <a:pt x="1515521" y="51969"/>
                </a:lnTo>
                <a:lnTo>
                  <a:pt x="1497162" y="51489"/>
                </a:lnTo>
                <a:lnTo>
                  <a:pt x="1477866" y="50464"/>
                </a:lnTo>
                <a:lnTo>
                  <a:pt x="1457947" y="49074"/>
                </a:lnTo>
                <a:lnTo>
                  <a:pt x="1437611" y="47442"/>
                </a:lnTo>
                <a:lnTo>
                  <a:pt x="1417704" y="46355"/>
                </a:lnTo>
                <a:lnTo>
                  <a:pt x="1398084" y="45629"/>
                </a:lnTo>
                <a:lnTo>
                  <a:pt x="1378653" y="45146"/>
                </a:lnTo>
                <a:lnTo>
                  <a:pt x="1359349" y="44824"/>
                </a:lnTo>
                <a:lnTo>
                  <a:pt x="1340130" y="44608"/>
                </a:lnTo>
                <a:lnTo>
                  <a:pt x="1320967" y="44465"/>
                </a:lnTo>
                <a:lnTo>
                  <a:pt x="1301841" y="43664"/>
                </a:lnTo>
                <a:lnTo>
                  <a:pt x="1282741" y="42425"/>
                </a:lnTo>
                <a:lnTo>
                  <a:pt x="1263658" y="40893"/>
                </a:lnTo>
                <a:lnTo>
                  <a:pt x="1243880" y="39166"/>
                </a:lnTo>
                <a:lnTo>
                  <a:pt x="1223639" y="37309"/>
                </a:lnTo>
                <a:lnTo>
                  <a:pt x="1203090" y="35366"/>
                </a:lnTo>
                <a:lnTo>
                  <a:pt x="1182335" y="33365"/>
                </a:lnTo>
                <a:lnTo>
                  <a:pt x="1161442" y="31325"/>
                </a:lnTo>
                <a:lnTo>
                  <a:pt x="1140459" y="29259"/>
                </a:lnTo>
                <a:lnTo>
                  <a:pt x="1120120" y="27177"/>
                </a:lnTo>
                <a:lnTo>
                  <a:pt x="1100210" y="25084"/>
                </a:lnTo>
                <a:lnTo>
                  <a:pt x="1080587" y="22982"/>
                </a:lnTo>
                <a:lnTo>
                  <a:pt x="1059744" y="21581"/>
                </a:lnTo>
                <a:lnTo>
                  <a:pt x="1038088" y="20647"/>
                </a:lnTo>
                <a:lnTo>
                  <a:pt x="1015889" y="20024"/>
                </a:lnTo>
                <a:lnTo>
                  <a:pt x="994034" y="18903"/>
                </a:lnTo>
                <a:lnTo>
                  <a:pt x="972409" y="17451"/>
                </a:lnTo>
                <a:lnTo>
                  <a:pt x="950936" y="15777"/>
                </a:lnTo>
                <a:lnTo>
                  <a:pt x="930271" y="13955"/>
                </a:lnTo>
                <a:lnTo>
                  <a:pt x="910144" y="12036"/>
                </a:lnTo>
                <a:lnTo>
                  <a:pt x="890377" y="10050"/>
                </a:lnTo>
                <a:lnTo>
                  <a:pt x="870143" y="8726"/>
                </a:lnTo>
                <a:lnTo>
                  <a:pt x="849598" y="7844"/>
                </a:lnTo>
                <a:lnTo>
                  <a:pt x="828845" y="7256"/>
                </a:lnTo>
                <a:lnTo>
                  <a:pt x="807955" y="6863"/>
                </a:lnTo>
                <a:lnTo>
                  <a:pt x="786973" y="6602"/>
                </a:lnTo>
                <a:lnTo>
                  <a:pt x="765929" y="6427"/>
                </a:lnTo>
                <a:lnTo>
                  <a:pt x="745550" y="5606"/>
                </a:lnTo>
                <a:lnTo>
                  <a:pt x="725614" y="4352"/>
                </a:lnTo>
                <a:lnTo>
                  <a:pt x="705973" y="2811"/>
                </a:lnTo>
                <a:lnTo>
                  <a:pt x="686529" y="1784"/>
                </a:lnTo>
                <a:lnTo>
                  <a:pt x="667216" y="1099"/>
                </a:lnTo>
                <a:lnTo>
                  <a:pt x="647991" y="642"/>
                </a:lnTo>
                <a:lnTo>
                  <a:pt x="628119" y="337"/>
                </a:lnTo>
                <a:lnTo>
                  <a:pt x="607815" y="135"/>
                </a:lnTo>
                <a:lnTo>
                  <a:pt x="587224" y="0"/>
                </a:lnTo>
                <a:lnTo>
                  <a:pt x="567852" y="615"/>
                </a:lnTo>
                <a:lnTo>
                  <a:pt x="549293" y="1730"/>
                </a:lnTo>
                <a:lnTo>
                  <a:pt x="531275" y="3180"/>
                </a:lnTo>
                <a:lnTo>
                  <a:pt x="512208" y="4852"/>
                </a:lnTo>
                <a:lnTo>
                  <a:pt x="492442" y="6672"/>
                </a:lnTo>
                <a:lnTo>
                  <a:pt x="472208" y="8591"/>
                </a:lnTo>
                <a:lnTo>
                  <a:pt x="452369" y="10576"/>
                </a:lnTo>
                <a:lnTo>
                  <a:pt x="432793" y="12605"/>
                </a:lnTo>
                <a:lnTo>
                  <a:pt x="413393" y="14663"/>
                </a:lnTo>
                <a:lnTo>
                  <a:pt x="394814" y="16740"/>
                </a:lnTo>
                <a:lnTo>
                  <a:pt x="376784" y="18831"/>
                </a:lnTo>
                <a:lnTo>
                  <a:pt x="359120" y="20930"/>
                </a:lnTo>
                <a:lnTo>
                  <a:pt x="341699" y="23035"/>
                </a:lnTo>
                <a:lnTo>
                  <a:pt x="324441" y="25145"/>
                </a:lnTo>
                <a:lnTo>
                  <a:pt x="307291" y="27256"/>
                </a:lnTo>
                <a:lnTo>
                  <a:pt x="290919" y="28664"/>
                </a:lnTo>
                <a:lnTo>
                  <a:pt x="259557" y="30228"/>
                </a:lnTo>
                <a:lnTo>
                  <a:pt x="229156" y="34686"/>
                </a:lnTo>
                <a:lnTo>
                  <a:pt x="199181" y="39960"/>
                </a:lnTo>
                <a:lnTo>
                  <a:pt x="169396" y="42304"/>
                </a:lnTo>
                <a:lnTo>
                  <a:pt x="139641" y="4417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652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Fasor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826549" y="5502349"/>
            <a:ext cx="379582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622372" y="5179183"/>
            <a:ext cx="7126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latin typeface="Arial Rounded MT Bold" panose="020F0704030504030204" pitchFamily="34" charset="0"/>
              </a:rPr>
              <a:t>r</a:t>
            </a:r>
            <a:r>
              <a:rPr lang="en-US" dirty="0" err="1" smtClean="0">
                <a:latin typeface="Arial Rounded MT Bold" panose="020F0704030504030204" pitchFamily="34" charset="0"/>
              </a:rPr>
              <a:t>eell</a:t>
            </a:r>
            <a:endParaRPr lang="en-US" dirty="0" smtClean="0">
              <a:latin typeface="Arial Rounded MT Bold" panose="020F0704030504030204" pitchFamily="34" charset="0"/>
            </a:endParaRPr>
          </a:p>
          <a:p>
            <a:r>
              <a:rPr lang="en-US" dirty="0" err="1" smtClean="0">
                <a:latin typeface="Arial Rounded MT Bold" panose="020F0704030504030204" pitchFamily="34" charset="0"/>
              </a:rPr>
              <a:t>akse</a:t>
            </a:r>
            <a:endParaRPr lang="en-US" dirty="0">
              <a:latin typeface="Arial Rounded MT Bold" panose="020F0704030504030204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16200000">
            <a:off x="-448338" y="4182139"/>
            <a:ext cx="379582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26549" y="1637896"/>
            <a:ext cx="12460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latin typeface="Arial Rounded MT Bold" panose="020F0704030504030204" pitchFamily="34" charset="0"/>
              </a:rPr>
              <a:t>i</a:t>
            </a:r>
            <a:r>
              <a:rPr lang="en-US" dirty="0" err="1" smtClean="0">
                <a:latin typeface="Arial Rounded MT Bold" panose="020F0704030504030204" pitchFamily="34" charset="0"/>
              </a:rPr>
              <a:t>maginær</a:t>
            </a:r>
            <a:endParaRPr lang="en-US" dirty="0" smtClean="0">
              <a:latin typeface="Arial Rounded MT Bold" panose="020F0704030504030204" pitchFamily="34" charset="0"/>
            </a:endParaRPr>
          </a:p>
          <a:p>
            <a:pPr algn="ctr"/>
            <a:r>
              <a:rPr lang="en-US" dirty="0" err="1" smtClean="0">
                <a:latin typeface="Arial Rounded MT Bold" panose="020F0704030504030204" pitchFamily="34" charset="0"/>
              </a:rPr>
              <a:t>akse</a:t>
            </a:r>
            <a:endParaRPr lang="en-US" dirty="0">
              <a:latin typeface="Arial Rounded MT Bold" panose="020F0704030504030204" pitchFamily="34" charset="0"/>
            </a:endParaRPr>
          </a:p>
        </p:txBody>
      </p:sp>
      <p:grpSp>
        <p:nvGrpSpPr>
          <p:cNvPr id="600" name="SMARTInkShape-Group1063"/>
          <p:cNvGrpSpPr/>
          <p:nvPr/>
        </p:nvGrpSpPr>
        <p:grpSpPr>
          <a:xfrm>
            <a:off x="6846594" y="4660900"/>
            <a:ext cx="1200004" cy="298451"/>
            <a:chOff x="6846594" y="4660900"/>
            <a:chExt cx="1200004" cy="298451"/>
          </a:xfrm>
        </p:grpSpPr>
        <p:sp>
          <p:nvSpPr>
            <p:cNvPr id="588" name="SMARTInkShape-5046"/>
            <p:cNvSpPr/>
            <p:nvPr>
              <p:custDataLst>
                <p:tags r:id="rId128"/>
              </p:custDataLst>
            </p:nvPr>
          </p:nvSpPr>
          <p:spPr>
            <a:xfrm>
              <a:off x="7981950" y="4660900"/>
              <a:ext cx="64648" cy="298451"/>
            </a:xfrm>
            <a:custGeom>
              <a:avLst/>
              <a:gdLst/>
              <a:ahLst/>
              <a:cxnLst/>
              <a:rect l="0" t="0" r="0" b="0"/>
              <a:pathLst>
                <a:path w="64648" h="298451">
                  <a:moveTo>
                    <a:pt x="0" y="0"/>
                  </a:moveTo>
                  <a:lnTo>
                    <a:pt x="0" y="0"/>
                  </a:lnTo>
                  <a:lnTo>
                    <a:pt x="12209" y="15580"/>
                  </a:lnTo>
                  <a:lnTo>
                    <a:pt x="27136" y="46087"/>
                  </a:lnTo>
                  <a:lnTo>
                    <a:pt x="40753" y="70577"/>
                  </a:lnTo>
                  <a:lnTo>
                    <a:pt x="54096" y="97690"/>
                  </a:lnTo>
                  <a:lnTo>
                    <a:pt x="58641" y="113810"/>
                  </a:lnTo>
                  <a:lnTo>
                    <a:pt x="62378" y="130907"/>
                  </a:lnTo>
                  <a:lnTo>
                    <a:pt x="64163" y="148654"/>
                  </a:lnTo>
                  <a:lnTo>
                    <a:pt x="64647" y="166836"/>
                  </a:lnTo>
                  <a:lnTo>
                    <a:pt x="64264" y="185307"/>
                  </a:lnTo>
                  <a:lnTo>
                    <a:pt x="62599" y="202561"/>
                  </a:lnTo>
                  <a:lnTo>
                    <a:pt x="60077" y="219001"/>
                  </a:lnTo>
                  <a:lnTo>
                    <a:pt x="52806" y="248323"/>
                  </a:lnTo>
                  <a:lnTo>
                    <a:pt x="38224" y="278580"/>
                  </a:lnTo>
                  <a:lnTo>
                    <a:pt x="28808" y="292249"/>
                  </a:lnTo>
                  <a:lnTo>
                    <a:pt x="19050" y="298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9" name="SMARTInkShape-5047"/>
            <p:cNvSpPr/>
            <p:nvPr>
              <p:custDataLst>
                <p:tags r:id="rId129"/>
              </p:custDataLst>
            </p:nvPr>
          </p:nvSpPr>
          <p:spPr>
            <a:xfrm>
              <a:off x="7856503" y="4718050"/>
              <a:ext cx="61948" cy="50801"/>
            </a:xfrm>
            <a:custGeom>
              <a:avLst/>
              <a:gdLst/>
              <a:ahLst/>
              <a:cxnLst/>
              <a:rect l="0" t="0" r="0" b="0"/>
              <a:pathLst>
                <a:path w="61948" h="50801">
                  <a:moveTo>
                    <a:pt x="11147" y="0"/>
                  </a:moveTo>
                  <a:lnTo>
                    <a:pt x="11147" y="0"/>
                  </a:lnTo>
                  <a:lnTo>
                    <a:pt x="22703" y="0"/>
                  </a:lnTo>
                  <a:lnTo>
                    <a:pt x="26879" y="3371"/>
                  </a:lnTo>
                  <a:lnTo>
                    <a:pt x="28723" y="6907"/>
                  </a:lnTo>
                  <a:lnTo>
                    <a:pt x="29214" y="8838"/>
                  </a:lnTo>
                  <a:lnTo>
                    <a:pt x="25997" y="14746"/>
                  </a:lnTo>
                  <a:lnTo>
                    <a:pt x="19864" y="21371"/>
                  </a:lnTo>
                  <a:lnTo>
                    <a:pt x="9183" y="29772"/>
                  </a:lnTo>
                  <a:lnTo>
                    <a:pt x="0" y="42238"/>
                  </a:lnTo>
                  <a:lnTo>
                    <a:pt x="1599" y="43681"/>
                  </a:lnTo>
                  <a:lnTo>
                    <a:pt x="9020" y="47165"/>
                  </a:lnTo>
                  <a:lnTo>
                    <a:pt x="39896" y="50481"/>
                  </a:lnTo>
                  <a:lnTo>
                    <a:pt x="61947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0" name="SMARTInkShape-5048"/>
            <p:cNvSpPr/>
            <p:nvPr>
              <p:custDataLst>
                <p:tags r:id="rId130"/>
              </p:custDataLst>
            </p:nvPr>
          </p:nvSpPr>
          <p:spPr>
            <a:xfrm>
              <a:off x="7848600" y="4876800"/>
              <a:ext cx="57151" cy="11355"/>
            </a:xfrm>
            <a:custGeom>
              <a:avLst/>
              <a:gdLst/>
              <a:ahLst/>
              <a:cxnLst/>
              <a:rect l="0" t="0" r="0" b="0"/>
              <a:pathLst>
                <a:path w="57151" h="11355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4364"/>
                  </a:lnTo>
                  <a:lnTo>
                    <a:pt x="30756" y="11261"/>
                  </a:lnTo>
                  <a:lnTo>
                    <a:pt x="39775" y="11354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1" name="SMARTInkShape-5049"/>
            <p:cNvSpPr/>
            <p:nvPr>
              <p:custDataLst>
                <p:tags r:id="rId131"/>
              </p:custDataLst>
            </p:nvPr>
          </p:nvSpPr>
          <p:spPr>
            <a:xfrm>
              <a:off x="7854950" y="48323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6907" y="1324"/>
                  </a:lnTo>
                  <a:lnTo>
                    <a:pt x="32914" y="116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2" name="SMARTInkShape-5050"/>
            <p:cNvSpPr/>
            <p:nvPr>
              <p:custDataLst>
                <p:tags r:id="rId132"/>
              </p:custDataLst>
            </p:nvPr>
          </p:nvSpPr>
          <p:spPr>
            <a:xfrm>
              <a:off x="7854950" y="4845050"/>
              <a:ext cx="25401" cy="82551"/>
            </a:xfrm>
            <a:custGeom>
              <a:avLst/>
              <a:gdLst/>
              <a:ahLst/>
              <a:cxnLst/>
              <a:rect l="0" t="0" r="0" b="0"/>
              <a:pathLst>
                <a:path w="25401" h="82551">
                  <a:moveTo>
                    <a:pt x="25400" y="0"/>
                  </a:moveTo>
                  <a:lnTo>
                    <a:pt x="25400" y="0"/>
                  </a:lnTo>
                  <a:lnTo>
                    <a:pt x="16562" y="26515"/>
                  </a:lnTo>
                  <a:lnTo>
                    <a:pt x="6301" y="55415"/>
                  </a:lnTo>
                  <a:lnTo>
                    <a:pt x="1867" y="69336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3" name="SMARTInkShape-5051"/>
            <p:cNvSpPr/>
            <p:nvPr>
              <p:custDataLst>
                <p:tags r:id="rId133"/>
              </p:custDataLst>
            </p:nvPr>
          </p:nvSpPr>
          <p:spPr>
            <a:xfrm>
              <a:off x="7666477" y="4794250"/>
              <a:ext cx="122771" cy="94776"/>
            </a:xfrm>
            <a:custGeom>
              <a:avLst/>
              <a:gdLst/>
              <a:ahLst/>
              <a:cxnLst/>
              <a:rect l="0" t="0" r="0" b="0"/>
              <a:pathLst>
                <a:path w="122771" h="94776">
                  <a:moveTo>
                    <a:pt x="17023" y="19050"/>
                  </a:moveTo>
                  <a:lnTo>
                    <a:pt x="17023" y="19050"/>
                  </a:lnTo>
                  <a:lnTo>
                    <a:pt x="4814" y="48936"/>
                  </a:lnTo>
                  <a:lnTo>
                    <a:pt x="0" y="69298"/>
                  </a:lnTo>
                  <a:lnTo>
                    <a:pt x="755" y="78542"/>
                  </a:lnTo>
                  <a:lnTo>
                    <a:pt x="1945" y="81994"/>
                  </a:lnTo>
                  <a:lnTo>
                    <a:pt x="4854" y="83591"/>
                  </a:lnTo>
                  <a:lnTo>
                    <a:pt x="13731" y="83483"/>
                  </a:lnTo>
                  <a:lnTo>
                    <a:pt x="30629" y="76085"/>
                  </a:lnTo>
                  <a:lnTo>
                    <a:pt x="59761" y="52368"/>
                  </a:lnTo>
                  <a:lnTo>
                    <a:pt x="59626" y="53256"/>
                  </a:lnTo>
                  <a:lnTo>
                    <a:pt x="56771" y="61249"/>
                  </a:lnTo>
                  <a:lnTo>
                    <a:pt x="55855" y="68614"/>
                  </a:lnTo>
                  <a:lnTo>
                    <a:pt x="59211" y="76591"/>
                  </a:lnTo>
                  <a:lnTo>
                    <a:pt x="65407" y="84135"/>
                  </a:lnTo>
                  <a:lnTo>
                    <a:pt x="72864" y="89839"/>
                  </a:lnTo>
                  <a:lnTo>
                    <a:pt x="80882" y="92845"/>
                  </a:lnTo>
                  <a:lnTo>
                    <a:pt x="97527" y="94775"/>
                  </a:lnTo>
                  <a:lnTo>
                    <a:pt x="104074" y="93157"/>
                  </a:lnTo>
                  <a:lnTo>
                    <a:pt x="106806" y="91739"/>
                  </a:lnTo>
                  <a:lnTo>
                    <a:pt x="117395" y="79628"/>
                  </a:lnTo>
                  <a:lnTo>
                    <a:pt x="121605" y="68552"/>
                  </a:lnTo>
                  <a:lnTo>
                    <a:pt x="122770" y="56573"/>
                  </a:lnTo>
                  <a:lnTo>
                    <a:pt x="120937" y="44193"/>
                  </a:lnTo>
                  <a:lnTo>
                    <a:pt x="112566" y="25324"/>
                  </a:lnTo>
                  <a:lnTo>
                    <a:pt x="9322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4" name="SMARTInkShape-5052"/>
            <p:cNvSpPr/>
            <p:nvPr>
              <p:custDataLst>
                <p:tags r:id="rId134"/>
              </p:custDataLst>
            </p:nvPr>
          </p:nvSpPr>
          <p:spPr>
            <a:xfrm>
              <a:off x="7505700" y="486410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12700"/>
                  </a:moveTo>
                  <a:lnTo>
                    <a:pt x="0" y="12700"/>
                  </a:lnTo>
                  <a:lnTo>
                    <a:pt x="28374" y="11994"/>
                  </a:lnTo>
                  <a:lnTo>
                    <a:pt x="47922" y="6233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5" name="SMARTInkShape-5053"/>
            <p:cNvSpPr/>
            <p:nvPr>
              <p:custDataLst>
                <p:tags r:id="rId135"/>
              </p:custDataLst>
            </p:nvPr>
          </p:nvSpPr>
          <p:spPr>
            <a:xfrm>
              <a:off x="7380537" y="4743550"/>
              <a:ext cx="55314" cy="82061"/>
            </a:xfrm>
            <a:custGeom>
              <a:avLst/>
              <a:gdLst/>
              <a:ahLst/>
              <a:cxnLst/>
              <a:rect l="0" t="0" r="0" b="0"/>
              <a:pathLst>
                <a:path w="55314" h="82061">
                  <a:moveTo>
                    <a:pt x="4513" y="12600"/>
                  </a:moveTo>
                  <a:lnTo>
                    <a:pt x="4513" y="12600"/>
                  </a:lnTo>
                  <a:lnTo>
                    <a:pt x="7884" y="9229"/>
                  </a:lnTo>
                  <a:lnTo>
                    <a:pt x="9539" y="5692"/>
                  </a:lnTo>
                  <a:lnTo>
                    <a:pt x="9981" y="3762"/>
                  </a:lnTo>
                  <a:lnTo>
                    <a:pt x="10981" y="2474"/>
                  </a:lnTo>
                  <a:lnTo>
                    <a:pt x="13972" y="1044"/>
                  </a:lnTo>
                  <a:lnTo>
                    <a:pt x="29138" y="0"/>
                  </a:lnTo>
                  <a:lnTo>
                    <a:pt x="31513" y="672"/>
                  </a:lnTo>
                  <a:lnTo>
                    <a:pt x="33096" y="1826"/>
                  </a:lnTo>
                  <a:lnTo>
                    <a:pt x="39009" y="8747"/>
                  </a:lnTo>
                  <a:lnTo>
                    <a:pt x="39505" y="11442"/>
                  </a:lnTo>
                  <a:lnTo>
                    <a:pt x="38174" y="18200"/>
                  </a:lnTo>
                  <a:lnTo>
                    <a:pt x="25795" y="39106"/>
                  </a:lnTo>
                  <a:lnTo>
                    <a:pt x="918" y="68700"/>
                  </a:lnTo>
                  <a:lnTo>
                    <a:pt x="0" y="71167"/>
                  </a:lnTo>
                  <a:lnTo>
                    <a:pt x="798" y="73516"/>
                  </a:lnTo>
                  <a:lnTo>
                    <a:pt x="5449" y="78009"/>
                  </a:lnTo>
                  <a:lnTo>
                    <a:pt x="12220" y="80476"/>
                  </a:lnTo>
                  <a:lnTo>
                    <a:pt x="28064" y="82060"/>
                  </a:lnTo>
                  <a:lnTo>
                    <a:pt x="55313" y="76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6" name="SMARTInkShape-5054"/>
            <p:cNvSpPr/>
            <p:nvPr>
              <p:custDataLst>
                <p:tags r:id="rId136"/>
              </p:custDataLst>
            </p:nvPr>
          </p:nvSpPr>
          <p:spPr>
            <a:xfrm>
              <a:off x="7359650" y="4895850"/>
              <a:ext cx="34405" cy="40181"/>
            </a:xfrm>
            <a:custGeom>
              <a:avLst/>
              <a:gdLst/>
              <a:ahLst/>
              <a:cxnLst/>
              <a:rect l="0" t="0" r="0" b="0"/>
              <a:pathLst>
                <a:path w="34405" h="40181">
                  <a:moveTo>
                    <a:pt x="0" y="6350"/>
                  </a:moveTo>
                  <a:lnTo>
                    <a:pt x="0" y="6350"/>
                  </a:lnTo>
                  <a:lnTo>
                    <a:pt x="705" y="22251"/>
                  </a:lnTo>
                  <a:lnTo>
                    <a:pt x="5069" y="33482"/>
                  </a:lnTo>
                  <a:lnTo>
                    <a:pt x="8838" y="39105"/>
                  </a:lnTo>
                  <a:lnTo>
                    <a:pt x="11537" y="40180"/>
                  </a:lnTo>
                  <a:lnTo>
                    <a:pt x="26667" y="38513"/>
                  </a:lnTo>
                  <a:lnTo>
                    <a:pt x="29066" y="36964"/>
                  </a:lnTo>
                  <a:lnTo>
                    <a:pt x="33615" y="31481"/>
                  </a:lnTo>
                  <a:lnTo>
                    <a:pt x="34404" y="28042"/>
                  </a:lnTo>
                  <a:lnTo>
                    <a:pt x="33400" y="20460"/>
                  </a:lnTo>
                  <a:lnTo>
                    <a:pt x="28868" y="8257"/>
                  </a:lnTo>
                  <a:lnTo>
                    <a:pt x="26301" y="5505"/>
                  </a:lnTo>
                  <a:lnTo>
                    <a:pt x="19686" y="2446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7" name="SMARTInkShape-5055"/>
            <p:cNvSpPr/>
            <p:nvPr>
              <p:custDataLst>
                <p:tags r:id="rId137"/>
              </p:custDataLst>
            </p:nvPr>
          </p:nvSpPr>
          <p:spPr>
            <a:xfrm>
              <a:off x="7196674" y="4819650"/>
              <a:ext cx="108630" cy="99235"/>
            </a:xfrm>
            <a:custGeom>
              <a:avLst/>
              <a:gdLst/>
              <a:ahLst/>
              <a:cxnLst/>
              <a:rect l="0" t="0" r="0" b="0"/>
              <a:pathLst>
                <a:path w="108630" h="99235">
                  <a:moveTo>
                    <a:pt x="29626" y="31750"/>
                  </a:moveTo>
                  <a:lnTo>
                    <a:pt x="29626" y="31750"/>
                  </a:lnTo>
                  <a:lnTo>
                    <a:pt x="26255" y="31750"/>
                  </a:lnTo>
                  <a:lnTo>
                    <a:pt x="22719" y="33631"/>
                  </a:lnTo>
                  <a:lnTo>
                    <a:pt x="20788" y="35121"/>
                  </a:lnTo>
                  <a:lnTo>
                    <a:pt x="8646" y="60311"/>
                  </a:lnTo>
                  <a:lnTo>
                    <a:pt x="3" y="81528"/>
                  </a:lnTo>
                  <a:lnTo>
                    <a:pt x="0" y="84691"/>
                  </a:lnTo>
                  <a:lnTo>
                    <a:pt x="1877" y="90086"/>
                  </a:lnTo>
                  <a:lnTo>
                    <a:pt x="4776" y="91102"/>
                  </a:lnTo>
                  <a:lnTo>
                    <a:pt x="13642" y="90349"/>
                  </a:lnTo>
                  <a:lnTo>
                    <a:pt x="30534" y="79216"/>
                  </a:lnTo>
                  <a:lnTo>
                    <a:pt x="52707" y="57269"/>
                  </a:lnTo>
                  <a:lnTo>
                    <a:pt x="57523" y="50852"/>
                  </a:lnTo>
                  <a:lnTo>
                    <a:pt x="58807" y="50129"/>
                  </a:lnTo>
                  <a:lnTo>
                    <a:pt x="59663" y="50353"/>
                  </a:lnTo>
                  <a:lnTo>
                    <a:pt x="59529" y="51913"/>
                  </a:lnTo>
                  <a:lnTo>
                    <a:pt x="55759" y="68437"/>
                  </a:lnTo>
                  <a:lnTo>
                    <a:pt x="58614" y="80642"/>
                  </a:lnTo>
                  <a:lnTo>
                    <a:pt x="67300" y="93195"/>
                  </a:lnTo>
                  <a:lnTo>
                    <a:pt x="74827" y="97865"/>
                  </a:lnTo>
                  <a:lnTo>
                    <a:pt x="78810" y="99109"/>
                  </a:lnTo>
                  <a:lnTo>
                    <a:pt x="82171" y="99234"/>
                  </a:lnTo>
                  <a:lnTo>
                    <a:pt x="87787" y="97491"/>
                  </a:lnTo>
                  <a:lnTo>
                    <a:pt x="94915" y="92543"/>
                  </a:lnTo>
                  <a:lnTo>
                    <a:pt x="105783" y="63631"/>
                  </a:lnTo>
                  <a:lnTo>
                    <a:pt x="108629" y="50153"/>
                  </a:lnTo>
                  <a:lnTo>
                    <a:pt x="104707" y="20386"/>
                  </a:lnTo>
                  <a:lnTo>
                    <a:pt x="101095" y="9060"/>
                  </a:lnTo>
                  <a:lnTo>
                    <a:pt x="9312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8" name="SMARTInkShape-5056"/>
            <p:cNvSpPr/>
            <p:nvPr>
              <p:custDataLst>
                <p:tags r:id="rId138"/>
              </p:custDataLst>
            </p:nvPr>
          </p:nvSpPr>
          <p:spPr>
            <a:xfrm>
              <a:off x="7095944" y="4749800"/>
              <a:ext cx="60507" cy="209551"/>
            </a:xfrm>
            <a:custGeom>
              <a:avLst/>
              <a:gdLst/>
              <a:ahLst/>
              <a:cxnLst/>
              <a:rect l="0" t="0" r="0" b="0"/>
              <a:pathLst>
                <a:path w="60507" h="209551">
                  <a:moveTo>
                    <a:pt x="60506" y="0"/>
                  </a:moveTo>
                  <a:lnTo>
                    <a:pt x="60506" y="0"/>
                  </a:lnTo>
                  <a:lnTo>
                    <a:pt x="57134" y="0"/>
                  </a:lnTo>
                  <a:lnTo>
                    <a:pt x="53599" y="1881"/>
                  </a:lnTo>
                  <a:lnTo>
                    <a:pt x="51668" y="3371"/>
                  </a:lnTo>
                  <a:lnTo>
                    <a:pt x="38838" y="25693"/>
                  </a:lnTo>
                  <a:lnTo>
                    <a:pt x="29474" y="49284"/>
                  </a:lnTo>
                  <a:lnTo>
                    <a:pt x="19902" y="76232"/>
                  </a:lnTo>
                  <a:lnTo>
                    <a:pt x="8593" y="104672"/>
                  </a:lnTo>
                  <a:lnTo>
                    <a:pt x="2156" y="131893"/>
                  </a:lnTo>
                  <a:lnTo>
                    <a:pt x="0" y="155985"/>
                  </a:lnTo>
                  <a:lnTo>
                    <a:pt x="1394" y="173749"/>
                  </a:lnTo>
                  <a:lnTo>
                    <a:pt x="6247" y="186818"/>
                  </a:lnTo>
                  <a:lnTo>
                    <a:pt x="9517" y="192279"/>
                  </a:lnTo>
                  <a:lnTo>
                    <a:pt x="20676" y="200227"/>
                  </a:lnTo>
                  <a:lnTo>
                    <a:pt x="41456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9" name="SMARTInkShape-5057"/>
            <p:cNvSpPr/>
            <p:nvPr>
              <p:custDataLst>
                <p:tags r:id="rId139"/>
              </p:custDataLst>
            </p:nvPr>
          </p:nvSpPr>
          <p:spPr>
            <a:xfrm>
              <a:off x="6846594" y="4832350"/>
              <a:ext cx="138407" cy="101601"/>
            </a:xfrm>
            <a:custGeom>
              <a:avLst/>
              <a:gdLst/>
              <a:ahLst/>
              <a:cxnLst/>
              <a:rect l="0" t="0" r="0" b="0"/>
              <a:pathLst>
                <a:path w="138407" h="101601">
                  <a:moveTo>
                    <a:pt x="5056" y="0"/>
                  </a:moveTo>
                  <a:lnTo>
                    <a:pt x="5056" y="0"/>
                  </a:lnTo>
                  <a:lnTo>
                    <a:pt x="1685" y="30507"/>
                  </a:lnTo>
                  <a:lnTo>
                    <a:pt x="0" y="56199"/>
                  </a:lnTo>
                  <a:lnTo>
                    <a:pt x="3950" y="70352"/>
                  </a:lnTo>
                  <a:lnTo>
                    <a:pt x="7622" y="76658"/>
                  </a:lnTo>
                  <a:lnTo>
                    <a:pt x="8884" y="77917"/>
                  </a:lnTo>
                  <a:lnTo>
                    <a:pt x="9724" y="78049"/>
                  </a:lnTo>
                  <a:lnTo>
                    <a:pt x="11364" y="75611"/>
                  </a:lnTo>
                  <a:lnTo>
                    <a:pt x="27241" y="48835"/>
                  </a:lnTo>
                  <a:lnTo>
                    <a:pt x="43357" y="22006"/>
                  </a:lnTo>
                  <a:lnTo>
                    <a:pt x="51007" y="13308"/>
                  </a:lnTo>
                  <a:lnTo>
                    <a:pt x="56758" y="9442"/>
                  </a:lnTo>
                  <a:lnTo>
                    <a:pt x="59280" y="9117"/>
                  </a:lnTo>
                  <a:lnTo>
                    <a:pt x="63962" y="10637"/>
                  </a:lnTo>
                  <a:lnTo>
                    <a:pt x="68396" y="15546"/>
                  </a:lnTo>
                  <a:lnTo>
                    <a:pt x="70566" y="18831"/>
                  </a:lnTo>
                  <a:lnTo>
                    <a:pt x="73620" y="33566"/>
                  </a:lnTo>
                  <a:lnTo>
                    <a:pt x="74793" y="63267"/>
                  </a:lnTo>
                  <a:lnTo>
                    <a:pt x="75536" y="64757"/>
                  </a:lnTo>
                  <a:lnTo>
                    <a:pt x="76738" y="65043"/>
                  </a:lnTo>
                  <a:lnTo>
                    <a:pt x="79953" y="63480"/>
                  </a:lnTo>
                  <a:lnTo>
                    <a:pt x="93201" y="51381"/>
                  </a:lnTo>
                  <a:lnTo>
                    <a:pt x="113185" y="23377"/>
                  </a:lnTo>
                  <a:lnTo>
                    <a:pt x="120847" y="17445"/>
                  </a:lnTo>
                  <a:lnTo>
                    <a:pt x="126604" y="14809"/>
                  </a:lnTo>
                  <a:lnTo>
                    <a:pt x="129127" y="15517"/>
                  </a:lnTo>
                  <a:lnTo>
                    <a:pt x="133811" y="20067"/>
                  </a:lnTo>
                  <a:lnTo>
                    <a:pt x="137044" y="37304"/>
                  </a:lnTo>
                  <a:lnTo>
                    <a:pt x="138227" y="67864"/>
                  </a:lnTo>
                  <a:lnTo>
                    <a:pt x="138399" y="99261"/>
                  </a:lnTo>
                  <a:lnTo>
                    <a:pt x="138406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07" name="SMARTInkShape-Group1064"/>
          <p:cNvGrpSpPr/>
          <p:nvPr/>
        </p:nvGrpSpPr>
        <p:grpSpPr>
          <a:xfrm>
            <a:off x="6731000" y="4279900"/>
            <a:ext cx="958851" cy="347927"/>
            <a:chOff x="6731000" y="4279900"/>
            <a:chExt cx="958851" cy="347927"/>
          </a:xfrm>
        </p:grpSpPr>
        <p:sp>
          <p:nvSpPr>
            <p:cNvPr id="601" name="SMARTInkShape-5058"/>
            <p:cNvSpPr/>
            <p:nvPr>
              <p:custDataLst>
                <p:tags r:id="rId122"/>
              </p:custDataLst>
            </p:nvPr>
          </p:nvSpPr>
          <p:spPr>
            <a:xfrm>
              <a:off x="6731000" y="4597400"/>
              <a:ext cx="958851" cy="30427"/>
            </a:xfrm>
            <a:custGeom>
              <a:avLst/>
              <a:gdLst/>
              <a:ahLst/>
              <a:cxnLst/>
              <a:rect l="0" t="0" r="0" b="0"/>
              <a:pathLst>
                <a:path w="958851" h="30427">
                  <a:moveTo>
                    <a:pt x="0" y="25400"/>
                  </a:moveTo>
                  <a:lnTo>
                    <a:pt x="0" y="25400"/>
                  </a:lnTo>
                  <a:lnTo>
                    <a:pt x="22604" y="30426"/>
                  </a:lnTo>
                  <a:lnTo>
                    <a:pt x="53029" y="29476"/>
                  </a:lnTo>
                  <a:lnTo>
                    <a:pt x="82130" y="27212"/>
                  </a:lnTo>
                  <a:lnTo>
                    <a:pt x="113878" y="26205"/>
                  </a:lnTo>
                  <a:lnTo>
                    <a:pt x="130952" y="25937"/>
                  </a:lnTo>
                  <a:lnTo>
                    <a:pt x="148685" y="25758"/>
                  </a:lnTo>
                  <a:lnTo>
                    <a:pt x="166856" y="25638"/>
                  </a:lnTo>
                  <a:lnTo>
                    <a:pt x="186732" y="25559"/>
                  </a:lnTo>
                  <a:lnTo>
                    <a:pt x="207743" y="25506"/>
                  </a:lnTo>
                  <a:lnTo>
                    <a:pt x="229512" y="25471"/>
                  </a:lnTo>
                  <a:lnTo>
                    <a:pt x="252492" y="25447"/>
                  </a:lnTo>
                  <a:lnTo>
                    <a:pt x="276278" y="25431"/>
                  </a:lnTo>
                  <a:lnTo>
                    <a:pt x="300602" y="25421"/>
                  </a:lnTo>
                  <a:lnTo>
                    <a:pt x="325284" y="24708"/>
                  </a:lnTo>
                  <a:lnTo>
                    <a:pt x="350207" y="23528"/>
                  </a:lnTo>
                  <a:lnTo>
                    <a:pt x="375288" y="22035"/>
                  </a:lnTo>
                  <a:lnTo>
                    <a:pt x="401180" y="21040"/>
                  </a:lnTo>
                  <a:lnTo>
                    <a:pt x="427615" y="20377"/>
                  </a:lnTo>
                  <a:lnTo>
                    <a:pt x="454409" y="19934"/>
                  </a:lnTo>
                  <a:lnTo>
                    <a:pt x="481445" y="19639"/>
                  </a:lnTo>
                  <a:lnTo>
                    <a:pt x="508641" y="19443"/>
                  </a:lnTo>
                  <a:lnTo>
                    <a:pt x="535944" y="19312"/>
                  </a:lnTo>
                  <a:lnTo>
                    <a:pt x="561907" y="19224"/>
                  </a:lnTo>
                  <a:lnTo>
                    <a:pt x="586977" y="19166"/>
                  </a:lnTo>
                  <a:lnTo>
                    <a:pt x="611452" y="19128"/>
                  </a:lnTo>
                  <a:lnTo>
                    <a:pt x="636235" y="18396"/>
                  </a:lnTo>
                  <a:lnTo>
                    <a:pt x="661222" y="17203"/>
                  </a:lnTo>
                  <a:lnTo>
                    <a:pt x="686349" y="15702"/>
                  </a:lnTo>
                  <a:lnTo>
                    <a:pt x="710860" y="14701"/>
                  </a:lnTo>
                  <a:lnTo>
                    <a:pt x="734962" y="14034"/>
                  </a:lnTo>
                  <a:lnTo>
                    <a:pt x="758792" y="13589"/>
                  </a:lnTo>
                  <a:lnTo>
                    <a:pt x="781028" y="12587"/>
                  </a:lnTo>
                  <a:lnTo>
                    <a:pt x="802201" y="11214"/>
                  </a:lnTo>
                  <a:lnTo>
                    <a:pt x="822668" y="9592"/>
                  </a:lnTo>
                  <a:lnTo>
                    <a:pt x="841251" y="7806"/>
                  </a:lnTo>
                  <a:lnTo>
                    <a:pt x="858579" y="5910"/>
                  </a:lnTo>
                  <a:lnTo>
                    <a:pt x="888885" y="2627"/>
                  </a:lnTo>
                  <a:lnTo>
                    <a:pt x="911762" y="1167"/>
                  </a:lnTo>
                  <a:lnTo>
                    <a:pt x="942963" y="230"/>
                  </a:lnTo>
                  <a:lnTo>
                    <a:pt x="958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2" name="SMARTInkShape-5059"/>
            <p:cNvSpPr/>
            <p:nvPr>
              <p:custDataLst>
                <p:tags r:id="rId123"/>
              </p:custDataLst>
            </p:nvPr>
          </p:nvSpPr>
          <p:spPr>
            <a:xfrm>
              <a:off x="7296150" y="4476750"/>
              <a:ext cx="82551" cy="1"/>
            </a:xfrm>
            <a:custGeom>
              <a:avLst/>
              <a:gdLst/>
              <a:ahLst/>
              <a:cxnLst/>
              <a:rect l="0" t="0" r="0" b="0"/>
              <a:pathLst>
                <a:path w="82551" h="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55507" y="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3" name="SMARTInkShape-5060"/>
            <p:cNvSpPr/>
            <p:nvPr>
              <p:custDataLst>
                <p:tags r:id="rId124"/>
              </p:custDataLst>
            </p:nvPr>
          </p:nvSpPr>
          <p:spPr>
            <a:xfrm>
              <a:off x="7283450" y="4432823"/>
              <a:ext cx="95251" cy="12178"/>
            </a:xfrm>
            <a:custGeom>
              <a:avLst/>
              <a:gdLst/>
              <a:ahLst/>
              <a:cxnLst/>
              <a:rect l="0" t="0" r="0" b="0"/>
              <a:pathLst>
                <a:path w="95251" h="12178">
                  <a:moveTo>
                    <a:pt x="0" y="12177"/>
                  </a:moveTo>
                  <a:lnTo>
                    <a:pt x="0" y="12177"/>
                  </a:lnTo>
                  <a:lnTo>
                    <a:pt x="3371" y="5435"/>
                  </a:lnTo>
                  <a:lnTo>
                    <a:pt x="5775" y="3449"/>
                  </a:lnTo>
                  <a:lnTo>
                    <a:pt x="12209" y="1242"/>
                  </a:lnTo>
                  <a:lnTo>
                    <a:pt x="27136" y="0"/>
                  </a:lnTo>
                  <a:lnTo>
                    <a:pt x="51848" y="3944"/>
                  </a:lnTo>
                  <a:lnTo>
                    <a:pt x="79412" y="5455"/>
                  </a:lnTo>
                  <a:lnTo>
                    <a:pt x="95250" y="58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4" name="SMARTInkShape-5061"/>
            <p:cNvSpPr/>
            <p:nvPr>
              <p:custDataLst>
                <p:tags r:id="rId125"/>
              </p:custDataLst>
            </p:nvPr>
          </p:nvSpPr>
          <p:spPr>
            <a:xfrm>
              <a:off x="7321550" y="4432300"/>
              <a:ext cx="12701" cy="107951"/>
            </a:xfrm>
            <a:custGeom>
              <a:avLst/>
              <a:gdLst/>
              <a:ahLst/>
              <a:cxnLst/>
              <a:rect l="0" t="0" r="0" b="0"/>
              <a:pathLst>
                <a:path w="12701" h="107951">
                  <a:moveTo>
                    <a:pt x="12700" y="0"/>
                  </a:moveTo>
                  <a:lnTo>
                    <a:pt x="12700" y="0"/>
                  </a:lnTo>
                  <a:lnTo>
                    <a:pt x="9329" y="3371"/>
                  </a:lnTo>
                  <a:lnTo>
                    <a:pt x="7232" y="15580"/>
                  </a:lnTo>
                  <a:lnTo>
                    <a:pt x="5818" y="43738"/>
                  </a:lnTo>
                  <a:lnTo>
                    <a:pt x="1359" y="72715"/>
                  </a:lnTo>
                  <a:lnTo>
                    <a:pt x="79" y="104354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5" name="SMARTInkShape-5062"/>
            <p:cNvSpPr/>
            <p:nvPr>
              <p:custDataLst>
                <p:tags r:id="rId126"/>
              </p:custDataLst>
            </p:nvPr>
          </p:nvSpPr>
          <p:spPr>
            <a:xfrm>
              <a:off x="7111387" y="4394200"/>
              <a:ext cx="137976" cy="93580"/>
            </a:xfrm>
            <a:custGeom>
              <a:avLst/>
              <a:gdLst/>
              <a:ahLst/>
              <a:cxnLst/>
              <a:rect l="0" t="0" r="0" b="0"/>
              <a:pathLst>
                <a:path w="137976" h="93580">
                  <a:moveTo>
                    <a:pt x="26013" y="0"/>
                  </a:moveTo>
                  <a:lnTo>
                    <a:pt x="26013" y="0"/>
                  </a:lnTo>
                  <a:lnTo>
                    <a:pt x="20237" y="7186"/>
                  </a:lnTo>
                  <a:lnTo>
                    <a:pt x="6241" y="35469"/>
                  </a:lnTo>
                  <a:lnTo>
                    <a:pt x="292" y="53864"/>
                  </a:lnTo>
                  <a:lnTo>
                    <a:pt x="0" y="71447"/>
                  </a:lnTo>
                  <a:lnTo>
                    <a:pt x="4103" y="83024"/>
                  </a:lnTo>
                  <a:lnTo>
                    <a:pt x="7173" y="87099"/>
                  </a:lnTo>
                  <a:lnTo>
                    <a:pt x="14347" y="91627"/>
                  </a:lnTo>
                  <a:lnTo>
                    <a:pt x="18236" y="92835"/>
                  </a:lnTo>
                  <a:lnTo>
                    <a:pt x="28200" y="90414"/>
                  </a:lnTo>
                  <a:lnTo>
                    <a:pt x="39685" y="83928"/>
                  </a:lnTo>
                  <a:lnTo>
                    <a:pt x="60541" y="64399"/>
                  </a:lnTo>
                  <a:lnTo>
                    <a:pt x="67524" y="52948"/>
                  </a:lnTo>
                  <a:lnTo>
                    <a:pt x="68503" y="50116"/>
                  </a:lnTo>
                  <a:lnTo>
                    <a:pt x="69861" y="49638"/>
                  </a:lnTo>
                  <a:lnTo>
                    <a:pt x="71474" y="50731"/>
                  </a:lnTo>
                  <a:lnTo>
                    <a:pt x="75145" y="56414"/>
                  </a:lnTo>
                  <a:lnTo>
                    <a:pt x="82591" y="70808"/>
                  </a:lnTo>
                  <a:lnTo>
                    <a:pt x="97575" y="83618"/>
                  </a:lnTo>
                  <a:lnTo>
                    <a:pt x="117838" y="92743"/>
                  </a:lnTo>
                  <a:lnTo>
                    <a:pt x="121096" y="93579"/>
                  </a:lnTo>
                  <a:lnTo>
                    <a:pt x="128480" y="92626"/>
                  </a:lnTo>
                  <a:lnTo>
                    <a:pt x="132424" y="91384"/>
                  </a:lnTo>
                  <a:lnTo>
                    <a:pt x="135054" y="89145"/>
                  </a:lnTo>
                  <a:lnTo>
                    <a:pt x="137975" y="82894"/>
                  </a:lnTo>
                  <a:lnTo>
                    <a:pt x="134782" y="56538"/>
                  </a:lnTo>
                  <a:lnTo>
                    <a:pt x="129345" y="29609"/>
                  </a:lnTo>
                  <a:lnTo>
                    <a:pt x="12126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6" name="SMARTInkShape-5063"/>
            <p:cNvSpPr/>
            <p:nvPr>
              <p:custDataLst>
                <p:tags r:id="rId127"/>
              </p:custDataLst>
            </p:nvPr>
          </p:nvSpPr>
          <p:spPr>
            <a:xfrm>
              <a:off x="6932683" y="4279900"/>
              <a:ext cx="100319" cy="225812"/>
            </a:xfrm>
            <a:custGeom>
              <a:avLst/>
              <a:gdLst/>
              <a:ahLst/>
              <a:cxnLst/>
              <a:rect l="0" t="0" r="0" b="0"/>
              <a:pathLst>
                <a:path w="100319" h="225812">
                  <a:moveTo>
                    <a:pt x="33267" y="0"/>
                  </a:moveTo>
                  <a:lnTo>
                    <a:pt x="33267" y="0"/>
                  </a:lnTo>
                  <a:lnTo>
                    <a:pt x="28198" y="12961"/>
                  </a:lnTo>
                  <a:lnTo>
                    <a:pt x="22436" y="42646"/>
                  </a:lnTo>
                  <a:lnTo>
                    <a:pt x="18340" y="68578"/>
                  </a:lnTo>
                  <a:lnTo>
                    <a:pt x="16049" y="96566"/>
                  </a:lnTo>
                  <a:lnTo>
                    <a:pt x="15031" y="124057"/>
                  </a:lnTo>
                  <a:lnTo>
                    <a:pt x="14579" y="148034"/>
                  </a:lnTo>
                  <a:lnTo>
                    <a:pt x="10953" y="174625"/>
                  </a:lnTo>
                  <a:lnTo>
                    <a:pt x="4818" y="191022"/>
                  </a:lnTo>
                  <a:lnTo>
                    <a:pt x="5129" y="191554"/>
                  </a:lnTo>
                  <a:lnTo>
                    <a:pt x="6042" y="191202"/>
                  </a:lnTo>
                  <a:lnTo>
                    <a:pt x="34492" y="164515"/>
                  </a:lnTo>
                  <a:lnTo>
                    <a:pt x="51974" y="152148"/>
                  </a:lnTo>
                  <a:lnTo>
                    <a:pt x="61807" y="148760"/>
                  </a:lnTo>
                  <a:lnTo>
                    <a:pt x="78647" y="150224"/>
                  </a:lnTo>
                  <a:lnTo>
                    <a:pt x="88949" y="155196"/>
                  </a:lnTo>
                  <a:lnTo>
                    <a:pt x="93671" y="158497"/>
                  </a:lnTo>
                  <a:lnTo>
                    <a:pt x="96820" y="162815"/>
                  </a:lnTo>
                  <a:lnTo>
                    <a:pt x="100318" y="173256"/>
                  </a:lnTo>
                  <a:lnTo>
                    <a:pt x="99840" y="178299"/>
                  </a:lnTo>
                  <a:lnTo>
                    <a:pt x="95545" y="187664"/>
                  </a:lnTo>
                  <a:lnTo>
                    <a:pt x="78453" y="204241"/>
                  </a:lnTo>
                  <a:lnTo>
                    <a:pt x="52143" y="219187"/>
                  </a:lnTo>
                  <a:lnTo>
                    <a:pt x="32117" y="225811"/>
                  </a:lnTo>
                  <a:lnTo>
                    <a:pt x="20057" y="223597"/>
                  </a:lnTo>
                  <a:lnTo>
                    <a:pt x="13877" y="221031"/>
                  </a:lnTo>
                  <a:lnTo>
                    <a:pt x="9051" y="216499"/>
                  </a:lnTo>
                  <a:lnTo>
                    <a:pt x="1808" y="203936"/>
                  </a:lnTo>
                  <a:lnTo>
                    <a:pt x="0" y="190827"/>
                  </a:lnTo>
                  <a:lnTo>
                    <a:pt x="1517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10" name="SMARTInkShape-Group1065"/>
          <p:cNvGrpSpPr/>
          <p:nvPr/>
        </p:nvGrpSpPr>
        <p:grpSpPr>
          <a:xfrm>
            <a:off x="6451600" y="4641850"/>
            <a:ext cx="95251" cy="25401"/>
            <a:chOff x="6451600" y="4641850"/>
            <a:chExt cx="95251" cy="25401"/>
          </a:xfrm>
        </p:grpSpPr>
        <p:sp>
          <p:nvSpPr>
            <p:cNvPr id="608" name="SMARTInkShape-5064"/>
            <p:cNvSpPr/>
            <p:nvPr>
              <p:custDataLst>
                <p:tags r:id="rId120"/>
              </p:custDataLst>
            </p:nvPr>
          </p:nvSpPr>
          <p:spPr>
            <a:xfrm>
              <a:off x="6464300" y="46609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27437" y="6350"/>
                  </a:lnTo>
                  <a:lnTo>
                    <a:pt x="54208" y="4468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9" name="SMARTInkShape-5065"/>
            <p:cNvSpPr/>
            <p:nvPr>
              <p:custDataLst>
                <p:tags r:id="rId121"/>
              </p:custDataLst>
            </p:nvPr>
          </p:nvSpPr>
          <p:spPr>
            <a:xfrm>
              <a:off x="6451600" y="46418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16606" y="705"/>
                  </a:lnTo>
                  <a:lnTo>
                    <a:pt x="44965" y="5467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16" name="SMARTInkShape-Group1066"/>
          <p:cNvGrpSpPr/>
          <p:nvPr/>
        </p:nvGrpSpPr>
        <p:grpSpPr>
          <a:xfrm>
            <a:off x="5645150" y="4438650"/>
            <a:ext cx="641351" cy="412751"/>
            <a:chOff x="5645150" y="4438650"/>
            <a:chExt cx="641351" cy="412751"/>
          </a:xfrm>
        </p:grpSpPr>
        <p:sp>
          <p:nvSpPr>
            <p:cNvPr id="611" name="SMARTInkShape-5066"/>
            <p:cNvSpPr/>
            <p:nvPr>
              <p:custDataLst>
                <p:tags r:id="rId115"/>
              </p:custDataLst>
            </p:nvPr>
          </p:nvSpPr>
          <p:spPr>
            <a:xfrm>
              <a:off x="6203950" y="4438650"/>
              <a:ext cx="82551" cy="412751"/>
            </a:xfrm>
            <a:custGeom>
              <a:avLst/>
              <a:gdLst/>
              <a:ahLst/>
              <a:cxnLst/>
              <a:rect l="0" t="0" r="0" b="0"/>
              <a:pathLst>
                <a:path w="82551" h="412751">
                  <a:moveTo>
                    <a:pt x="82550" y="0"/>
                  </a:moveTo>
                  <a:lnTo>
                    <a:pt x="82550" y="0"/>
                  </a:lnTo>
                  <a:lnTo>
                    <a:pt x="79179" y="3371"/>
                  </a:lnTo>
                  <a:lnTo>
                    <a:pt x="66970" y="25693"/>
                  </a:lnTo>
                  <a:lnTo>
                    <a:pt x="53988" y="54928"/>
                  </a:lnTo>
                  <a:lnTo>
                    <a:pt x="46575" y="72602"/>
                  </a:lnTo>
                  <a:lnTo>
                    <a:pt x="40222" y="93557"/>
                  </a:lnTo>
                  <a:lnTo>
                    <a:pt x="34576" y="116699"/>
                  </a:lnTo>
                  <a:lnTo>
                    <a:pt x="29401" y="141299"/>
                  </a:lnTo>
                  <a:lnTo>
                    <a:pt x="24540" y="166166"/>
                  </a:lnTo>
                  <a:lnTo>
                    <a:pt x="19887" y="191211"/>
                  </a:lnTo>
                  <a:lnTo>
                    <a:pt x="15374" y="216374"/>
                  </a:lnTo>
                  <a:lnTo>
                    <a:pt x="12367" y="240205"/>
                  </a:lnTo>
                  <a:lnTo>
                    <a:pt x="10361" y="263148"/>
                  </a:lnTo>
                  <a:lnTo>
                    <a:pt x="9023" y="285498"/>
                  </a:lnTo>
                  <a:lnTo>
                    <a:pt x="7427" y="305338"/>
                  </a:lnTo>
                  <a:lnTo>
                    <a:pt x="5657" y="323503"/>
                  </a:lnTo>
                  <a:lnTo>
                    <a:pt x="2514" y="354740"/>
                  </a:lnTo>
                  <a:lnTo>
                    <a:pt x="1119" y="378031"/>
                  </a:lnTo>
                  <a:lnTo>
                    <a:pt x="98" y="409051"/>
                  </a:lnTo>
                  <a:lnTo>
                    <a:pt x="0" y="412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2" name="SMARTInkShape-5067"/>
            <p:cNvSpPr/>
            <p:nvPr>
              <p:custDataLst>
                <p:tags r:id="rId116"/>
              </p:custDataLst>
            </p:nvPr>
          </p:nvSpPr>
          <p:spPr>
            <a:xfrm>
              <a:off x="6160112" y="4592088"/>
              <a:ext cx="123238" cy="97344"/>
            </a:xfrm>
            <a:custGeom>
              <a:avLst/>
              <a:gdLst/>
              <a:ahLst/>
              <a:cxnLst/>
              <a:rect l="0" t="0" r="0" b="0"/>
              <a:pathLst>
                <a:path w="123238" h="97344">
                  <a:moveTo>
                    <a:pt x="81938" y="5312"/>
                  </a:moveTo>
                  <a:lnTo>
                    <a:pt x="81938" y="5312"/>
                  </a:lnTo>
                  <a:lnTo>
                    <a:pt x="55193" y="6723"/>
                  </a:lnTo>
                  <a:lnTo>
                    <a:pt x="37125" y="12054"/>
                  </a:lnTo>
                  <a:lnTo>
                    <a:pt x="21099" y="22890"/>
                  </a:lnTo>
                  <a:lnTo>
                    <a:pt x="8332" y="36408"/>
                  </a:lnTo>
                  <a:lnTo>
                    <a:pt x="306" y="49471"/>
                  </a:lnTo>
                  <a:lnTo>
                    <a:pt x="0" y="55918"/>
                  </a:lnTo>
                  <a:lnTo>
                    <a:pt x="5304" y="68726"/>
                  </a:lnTo>
                  <a:lnTo>
                    <a:pt x="26933" y="87836"/>
                  </a:lnTo>
                  <a:lnTo>
                    <a:pt x="47615" y="94906"/>
                  </a:lnTo>
                  <a:lnTo>
                    <a:pt x="70211" y="97343"/>
                  </a:lnTo>
                  <a:lnTo>
                    <a:pt x="92013" y="96074"/>
                  </a:lnTo>
                  <a:lnTo>
                    <a:pt x="107818" y="89395"/>
                  </a:lnTo>
                  <a:lnTo>
                    <a:pt x="114008" y="84651"/>
                  </a:lnTo>
                  <a:lnTo>
                    <a:pt x="120885" y="73735"/>
                  </a:lnTo>
                  <a:lnTo>
                    <a:pt x="123237" y="61828"/>
                  </a:lnTo>
                  <a:lnTo>
                    <a:pt x="121930" y="49480"/>
                  </a:lnTo>
                  <a:lnTo>
                    <a:pt x="113857" y="27257"/>
                  </a:lnTo>
                  <a:lnTo>
                    <a:pt x="99156" y="6170"/>
                  </a:lnTo>
                  <a:lnTo>
                    <a:pt x="94123" y="2356"/>
                  </a:lnTo>
                  <a:lnTo>
                    <a:pt x="89355" y="519"/>
                  </a:lnTo>
                  <a:lnTo>
                    <a:pt x="84766" y="0"/>
                  </a:lnTo>
                  <a:lnTo>
                    <a:pt x="75904" y="3186"/>
                  </a:lnTo>
                  <a:lnTo>
                    <a:pt x="62888" y="116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3" name="SMARTInkShape-5068"/>
            <p:cNvSpPr/>
            <p:nvPr>
              <p:custDataLst>
                <p:tags r:id="rId117"/>
              </p:custDataLst>
            </p:nvPr>
          </p:nvSpPr>
          <p:spPr>
            <a:xfrm>
              <a:off x="5823974" y="4579494"/>
              <a:ext cx="195827" cy="113157"/>
            </a:xfrm>
            <a:custGeom>
              <a:avLst/>
              <a:gdLst/>
              <a:ahLst/>
              <a:cxnLst/>
              <a:rect l="0" t="0" r="0" b="0"/>
              <a:pathLst>
                <a:path w="195827" h="113157">
                  <a:moveTo>
                    <a:pt x="68826" y="11556"/>
                  </a:moveTo>
                  <a:lnTo>
                    <a:pt x="68826" y="11556"/>
                  </a:lnTo>
                  <a:lnTo>
                    <a:pt x="63051" y="6486"/>
                  </a:lnTo>
                  <a:lnTo>
                    <a:pt x="56617" y="2718"/>
                  </a:lnTo>
                  <a:lnTo>
                    <a:pt x="41690" y="0"/>
                  </a:lnTo>
                  <a:lnTo>
                    <a:pt x="36624" y="1735"/>
                  </a:lnTo>
                  <a:lnTo>
                    <a:pt x="10641" y="25471"/>
                  </a:lnTo>
                  <a:lnTo>
                    <a:pt x="4160" y="39378"/>
                  </a:lnTo>
                  <a:lnTo>
                    <a:pt x="0" y="64559"/>
                  </a:lnTo>
                  <a:lnTo>
                    <a:pt x="1775" y="68763"/>
                  </a:lnTo>
                  <a:lnTo>
                    <a:pt x="9392" y="75316"/>
                  </a:lnTo>
                  <a:lnTo>
                    <a:pt x="17952" y="78699"/>
                  </a:lnTo>
                  <a:lnTo>
                    <a:pt x="22210" y="79601"/>
                  </a:lnTo>
                  <a:lnTo>
                    <a:pt x="38316" y="77500"/>
                  </a:lnTo>
                  <a:lnTo>
                    <a:pt x="48445" y="70498"/>
                  </a:lnTo>
                  <a:lnTo>
                    <a:pt x="56945" y="60330"/>
                  </a:lnTo>
                  <a:lnTo>
                    <a:pt x="68151" y="34674"/>
                  </a:lnTo>
                  <a:lnTo>
                    <a:pt x="71348" y="20419"/>
                  </a:lnTo>
                  <a:lnTo>
                    <a:pt x="69298" y="1974"/>
                  </a:lnTo>
                  <a:lnTo>
                    <a:pt x="67729" y="1640"/>
                  </a:lnTo>
                  <a:lnTo>
                    <a:pt x="62224" y="3151"/>
                  </a:lnTo>
                  <a:lnTo>
                    <a:pt x="56955" y="11818"/>
                  </a:lnTo>
                  <a:lnTo>
                    <a:pt x="51903" y="32565"/>
                  </a:lnTo>
                  <a:lnTo>
                    <a:pt x="52132" y="47704"/>
                  </a:lnTo>
                  <a:lnTo>
                    <a:pt x="56938" y="61489"/>
                  </a:lnTo>
                  <a:lnTo>
                    <a:pt x="63777" y="70907"/>
                  </a:lnTo>
                  <a:lnTo>
                    <a:pt x="67577" y="74407"/>
                  </a:lnTo>
                  <a:lnTo>
                    <a:pt x="71521" y="76034"/>
                  </a:lnTo>
                  <a:lnTo>
                    <a:pt x="79667" y="75961"/>
                  </a:lnTo>
                  <a:lnTo>
                    <a:pt x="87990" y="71695"/>
                  </a:lnTo>
                  <a:lnTo>
                    <a:pt x="104832" y="57459"/>
                  </a:lnTo>
                  <a:lnTo>
                    <a:pt x="119071" y="26817"/>
                  </a:lnTo>
                  <a:lnTo>
                    <a:pt x="125067" y="9907"/>
                  </a:lnTo>
                  <a:lnTo>
                    <a:pt x="125370" y="9751"/>
                  </a:lnTo>
                  <a:lnTo>
                    <a:pt x="125571" y="10353"/>
                  </a:lnTo>
                  <a:lnTo>
                    <a:pt x="125952" y="38217"/>
                  </a:lnTo>
                  <a:lnTo>
                    <a:pt x="126680" y="68686"/>
                  </a:lnTo>
                  <a:lnTo>
                    <a:pt x="127857" y="70809"/>
                  </a:lnTo>
                  <a:lnTo>
                    <a:pt x="129346" y="72225"/>
                  </a:lnTo>
                  <a:lnTo>
                    <a:pt x="131751" y="72463"/>
                  </a:lnTo>
                  <a:lnTo>
                    <a:pt x="138185" y="70846"/>
                  </a:lnTo>
                  <a:lnTo>
                    <a:pt x="153112" y="59227"/>
                  </a:lnTo>
                  <a:lnTo>
                    <a:pt x="174566" y="28931"/>
                  </a:lnTo>
                  <a:lnTo>
                    <a:pt x="180027" y="22806"/>
                  </a:lnTo>
                  <a:lnTo>
                    <a:pt x="184807" y="20084"/>
                  </a:lnTo>
                  <a:lnTo>
                    <a:pt x="185657" y="20769"/>
                  </a:lnTo>
                  <a:lnTo>
                    <a:pt x="184146" y="45471"/>
                  </a:lnTo>
                  <a:lnTo>
                    <a:pt x="188214" y="72139"/>
                  </a:lnTo>
                  <a:lnTo>
                    <a:pt x="193674" y="103155"/>
                  </a:lnTo>
                  <a:lnTo>
                    <a:pt x="195826" y="1131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4" name="SMARTInkShape-5069"/>
            <p:cNvSpPr/>
            <p:nvPr>
              <p:custDataLst>
                <p:tags r:id="rId118"/>
              </p:custDataLst>
            </p:nvPr>
          </p:nvSpPr>
          <p:spPr>
            <a:xfrm>
              <a:off x="5645150" y="4598283"/>
              <a:ext cx="127001" cy="8967"/>
            </a:xfrm>
            <a:custGeom>
              <a:avLst/>
              <a:gdLst/>
              <a:ahLst/>
              <a:cxnLst/>
              <a:rect l="0" t="0" r="0" b="0"/>
              <a:pathLst>
                <a:path w="127001" h="8967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705" y="1103"/>
                  </a:lnTo>
                  <a:lnTo>
                    <a:pt x="1881" y="441"/>
                  </a:lnTo>
                  <a:lnTo>
                    <a:pt x="3371" y="0"/>
                  </a:lnTo>
                  <a:lnTo>
                    <a:pt x="33879" y="4662"/>
                  </a:lnTo>
                  <a:lnTo>
                    <a:pt x="54568" y="6991"/>
                  </a:lnTo>
                  <a:lnTo>
                    <a:pt x="77874" y="8966"/>
                  </a:lnTo>
                  <a:lnTo>
                    <a:pt x="102344" y="7492"/>
                  </a:lnTo>
                  <a:lnTo>
                    <a:pt x="1270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5" name="SMARTInkShape-5070"/>
            <p:cNvSpPr/>
            <p:nvPr>
              <p:custDataLst>
                <p:tags r:id="rId119"/>
              </p:custDataLst>
            </p:nvPr>
          </p:nvSpPr>
          <p:spPr>
            <a:xfrm>
              <a:off x="5692366" y="4464050"/>
              <a:ext cx="92485" cy="244029"/>
            </a:xfrm>
            <a:custGeom>
              <a:avLst/>
              <a:gdLst/>
              <a:ahLst/>
              <a:cxnLst/>
              <a:rect l="0" t="0" r="0" b="0"/>
              <a:pathLst>
                <a:path w="92485" h="244029">
                  <a:moveTo>
                    <a:pt x="73434" y="0"/>
                  </a:moveTo>
                  <a:lnTo>
                    <a:pt x="73434" y="0"/>
                  </a:lnTo>
                  <a:lnTo>
                    <a:pt x="70063" y="3371"/>
                  </a:lnTo>
                  <a:lnTo>
                    <a:pt x="58688" y="32324"/>
                  </a:lnTo>
                  <a:lnTo>
                    <a:pt x="49947" y="54583"/>
                  </a:lnTo>
                  <a:lnTo>
                    <a:pt x="36655" y="80938"/>
                  </a:lnTo>
                  <a:lnTo>
                    <a:pt x="29865" y="96292"/>
                  </a:lnTo>
                  <a:lnTo>
                    <a:pt x="23221" y="112878"/>
                  </a:lnTo>
                  <a:lnTo>
                    <a:pt x="16675" y="130285"/>
                  </a:lnTo>
                  <a:lnTo>
                    <a:pt x="11606" y="146829"/>
                  </a:lnTo>
                  <a:lnTo>
                    <a:pt x="4092" y="178381"/>
                  </a:lnTo>
                  <a:lnTo>
                    <a:pt x="283" y="203223"/>
                  </a:lnTo>
                  <a:lnTo>
                    <a:pt x="0" y="222260"/>
                  </a:lnTo>
                  <a:lnTo>
                    <a:pt x="4578" y="235425"/>
                  </a:lnTo>
                  <a:lnTo>
                    <a:pt x="9185" y="239500"/>
                  </a:lnTo>
                  <a:lnTo>
                    <a:pt x="21831" y="244028"/>
                  </a:lnTo>
                  <a:lnTo>
                    <a:pt x="48187" y="243206"/>
                  </a:lnTo>
                  <a:lnTo>
                    <a:pt x="74969" y="238494"/>
                  </a:lnTo>
                  <a:lnTo>
                    <a:pt x="92484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17" name="SMARTInkShape-5071"/>
          <p:cNvSpPr/>
          <p:nvPr>
            <p:custDataLst>
              <p:tags r:id="rId1"/>
            </p:custDataLst>
          </p:nvPr>
        </p:nvSpPr>
        <p:spPr>
          <a:xfrm>
            <a:off x="6902450" y="3549728"/>
            <a:ext cx="2082782" cy="444139"/>
          </a:xfrm>
          <a:custGeom>
            <a:avLst/>
            <a:gdLst/>
            <a:ahLst/>
            <a:cxnLst/>
            <a:rect l="0" t="0" r="0" b="0"/>
            <a:pathLst>
              <a:path w="2082782" h="444139">
                <a:moveTo>
                  <a:pt x="0" y="317422"/>
                </a:moveTo>
                <a:lnTo>
                  <a:pt x="0" y="317422"/>
                </a:lnTo>
                <a:lnTo>
                  <a:pt x="0" y="320793"/>
                </a:lnTo>
                <a:lnTo>
                  <a:pt x="5467" y="344558"/>
                </a:lnTo>
                <a:lnTo>
                  <a:pt x="5470" y="373634"/>
                </a:lnTo>
                <a:lnTo>
                  <a:pt x="1935" y="398205"/>
                </a:lnTo>
                <a:lnTo>
                  <a:pt x="1279" y="421947"/>
                </a:lnTo>
                <a:lnTo>
                  <a:pt x="6279" y="444138"/>
                </a:lnTo>
                <a:lnTo>
                  <a:pt x="9700" y="440967"/>
                </a:lnTo>
                <a:lnTo>
                  <a:pt x="9995" y="439296"/>
                </a:lnTo>
                <a:lnTo>
                  <a:pt x="9485" y="437477"/>
                </a:lnTo>
                <a:lnTo>
                  <a:pt x="8440" y="435559"/>
                </a:lnTo>
                <a:lnTo>
                  <a:pt x="11041" y="427783"/>
                </a:lnTo>
                <a:lnTo>
                  <a:pt x="15491" y="417271"/>
                </a:lnTo>
                <a:lnTo>
                  <a:pt x="21952" y="387041"/>
                </a:lnTo>
                <a:lnTo>
                  <a:pt x="24719" y="356757"/>
                </a:lnTo>
                <a:lnTo>
                  <a:pt x="25904" y="331977"/>
                </a:lnTo>
                <a:lnTo>
                  <a:pt x="30409" y="307467"/>
                </a:lnTo>
                <a:lnTo>
                  <a:pt x="38253" y="276101"/>
                </a:lnTo>
                <a:lnTo>
                  <a:pt x="42614" y="250381"/>
                </a:lnTo>
                <a:lnTo>
                  <a:pt x="47458" y="219356"/>
                </a:lnTo>
                <a:lnTo>
                  <a:pt x="55210" y="191826"/>
                </a:lnTo>
                <a:lnTo>
                  <a:pt x="64835" y="165786"/>
                </a:lnTo>
                <a:lnTo>
                  <a:pt x="79780" y="143754"/>
                </a:lnTo>
                <a:lnTo>
                  <a:pt x="82003" y="133670"/>
                </a:lnTo>
                <a:lnTo>
                  <a:pt x="82517" y="123946"/>
                </a:lnTo>
                <a:lnTo>
                  <a:pt x="83234" y="122821"/>
                </a:lnTo>
                <a:lnTo>
                  <a:pt x="84417" y="122072"/>
                </a:lnTo>
                <a:lnTo>
                  <a:pt x="85911" y="121572"/>
                </a:lnTo>
                <a:lnTo>
                  <a:pt x="86908" y="119827"/>
                </a:lnTo>
                <a:lnTo>
                  <a:pt x="89015" y="111336"/>
                </a:lnTo>
                <a:lnTo>
                  <a:pt x="93809" y="101788"/>
                </a:lnTo>
                <a:lnTo>
                  <a:pt x="95224" y="91916"/>
                </a:lnTo>
                <a:lnTo>
                  <a:pt x="95938" y="90884"/>
                </a:lnTo>
                <a:lnTo>
                  <a:pt x="97120" y="90197"/>
                </a:lnTo>
                <a:lnTo>
                  <a:pt x="98613" y="89739"/>
                </a:lnTo>
                <a:lnTo>
                  <a:pt x="108114" y="83916"/>
                </a:lnTo>
                <a:lnTo>
                  <a:pt x="110176" y="83435"/>
                </a:lnTo>
                <a:lnTo>
                  <a:pt x="111551" y="82408"/>
                </a:lnTo>
                <a:lnTo>
                  <a:pt x="112468" y="81019"/>
                </a:lnTo>
                <a:lnTo>
                  <a:pt x="114193" y="76408"/>
                </a:lnTo>
                <a:lnTo>
                  <a:pt x="145197" y="76122"/>
                </a:lnTo>
                <a:lnTo>
                  <a:pt x="174055" y="69215"/>
                </a:lnTo>
                <a:lnTo>
                  <a:pt x="197622" y="61375"/>
                </a:lnTo>
                <a:lnTo>
                  <a:pt x="222479" y="53878"/>
                </a:lnTo>
                <a:lnTo>
                  <a:pt x="252791" y="47974"/>
                </a:lnTo>
                <a:lnTo>
                  <a:pt x="279867" y="45084"/>
                </a:lnTo>
                <a:lnTo>
                  <a:pt x="309779" y="42631"/>
                </a:lnTo>
                <a:lnTo>
                  <a:pt x="322535" y="40776"/>
                </a:lnTo>
                <a:lnTo>
                  <a:pt x="353423" y="43759"/>
                </a:lnTo>
                <a:lnTo>
                  <a:pt x="382037" y="51199"/>
                </a:lnTo>
                <a:lnTo>
                  <a:pt x="412886" y="60662"/>
                </a:lnTo>
                <a:lnTo>
                  <a:pt x="444518" y="66430"/>
                </a:lnTo>
                <a:lnTo>
                  <a:pt x="474371" y="71213"/>
                </a:lnTo>
                <a:lnTo>
                  <a:pt x="490275" y="74667"/>
                </a:lnTo>
                <a:lnTo>
                  <a:pt x="520874" y="76636"/>
                </a:lnTo>
                <a:lnTo>
                  <a:pt x="548016" y="81110"/>
                </a:lnTo>
                <a:lnTo>
                  <a:pt x="576974" y="82203"/>
                </a:lnTo>
                <a:lnTo>
                  <a:pt x="608147" y="78055"/>
                </a:lnTo>
                <a:lnTo>
                  <a:pt x="633079" y="76694"/>
                </a:lnTo>
                <a:lnTo>
                  <a:pt x="657636" y="76292"/>
                </a:lnTo>
                <a:lnTo>
                  <a:pt x="687135" y="76155"/>
                </a:lnTo>
                <a:lnTo>
                  <a:pt x="711595" y="74250"/>
                </a:lnTo>
                <a:lnTo>
                  <a:pt x="736717" y="71099"/>
                </a:lnTo>
                <a:lnTo>
                  <a:pt x="760154" y="72047"/>
                </a:lnTo>
                <a:lnTo>
                  <a:pt x="790407" y="75317"/>
                </a:lnTo>
                <a:lnTo>
                  <a:pt x="815180" y="75883"/>
                </a:lnTo>
                <a:lnTo>
                  <a:pt x="840395" y="76051"/>
                </a:lnTo>
                <a:lnTo>
                  <a:pt x="869129" y="76108"/>
                </a:lnTo>
                <a:lnTo>
                  <a:pt x="897069" y="76119"/>
                </a:lnTo>
                <a:lnTo>
                  <a:pt x="926185" y="76121"/>
                </a:lnTo>
                <a:lnTo>
                  <a:pt x="957389" y="76122"/>
                </a:lnTo>
                <a:lnTo>
                  <a:pt x="988848" y="76122"/>
                </a:lnTo>
                <a:lnTo>
                  <a:pt x="1019025" y="76122"/>
                </a:lnTo>
                <a:lnTo>
                  <a:pt x="1043786" y="76122"/>
                </a:lnTo>
                <a:lnTo>
                  <a:pt x="1072367" y="76122"/>
                </a:lnTo>
                <a:lnTo>
                  <a:pt x="1098395" y="76122"/>
                </a:lnTo>
                <a:lnTo>
                  <a:pt x="1127290" y="79493"/>
                </a:lnTo>
                <a:lnTo>
                  <a:pt x="1156627" y="82079"/>
                </a:lnTo>
                <a:lnTo>
                  <a:pt x="1188278" y="81715"/>
                </a:lnTo>
                <a:lnTo>
                  <a:pt x="1219781" y="77436"/>
                </a:lnTo>
                <a:lnTo>
                  <a:pt x="1249811" y="76382"/>
                </a:lnTo>
                <a:lnTo>
                  <a:pt x="1281195" y="75468"/>
                </a:lnTo>
                <a:lnTo>
                  <a:pt x="1312689" y="71106"/>
                </a:lnTo>
                <a:lnTo>
                  <a:pt x="1339502" y="70036"/>
                </a:lnTo>
                <a:lnTo>
                  <a:pt x="1365182" y="65460"/>
                </a:lnTo>
                <a:lnTo>
                  <a:pt x="1392518" y="63825"/>
                </a:lnTo>
                <a:lnTo>
                  <a:pt x="1418144" y="63501"/>
                </a:lnTo>
                <a:lnTo>
                  <a:pt x="1446933" y="59073"/>
                </a:lnTo>
                <a:lnTo>
                  <a:pt x="1477916" y="57467"/>
                </a:lnTo>
                <a:lnTo>
                  <a:pt x="1504627" y="57150"/>
                </a:lnTo>
                <a:lnTo>
                  <a:pt x="1535355" y="56382"/>
                </a:lnTo>
                <a:lnTo>
                  <a:pt x="1566721" y="52049"/>
                </a:lnTo>
                <a:lnTo>
                  <a:pt x="1596879" y="47613"/>
                </a:lnTo>
                <a:lnTo>
                  <a:pt x="1621637" y="45332"/>
                </a:lnTo>
                <a:lnTo>
                  <a:pt x="1646847" y="41285"/>
                </a:lnTo>
                <a:lnTo>
                  <a:pt x="1672191" y="35618"/>
                </a:lnTo>
                <a:lnTo>
                  <a:pt x="1697573" y="32841"/>
                </a:lnTo>
                <a:lnTo>
                  <a:pt x="1727071" y="31197"/>
                </a:lnTo>
                <a:lnTo>
                  <a:pt x="1757461" y="26691"/>
                </a:lnTo>
                <a:lnTo>
                  <a:pt x="1787427" y="25593"/>
                </a:lnTo>
                <a:lnTo>
                  <a:pt x="1812151" y="25402"/>
                </a:lnTo>
                <a:lnTo>
                  <a:pt x="1837351" y="25346"/>
                </a:lnTo>
                <a:lnTo>
                  <a:pt x="1866081" y="20963"/>
                </a:lnTo>
                <a:lnTo>
                  <a:pt x="1895170" y="19234"/>
                </a:lnTo>
                <a:lnTo>
                  <a:pt x="1926310" y="13980"/>
                </a:lnTo>
                <a:lnTo>
                  <a:pt x="1946356" y="11143"/>
                </a:lnTo>
                <a:lnTo>
                  <a:pt x="1969143" y="7234"/>
                </a:lnTo>
                <a:lnTo>
                  <a:pt x="1995308" y="6398"/>
                </a:lnTo>
                <a:lnTo>
                  <a:pt x="2021472" y="5583"/>
                </a:lnTo>
                <a:lnTo>
                  <a:pt x="2052521" y="512"/>
                </a:lnTo>
                <a:lnTo>
                  <a:pt x="2074248" y="0"/>
                </a:lnTo>
                <a:lnTo>
                  <a:pt x="2077099" y="679"/>
                </a:lnTo>
                <a:lnTo>
                  <a:pt x="2078999" y="1838"/>
                </a:lnTo>
                <a:lnTo>
                  <a:pt x="2082734" y="6195"/>
                </a:lnTo>
                <a:lnTo>
                  <a:pt x="2082781" y="9620"/>
                </a:lnTo>
                <a:lnTo>
                  <a:pt x="2077331" y="38873"/>
                </a:lnTo>
                <a:lnTo>
                  <a:pt x="2067896" y="67249"/>
                </a:lnTo>
                <a:lnTo>
                  <a:pt x="2063750" y="10152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27" name="SMARTInkShape-Group1068"/>
          <p:cNvGrpSpPr/>
          <p:nvPr/>
        </p:nvGrpSpPr>
        <p:grpSpPr>
          <a:xfrm>
            <a:off x="8286750" y="3619762"/>
            <a:ext cx="514351" cy="279139"/>
            <a:chOff x="8286750" y="3619762"/>
            <a:chExt cx="514351" cy="279139"/>
          </a:xfrm>
        </p:grpSpPr>
        <p:sp>
          <p:nvSpPr>
            <p:cNvPr id="618" name="SMARTInkShape-5072"/>
            <p:cNvSpPr/>
            <p:nvPr>
              <p:custDataLst>
                <p:tags r:id="rId106"/>
              </p:custDataLst>
            </p:nvPr>
          </p:nvSpPr>
          <p:spPr>
            <a:xfrm>
              <a:off x="8286750" y="3835400"/>
              <a:ext cx="50801" cy="1"/>
            </a:xfrm>
            <a:custGeom>
              <a:avLst/>
              <a:gdLst/>
              <a:ahLst/>
              <a:cxnLst/>
              <a:rect l="0" t="0" r="0" b="0"/>
              <a:pathLst>
                <a:path w="50801" h="1">
                  <a:moveTo>
                    <a:pt x="0" y="0"/>
                  </a:moveTo>
                  <a:lnTo>
                    <a:pt x="0" y="0"/>
                  </a:lnTo>
                  <a:lnTo>
                    <a:pt x="30038" y="0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9" name="SMARTInkShape-5073"/>
            <p:cNvSpPr/>
            <p:nvPr>
              <p:custDataLst>
                <p:tags r:id="rId107"/>
              </p:custDataLst>
            </p:nvPr>
          </p:nvSpPr>
          <p:spPr>
            <a:xfrm>
              <a:off x="8299450" y="3803650"/>
              <a:ext cx="6351" cy="69851"/>
            </a:xfrm>
            <a:custGeom>
              <a:avLst/>
              <a:gdLst/>
              <a:ahLst/>
              <a:cxnLst/>
              <a:rect l="0" t="0" r="0" b="0"/>
              <a:pathLst>
                <a:path w="6351" h="69851">
                  <a:moveTo>
                    <a:pt x="6350" y="0"/>
                  </a:moveTo>
                  <a:lnTo>
                    <a:pt x="6350" y="0"/>
                  </a:lnTo>
                  <a:lnTo>
                    <a:pt x="5645" y="26026"/>
                  </a:lnTo>
                  <a:lnTo>
                    <a:pt x="588" y="56444"/>
                  </a:lnTo>
                  <a:lnTo>
                    <a:pt x="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0" name="SMARTInkShape-5074"/>
            <p:cNvSpPr/>
            <p:nvPr>
              <p:custDataLst>
                <p:tags r:id="rId108"/>
              </p:custDataLst>
            </p:nvPr>
          </p:nvSpPr>
          <p:spPr>
            <a:xfrm>
              <a:off x="8407400" y="3689350"/>
              <a:ext cx="74569" cy="200747"/>
            </a:xfrm>
            <a:custGeom>
              <a:avLst/>
              <a:gdLst/>
              <a:ahLst/>
              <a:cxnLst/>
              <a:rect l="0" t="0" r="0" b="0"/>
              <a:pathLst>
                <a:path w="74569" h="200747">
                  <a:moveTo>
                    <a:pt x="12700" y="0"/>
                  </a:moveTo>
                  <a:lnTo>
                    <a:pt x="12700" y="0"/>
                  </a:lnTo>
                  <a:lnTo>
                    <a:pt x="16071" y="0"/>
                  </a:lnTo>
                  <a:lnTo>
                    <a:pt x="17064" y="705"/>
                  </a:lnTo>
                  <a:lnTo>
                    <a:pt x="17726" y="1881"/>
                  </a:lnTo>
                  <a:lnTo>
                    <a:pt x="18168" y="3371"/>
                  </a:lnTo>
                  <a:lnTo>
                    <a:pt x="13805" y="26745"/>
                  </a:lnTo>
                  <a:lnTo>
                    <a:pt x="8167" y="54570"/>
                  </a:lnTo>
                  <a:lnTo>
                    <a:pt x="2733" y="83745"/>
                  </a:lnTo>
                  <a:lnTo>
                    <a:pt x="540" y="111400"/>
                  </a:lnTo>
                  <a:lnTo>
                    <a:pt x="107" y="123918"/>
                  </a:lnTo>
                  <a:lnTo>
                    <a:pt x="777" y="124946"/>
                  </a:lnTo>
                  <a:lnTo>
                    <a:pt x="1929" y="125630"/>
                  </a:lnTo>
                  <a:lnTo>
                    <a:pt x="3402" y="126087"/>
                  </a:lnTo>
                  <a:lnTo>
                    <a:pt x="5090" y="124980"/>
                  </a:lnTo>
                  <a:lnTo>
                    <a:pt x="12248" y="117386"/>
                  </a:lnTo>
                  <a:lnTo>
                    <a:pt x="38877" y="102590"/>
                  </a:lnTo>
                  <a:lnTo>
                    <a:pt x="54009" y="97425"/>
                  </a:lnTo>
                  <a:lnTo>
                    <a:pt x="57878" y="98816"/>
                  </a:lnTo>
                  <a:lnTo>
                    <a:pt x="64059" y="106007"/>
                  </a:lnTo>
                  <a:lnTo>
                    <a:pt x="73070" y="132235"/>
                  </a:lnTo>
                  <a:lnTo>
                    <a:pt x="74568" y="152069"/>
                  </a:lnTo>
                  <a:lnTo>
                    <a:pt x="69109" y="175853"/>
                  </a:lnTo>
                  <a:lnTo>
                    <a:pt x="67239" y="180735"/>
                  </a:lnTo>
                  <a:lnTo>
                    <a:pt x="54495" y="194349"/>
                  </a:lnTo>
                  <a:lnTo>
                    <a:pt x="43269" y="199266"/>
                  </a:lnTo>
                  <a:lnTo>
                    <a:pt x="31931" y="200746"/>
                  </a:lnTo>
                  <a:lnTo>
                    <a:pt x="22188" y="199052"/>
                  </a:lnTo>
                  <a:lnTo>
                    <a:pt x="15035" y="194066"/>
                  </a:lnTo>
                  <a:lnTo>
                    <a:pt x="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1" name="SMARTInkShape-5075"/>
            <p:cNvSpPr/>
            <p:nvPr>
              <p:custDataLst>
                <p:tags r:id="rId109"/>
              </p:custDataLst>
            </p:nvPr>
          </p:nvSpPr>
          <p:spPr>
            <a:xfrm>
              <a:off x="8756650" y="3645938"/>
              <a:ext cx="44451" cy="62463"/>
            </a:xfrm>
            <a:custGeom>
              <a:avLst/>
              <a:gdLst/>
              <a:ahLst/>
              <a:cxnLst/>
              <a:rect l="0" t="0" r="0" b="0"/>
              <a:pathLst>
                <a:path w="44451" h="62463">
                  <a:moveTo>
                    <a:pt x="0" y="18012"/>
                  </a:moveTo>
                  <a:lnTo>
                    <a:pt x="0" y="18012"/>
                  </a:lnTo>
                  <a:lnTo>
                    <a:pt x="3371" y="11270"/>
                  </a:lnTo>
                  <a:lnTo>
                    <a:pt x="5775" y="9284"/>
                  </a:lnTo>
                  <a:lnTo>
                    <a:pt x="27287" y="0"/>
                  </a:lnTo>
                  <a:lnTo>
                    <a:pt x="28775" y="1065"/>
                  </a:lnTo>
                  <a:lnTo>
                    <a:pt x="30428" y="6011"/>
                  </a:lnTo>
                  <a:lnTo>
                    <a:pt x="29281" y="12913"/>
                  </a:lnTo>
                  <a:lnTo>
                    <a:pt x="22796" y="28842"/>
                  </a:lnTo>
                  <a:lnTo>
                    <a:pt x="445" y="55632"/>
                  </a:lnTo>
                  <a:lnTo>
                    <a:pt x="2079" y="55898"/>
                  </a:lnTo>
                  <a:lnTo>
                    <a:pt x="32759" y="56108"/>
                  </a:lnTo>
                  <a:lnTo>
                    <a:pt x="39888" y="56111"/>
                  </a:lnTo>
                  <a:lnTo>
                    <a:pt x="41409" y="56817"/>
                  </a:lnTo>
                  <a:lnTo>
                    <a:pt x="42422" y="57993"/>
                  </a:lnTo>
                  <a:lnTo>
                    <a:pt x="44450" y="624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2" name="SMARTInkShape-5076"/>
            <p:cNvSpPr/>
            <p:nvPr>
              <p:custDataLst>
                <p:tags r:id="rId110"/>
              </p:custDataLst>
            </p:nvPr>
          </p:nvSpPr>
          <p:spPr>
            <a:xfrm>
              <a:off x="8497544" y="3619762"/>
              <a:ext cx="36857" cy="44189"/>
            </a:xfrm>
            <a:custGeom>
              <a:avLst/>
              <a:gdLst/>
              <a:ahLst/>
              <a:cxnLst/>
              <a:rect l="0" t="0" r="0" b="0"/>
              <a:pathLst>
                <a:path w="36857" h="44189">
                  <a:moveTo>
                    <a:pt x="17806" y="6088"/>
                  </a:moveTo>
                  <a:lnTo>
                    <a:pt x="17806" y="6088"/>
                  </a:lnTo>
                  <a:lnTo>
                    <a:pt x="17806" y="2717"/>
                  </a:lnTo>
                  <a:lnTo>
                    <a:pt x="18511" y="1724"/>
                  </a:lnTo>
                  <a:lnTo>
                    <a:pt x="19688" y="1062"/>
                  </a:lnTo>
                  <a:lnTo>
                    <a:pt x="23274" y="0"/>
                  </a:lnTo>
                  <a:lnTo>
                    <a:pt x="23568" y="618"/>
                  </a:lnTo>
                  <a:lnTo>
                    <a:pt x="24078" y="8599"/>
                  </a:lnTo>
                  <a:lnTo>
                    <a:pt x="20762" y="18042"/>
                  </a:lnTo>
                  <a:lnTo>
                    <a:pt x="11288" y="31111"/>
                  </a:lnTo>
                  <a:lnTo>
                    <a:pt x="0" y="42911"/>
                  </a:lnTo>
                  <a:lnTo>
                    <a:pt x="291" y="43337"/>
                  </a:lnTo>
                  <a:lnTo>
                    <a:pt x="2495" y="43810"/>
                  </a:lnTo>
                  <a:lnTo>
                    <a:pt x="33714" y="44181"/>
                  </a:lnTo>
                  <a:lnTo>
                    <a:pt x="36856" y="441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3" name="SMARTInkShape-5077"/>
            <p:cNvSpPr/>
            <p:nvPr>
              <p:custDataLst>
                <p:tags r:id="rId111"/>
              </p:custDataLst>
            </p:nvPr>
          </p:nvSpPr>
          <p:spPr>
            <a:xfrm>
              <a:off x="8712200" y="385445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0"/>
                  </a:moveTo>
                  <a:lnTo>
                    <a:pt x="0" y="0"/>
                  </a:lnTo>
                  <a:lnTo>
                    <a:pt x="16606" y="705"/>
                  </a:lnTo>
                  <a:lnTo>
                    <a:pt x="45368" y="5762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4" name="SMARTInkShape-5078"/>
            <p:cNvSpPr/>
            <p:nvPr>
              <p:custDataLst>
                <p:tags r:id="rId112"/>
              </p:custDataLst>
            </p:nvPr>
          </p:nvSpPr>
          <p:spPr>
            <a:xfrm>
              <a:off x="8724900" y="3812691"/>
              <a:ext cx="57151" cy="16360"/>
            </a:xfrm>
            <a:custGeom>
              <a:avLst/>
              <a:gdLst/>
              <a:ahLst/>
              <a:cxnLst/>
              <a:rect l="0" t="0" r="0" b="0"/>
              <a:pathLst>
                <a:path w="57151" h="16360">
                  <a:moveTo>
                    <a:pt x="0" y="3659"/>
                  </a:moveTo>
                  <a:lnTo>
                    <a:pt x="0" y="3659"/>
                  </a:lnTo>
                  <a:lnTo>
                    <a:pt x="0" y="288"/>
                  </a:lnTo>
                  <a:lnTo>
                    <a:pt x="1411" y="0"/>
                  </a:lnTo>
                  <a:lnTo>
                    <a:pt x="29853" y="6846"/>
                  </a:lnTo>
                  <a:lnTo>
                    <a:pt x="57150" y="163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5" name="SMARTInkShape-5079"/>
            <p:cNvSpPr/>
            <p:nvPr>
              <p:custDataLst>
                <p:tags r:id="rId113"/>
              </p:custDataLst>
            </p:nvPr>
          </p:nvSpPr>
          <p:spPr>
            <a:xfrm>
              <a:off x="8737707" y="3810000"/>
              <a:ext cx="18944" cy="88901"/>
            </a:xfrm>
            <a:custGeom>
              <a:avLst/>
              <a:gdLst/>
              <a:ahLst/>
              <a:cxnLst/>
              <a:rect l="0" t="0" r="0" b="0"/>
              <a:pathLst>
                <a:path w="18944" h="88901">
                  <a:moveTo>
                    <a:pt x="18943" y="0"/>
                  </a:moveTo>
                  <a:lnTo>
                    <a:pt x="18943" y="0"/>
                  </a:lnTo>
                  <a:lnTo>
                    <a:pt x="8112" y="26732"/>
                  </a:lnTo>
                  <a:lnTo>
                    <a:pt x="1725" y="51063"/>
                  </a:lnTo>
                  <a:lnTo>
                    <a:pt x="0" y="77589"/>
                  </a:lnTo>
                  <a:lnTo>
                    <a:pt x="1822" y="82226"/>
                  </a:lnTo>
                  <a:lnTo>
                    <a:pt x="6243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6" name="SMARTInkShape-5080"/>
            <p:cNvSpPr/>
            <p:nvPr>
              <p:custDataLst>
                <p:tags r:id="rId114"/>
              </p:custDataLst>
            </p:nvPr>
          </p:nvSpPr>
          <p:spPr>
            <a:xfrm>
              <a:off x="8579457" y="3782899"/>
              <a:ext cx="97636" cy="85110"/>
            </a:xfrm>
            <a:custGeom>
              <a:avLst/>
              <a:gdLst/>
              <a:ahLst/>
              <a:cxnLst/>
              <a:rect l="0" t="0" r="0" b="0"/>
              <a:pathLst>
                <a:path w="97636" h="85110">
                  <a:moveTo>
                    <a:pt x="24793" y="20751"/>
                  </a:moveTo>
                  <a:lnTo>
                    <a:pt x="24793" y="20751"/>
                  </a:lnTo>
                  <a:lnTo>
                    <a:pt x="19325" y="15284"/>
                  </a:lnTo>
                  <a:lnTo>
                    <a:pt x="18326" y="15695"/>
                  </a:lnTo>
                  <a:lnTo>
                    <a:pt x="15333" y="18033"/>
                  </a:lnTo>
                  <a:lnTo>
                    <a:pt x="6311" y="33430"/>
                  </a:lnTo>
                  <a:lnTo>
                    <a:pt x="1443" y="52495"/>
                  </a:lnTo>
                  <a:lnTo>
                    <a:pt x="0" y="68178"/>
                  </a:lnTo>
                  <a:lnTo>
                    <a:pt x="1544" y="75461"/>
                  </a:lnTo>
                  <a:lnTo>
                    <a:pt x="2943" y="78391"/>
                  </a:lnTo>
                  <a:lnTo>
                    <a:pt x="4583" y="80344"/>
                  </a:lnTo>
                  <a:lnTo>
                    <a:pt x="8285" y="82515"/>
                  </a:lnTo>
                  <a:lnTo>
                    <a:pt x="10259" y="81682"/>
                  </a:lnTo>
                  <a:lnTo>
                    <a:pt x="27954" y="65360"/>
                  </a:lnTo>
                  <a:lnTo>
                    <a:pt x="36423" y="48297"/>
                  </a:lnTo>
                  <a:lnTo>
                    <a:pt x="36780" y="48993"/>
                  </a:lnTo>
                  <a:lnTo>
                    <a:pt x="37988" y="56009"/>
                  </a:lnTo>
                  <a:lnTo>
                    <a:pt x="43205" y="63575"/>
                  </a:lnTo>
                  <a:lnTo>
                    <a:pt x="57879" y="82477"/>
                  </a:lnTo>
                  <a:lnTo>
                    <a:pt x="60961" y="84480"/>
                  </a:lnTo>
                  <a:lnTo>
                    <a:pt x="64428" y="85109"/>
                  </a:lnTo>
                  <a:lnTo>
                    <a:pt x="76758" y="84420"/>
                  </a:lnTo>
                  <a:lnTo>
                    <a:pt x="81520" y="82445"/>
                  </a:lnTo>
                  <a:lnTo>
                    <a:pt x="83778" y="80930"/>
                  </a:lnTo>
                  <a:lnTo>
                    <a:pt x="90326" y="65315"/>
                  </a:lnTo>
                  <a:lnTo>
                    <a:pt x="95955" y="39754"/>
                  </a:lnTo>
                  <a:lnTo>
                    <a:pt x="97635" y="31303"/>
                  </a:lnTo>
                  <a:lnTo>
                    <a:pt x="95738" y="18150"/>
                  </a:lnTo>
                  <a:lnTo>
                    <a:pt x="90191" y="8306"/>
                  </a:lnTo>
                  <a:lnTo>
                    <a:pt x="83021" y="1579"/>
                  </a:lnTo>
                  <a:lnTo>
                    <a:pt x="79839" y="209"/>
                  </a:lnTo>
                  <a:lnTo>
                    <a:pt x="77013" y="0"/>
                  </a:lnTo>
                  <a:lnTo>
                    <a:pt x="69243" y="17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42" name="SMARTInkShape-Group1069"/>
          <p:cNvGrpSpPr/>
          <p:nvPr/>
        </p:nvGrpSpPr>
        <p:grpSpPr>
          <a:xfrm>
            <a:off x="7010988" y="3672065"/>
            <a:ext cx="1193213" cy="283986"/>
            <a:chOff x="7010988" y="3672065"/>
            <a:chExt cx="1193213" cy="283986"/>
          </a:xfrm>
        </p:grpSpPr>
        <p:sp>
          <p:nvSpPr>
            <p:cNvPr id="628" name="SMARTInkShape-5081"/>
            <p:cNvSpPr/>
            <p:nvPr>
              <p:custDataLst>
                <p:tags r:id="rId92"/>
              </p:custDataLst>
            </p:nvPr>
          </p:nvSpPr>
          <p:spPr>
            <a:xfrm>
              <a:off x="7010988" y="3856886"/>
              <a:ext cx="120063" cy="91668"/>
            </a:xfrm>
            <a:custGeom>
              <a:avLst/>
              <a:gdLst/>
              <a:ahLst/>
              <a:cxnLst/>
              <a:rect l="0" t="0" r="0" b="0"/>
              <a:pathLst>
                <a:path w="120063" h="91668">
                  <a:moveTo>
                    <a:pt x="5762" y="10264"/>
                  </a:moveTo>
                  <a:lnTo>
                    <a:pt x="5762" y="10264"/>
                  </a:lnTo>
                  <a:lnTo>
                    <a:pt x="5762" y="6605"/>
                  </a:lnTo>
                  <a:lnTo>
                    <a:pt x="2391" y="37869"/>
                  </a:lnTo>
                  <a:lnTo>
                    <a:pt x="0" y="66595"/>
                  </a:lnTo>
                  <a:lnTo>
                    <a:pt x="292" y="84104"/>
                  </a:lnTo>
                  <a:lnTo>
                    <a:pt x="1410" y="87008"/>
                  </a:lnTo>
                  <a:lnTo>
                    <a:pt x="4902" y="91667"/>
                  </a:lnTo>
                  <a:lnTo>
                    <a:pt x="7261" y="88541"/>
                  </a:lnTo>
                  <a:lnTo>
                    <a:pt x="9956" y="82448"/>
                  </a:lnTo>
                  <a:lnTo>
                    <a:pt x="16992" y="53711"/>
                  </a:lnTo>
                  <a:lnTo>
                    <a:pt x="28396" y="23007"/>
                  </a:lnTo>
                  <a:lnTo>
                    <a:pt x="29933" y="19455"/>
                  </a:lnTo>
                  <a:lnTo>
                    <a:pt x="31048" y="18508"/>
                  </a:lnTo>
                  <a:lnTo>
                    <a:pt x="34169" y="17456"/>
                  </a:lnTo>
                  <a:lnTo>
                    <a:pt x="35283" y="17881"/>
                  </a:lnTo>
                  <a:lnTo>
                    <a:pt x="36027" y="18869"/>
                  </a:lnTo>
                  <a:lnTo>
                    <a:pt x="37557" y="21850"/>
                  </a:lnTo>
                  <a:lnTo>
                    <a:pt x="40589" y="25526"/>
                  </a:lnTo>
                  <a:lnTo>
                    <a:pt x="48034" y="55810"/>
                  </a:lnTo>
                  <a:lnTo>
                    <a:pt x="49244" y="61786"/>
                  </a:lnTo>
                  <a:lnTo>
                    <a:pt x="50272" y="63662"/>
                  </a:lnTo>
                  <a:lnTo>
                    <a:pt x="51663" y="64913"/>
                  </a:lnTo>
                  <a:lnTo>
                    <a:pt x="53296" y="65746"/>
                  </a:lnTo>
                  <a:lnTo>
                    <a:pt x="54385" y="65597"/>
                  </a:lnTo>
                  <a:lnTo>
                    <a:pt x="55110" y="64792"/>
                  </a:lnTo>
                  <a:lnTo>
                    <a:pt x="74153" y="34767"/>
                  </a:lnTo>
                  <a:lnTo>
                    <a:pt x="93485" y="6323"/>
                  </a:lnTo>
                  <a:lnTo>
                    <a:pt x="99549" y="1457"/>
                  </a:lnTo>
                  <a:lnTo>
                    <a:pt x="102153" y="159"/>
                  </a:lnTo>
                  <a:lnTo>
                    <a:pt x="103889" y="0"/>
                  </a:lnTo>
                  <a:lnTo>
                    <a:pt x="105047" y="599"/>
                  </a:lnTo>
                  <a:lnTo>
                    <a:pt x="107039" y="4557"/>
                  </a:lnTo>
                  <a:lnTo>
                    <a:pt x="111421" y="18686"/>
                  </a:lnTo>
                  <a:lnTo>
                    <a:pt x="114216" y="49121"/>
                  </a:lnTo>
                  <a:lnTo>
                    <a:pt x="120062" y="674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9" name="SMARTInkShape-5082"/>
            <p:cNvSpPr/>
            <p:nvPr>
              <p:custDataLst>
                <p:tags r:id="rId93"/>
              </p:custDataLst>
            </p:nvPr>
          </p:nvSpPr>
          <p:spPr>
            <a:xfrm>
              <a:off x="7156827" y="3718030"/>
              <a:ext cx="37417" cy="72921"/>
            </a:xfrm>
            <a:custGeom>
              <a:avLst/>
              <a:gdLst/>
              <a:ahLst/>
              <a:cxnLst/>
              <a:rect l="0" t="0" r="0" b="0"/>
              <a:pathLst>
                <a:path w="37417" h="72921">
                  <a:moveTo>
                    <a:pt x="18673" y="9420"/>
                  </a:moveTo>
                  <a:lnTo>
                    <a:pt x="18673" y="9420"/>
                  </a:lnTo>
                  <a:lnTo>
                    <a:pt x="25415" y="6049"/>
                  </a:lnTo>
                  <a:lnTo>
                    <a:pt x="27401" y="4351"/>
                  </a:lnTo>
                  <a:lnTo>
                    <a:pt x="29607" y="582"/>
                  </a:lnTo>
                  <a:lnTo>
                    <a:pt x="30902" y="0"/>
                  </a:lnTo>
                  <a:lnTo>
                    <a:pt x="32470" y="318"/>
                  </a:lnTo>
                  <a:lnTo>
                    <a:pt x="34221" y="1235"/>
                  </a:lnTo>
                  <a:lnTo>
                    <a:pt x="35388" y="2552"/>
                  </a:lnTo>
                  <a:lnTo>
                    <a:pt x="36685" y="5897"/>
                  </a:lnTo>
                  <a:lnTo>
                    <a:pt x="37416" y="11747"/>
                  </a:lnTo>
                  <a:lnTo>
                    <a:pt x="34261" y="21320"/>
                  </a:lnTo>
                  <a:lnTo>
                    <a:pt x="12663" y="52040"/>
                  </a:lnTo>
                  <a:lnTo>
                    <a:pt x="0" y="66167"/>
                  </a:lnTo>
                  <a:lnTo>
                    <a:pt x="3106" y="66450"/>
                  </a:lnTo>
                  <a:lnTo>
                    <a:pt x="4061" y="67196"/>
                  </a:lnTo>
                  <a:lnTo>
                    <a:pt x="5123" y="69905"/>
                  </a:lnTo>
                  <a:lnTo>
                    <a:pt x="6818" y="70910"/>
                  </a:lnTo>
                  <a:lnTo>
                    <a:pt x="22515" y="72744"/>
                  </a:lnTo>
                  <a:lnTo>
                    <a:pt x="36726" y="72918"/>
                  </a:lnTo>
                  <a:lnTo>
                    <a:pt x="31373" y="729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0" name="SMARTInkShape-5083"/>
            <p:cNvSpPr/>
            <p:nvPr>
              <p:custDataLst>
                <p:tags r:id="rId94"/>
              </p:custDataLst>
            </p:nvPr>
          </p:nvSpPr>
          <p:spPr>
            <a:xfrm>
              <a:off x="7284559" y="3724079"/>
              <a:ext cx="87792" cy="231972"/>
            </a:xfrm>
            <a:custGeom>
              <a:avLst/>
              <a:gdLst/>
              <a:ahLst/>
              <a:cxnLst/>
              <a:rect l="0" t="0" r="0" b="0"/>
              <a:pathLst>
                <a:path w="87792" h="231972">
                  <a:moveTo>
                    <a:pt x="87791" y="3371"/>
                  </a:moveTo>
                  <a:lnTo>
                    <a:pt x="87791" y="3371"/>
                  </a:lnTo>
                  <a:lnTo>
                    <a:pt x="84420" y="0"/>
                  </a:lnTo>
                  <a:lnTo>
                    <a:pt x="77120" y="227"/>
                  </a:lnTo>
                  <a:lnTo>
                    <a:pt x="58559" y="6120"/>
                  </a:lnTo>
                  <a:lnTo>
                    <a:pt x="38834" y="25509"/>
                  </a:lnTo>
                  <a:lnTo>
                    <a:pt x="25110" y="47547"/>
                  </a:lnTo>
                  <a:lnTo>
                    <a:pt x="13366" y="73099"/>
                  </a:lnTo>
                  <a:lnTo>
                    <a:pt x="5794" y="98567"/>
                  </a:lnTo>
                  <a:lnTo>
                    <a:pt x="1959" y="122115"/>
                  </a:lnTo>
                  <a:lnTo>
                    <a:pt x="254" y="144341"/>
                  </a:lnTo>
                  <a:lnTo>
                    <a:pt x="0" y="175981"/>
                  </a:lnTo>
                  <a:lnTo>
                    <a:pt x="4080" y="202133"/>
                  </a:lnTo>
                  <a:lnTo>
                    <a:pt x="11544" y="227737"/>
                  </a:lnTo>
                  <a:lnTo>
                    <a:pt x="12971" y="229148"/>
                  </a:lnTo>
                  <a:lnTo>
                    <a:pt x="17941" y="2319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1" name="SMARTInkShape-5084"/>
            <p:cNvSpPr/>
            <p:nvPr>
              <p:custDataLst>
                <p:tags r:id="rId95"/>
              </p:custDataLst>
            </p:nvPr>
          </p:nvSpPr>
          <p:spPr>
            <a:xfrm>
              <a:off x="7368108" y="3822700"/>
              <a:ext cx="98891" cy="92023"/>
            </a:xfrm>
            <a:custGeom>
              <a:avLst/>
              <a:gdLst/>
              <a:ahLst/>
              <a:cxnLst/>
              <a:rect l="0" t="0" r="0" b="0"/>
              <a:pathLst>
                <a:path w="98891" h="92023">
                  <a:moveTo>
                    <a:pt x="23292" y="6350"/>
                  </a:moveTo>
                  <a:lnTo>
                    <a:pt x="23292" y="6350"/>
                  </a:lnTo>
                  <a:lnTo>
                    <a:pt x="19921" y="9721"/>
                  </a:lnTo>
                  <a:lnTo>
                    <a:pt x="8546" y="34911"/>
                  </a:lnTo>
                  <a:lnTo>
                    <a:pt x="1048" y="56205"/>
                  </a:lnTo>
                  <a:lnTo>
                    <a:pt x="0" y="68019"/>
                  </a:lnTo>
                  <a:lnTo>
                    <a:pt x="1886" y="75621"/>
                  </a:lnTo>
                  <a:lnTo>
                    <a:pt x="6915" y="83868"/>
                  </a:lnTo>
                  <a:lnTo>
                    <a:pt x="8846" y="84840"/>
                  </a:lnTo>
                  <a:lnTo>
                    <a:pt x="10839" y="84782"/>
                  </a:lnTo>
                  <a:lnTo>
                    <a:pt x="12873" y="84038"/>
                  </a:lnTo>
                  <a:lnTo>
                    <a:pt x="22479" y="76249"/>
                  </a:lnTo>
                  <a:lnTo>
                    <a:pt x="30890" y="65004"/>
                  </a:lnTo>
                  <a:lnTo>
                    <a:pt x="34480" y="52735"/>
                  </a:lnTo>
                  <a:lnTo>
                    <a:pt x="35544" y="43534"/>
                  </a:lnTo>
                  <a:lnTo>
                    <a:pt x="36399" y="42428"/>
                  </a:lnTo>
                  <a:lnTo>
                    <a:pt x="37674" y="42396"/>
                  </a:lnTo>
                  <a:lnTo>
                    <a:pt x="39231" y="43081"/>
                  </a:lnTo>
                  <a:lnTo>
                    <a:pt x="44791" y="50786"/>
                  </a:lnTo>
                  <a:lnTo>
                    <a:pt x="57188" y="79735"/>
                  </a:lnTo>
                  <a:lnTo>
                    <a:pt x="60000" y="82790"/>
                  </a:lnTo>
                  <a:lnTo>
                    <a:pt x="78699" y="91467"/>
                  </a:lnTo>
                  <a:lnTo>
                    <a:pt x="82102" y="92022"/>
                  </a:lnTo>
                  <a:lnTo>
                    <a:pt x="87766" y="90758"/>
                  </a:lnTo>
                  <a:lnTo>
                    <a:pt x="92634" y="85963"/>
                  </a:lnTo>
                  <a:lnTo>
                    <a:pt x="96444" y="79128"/>
                  </a:lnTo>
                  <a:lnTo>
                    <a:pt x="98890" y="59479"/>
                  </a:lnTo>
                  <a:lnTo>
                    <a:pt x="97813" y="44779"/>
                  </a:lnTo>
                  <a:lnTo>
                    <a:pt x="89387" y="16110"/>
                  </a:lnTo>
                  <a:lnTo>
                    <a:pt x="8679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2" name="SMARTInkShape-5085"/>
            <p:cNvSpPr/>
            <p:nvPr>
              <p:custDataLst>
                <p:tags r:id="rId96"/>
              </p:custDataLst>
            </p:nvPr>
          </p:nvSpPr>
          <p:spPr>
            <a:xfrm>
              <a:off x="7513194" y="3905250"/>
              <a:ext cx="29342" cy="50325"/>
            </a:xfrm>
            <a:custGeom>
              <a:avLst/>
              <a:gdLst/>
              <a:ahLst/>
              <a:cxnLst/>
              <a:rect l="0" t="0" r="0" b="0"/>
              <a:pathLst>
                <a:path w="29342" h="50325">
                  <a:moveTo>
                    <a:pt x="11556" y="6350"/>
                  </a:moveTo>
                  <a:lnTo>
                    <a:pt x="11556" y="6350"/>
                  </a:lnTo>
                  <a:lnTo>
                    <a:pt x="1430" y="28012"/>
                  </a:lnTo>
                  <a:lnTo>
                    <a:pt x="0" y="36204"/>
                  </a:lnTo>
                  <a:lnTo>
                    <a:pt x="1030" y="39658"/>
                  </a:lnTo>
                  <a:lnTo>
                    <a:pt x="5936" y="45377"/>
                  </a:lnTo>
                  <a:lnTo>
                    <a:pt x="10940" y="48390"/>
                  </a:lnTo>
                  <a:lnTo>
                    <a:pt x="17723" y="50086"/>
                  </a:lnTo>
                  <a:lnTo>
                    <a:pt x="19901" y="50324"/>
                  </a:lnTo>
                  <a:lnTo>
                    <a:pt x="22058" y="49071"/>
                  </a:lnTo>
                  <a:lnTo>
                    <a:pt x="26336" y="43917"/>
                  </a:lnTo>
                  <a:lnTo>
                    <a:pt x="28708" y="36923"/>
                  </a:lnTo>
                  <a:lnTo>
                    <a:pt x="29341" y="33081"/>
                  </a:lnTo>
                  <a:lnTo>
                    <a:pt x="28162" y="25051"/>
                  </a:lnTo>
                  <a:lnTo>
                    <a:pt x="21656" y="8398"/>
                  </a:lnTo>
                  <a:lnTo>
                    <a:pt x="17692" y="3732"/>
                  </a:lnTo>
                  <a:lnTo>
                    <a:pt x="1155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3" name="SMARTInkShape-5086"/>
            <p:cNvSpPr/>
            <p:nvPr>
              <p:custDataLst>
                <p:tags r:id="rId97"/>
              </p:custDataLst>
            </p:nvPr>
          </p:nvSpPr>
          <p:spPr>
            <a:xfrm>
              <a:off x="7531100" y="3750128"/>
              <a:ext cx="50801" cy="66223"/>
            </a:xfrm>
            <a:custGeom>
              <a:avLst/>
              <a:gdLst/>
              <a:ahLst/>
              <a:cxnLst/>
              <a:rect l="0" t="0" r="0" b="0"/>
              <a:pathLst>
                <a:path w="50801" h="66223">
                  <a:moveTo>
                    <a:pt x="0" y="21772"/>
                  </a:moveTo>
                  <a:lnTo>
                    <a:pt x="0" y="21772"/>
                  </a:lnTo>
                  <a:lnTo>
                    <a:pt x="0" y="15030"/>
                  </a:lnTo>
                  <a:lnTo>
                    <a:pt x="1411" y="12338"/>
                  </a:lnTo>
                  <a:lnTo>
                    <a:pt x="14305" y="757"/>
                  </a:lnTo>
                  <a:lnTo>
                    <a:pt x="17298" y="0"/>
                  </a:lnTo>
                  <a:lnTo>
                    <a:pt x="32939" y="2224"/>
                  </a:lnTo>
                  <a:lnTo>
                    <a:pt x="34659" y="3096"/>
                  </a:lnTo>
                  <a:lnTo>
                    <a:pt x="35806" y="4382"/>
                  </a:lnTo>
                  <a:lnTo>
                    <a:pt x="36571" y="5945"/>
                  </a:lnTo>
                  <a:lnTo>
                    <a:pt x="37647" y="14888"/>
                  </a:lnTo>
                  <a:lnTo>
                    <a:pt x="35682" y="17888"/>
                  </a:lnTo>
                  <a:lnTo>
                    <a:pt x="5517" y="41987"/>
                  </a:lnTo>
                  <a:lnTo>
                    <a:pt x="2453" y="46749"/>
                  </a:lnTo>
                  <a:lnTo>
                    <a:pt x="727" y="53396"/>
                  </a:lnTo>
                  <a:lnTo>
                    <a:pt x="484" y="55555"/>
                  </a:lnTo>
                  <a:lnTo>
                    <a:pt x="1734" y="56994"/>
                  </a:lnTo>
                  <a:lnTo>
                    <a:pt x="6885" y="58593"/>
                  </a:lnTo>
                  <a:lnTo>
                    <a:pt x="37254" y="59822"/>
                  </a:lnTo>
                  <a:lnTo>
                    <a:pt x="39653" y="59839"/>
                  </a:lnTo>
                  <a:lnTo>
                    <a:pt x="44199" y="61739"/>
                  </a:lnTo>
                  <a:lnTo>
                    <a:pt x="50800" y="662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4" name="SMARTInkShape-5087"/>
            <p:cNvSpPr/>
            <p:nvPr>
              <p:custDataLst>
                <p:tags r:id="rId98"/>
              </p:custDataLst>
            </p:nvPr>
          </p:nvSpPr>
          <p:spPr>
            <a:xfrm>
              <a:off x="7664450" y="3873762"/>
              <a:ext cx="38101" cy="6089"/>
            </a:xfrm>
            <a:custGeom>
              <a:avLst/>
              <a:gdLst/>
              <a:ahLst/>
              <a:cxnLst/>
              <a:rect l="0" t="0" r="0" b="0"/>
              <a:pathLst>
                <a:path w="38101" h="6089">
                  <a:moveTo>
                    <a:pt x="0" y="6088"/>
                  </a:moveTo>
                  <a:lnTo>
                    <a:pt x="0" y="6088"/>
                  </a:lnTo>
                  <a:lnTo>
                    <a:pt x="27288" y="6088"/>
                  </a:lnTo>
                  <a:lnTo>
                    <a:pt x="28775" y="5382"/>
                  </a:lnTo>
                  <a:lnTo>
                    <a:pt x="29767" y="4207"/>
                  </a:lnTo>
                  <a:lnTo>
                    <a:pt x="30428" y="2717"/>
                  </a:lnTo>
                  <a:lnTo>
                    <a:pt x="31574" y="1724"/>
                  </a:lnTo>
                  <a:lnTo>
                    <a:pt x="37102" y="0"/>
                  </a:lnTo>
                  <a:lnTo>
                    <a:pt x="37434" y="618"/>
                  </a:lnTo>
                  <a:lnTo>
                    <a:pt x="38100" y="60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5" name="SMARTInkShape-5088"/>
            <p:cNvSpPr/>
            <p:nvPr>
              <p:custDataLst>
                <p:tags r:id="rId99"/>
              </p:custDataLst>
            </p:nvPr>
          </p:nvSpPr>
          <p:spPr>
            <a:xfrm>
              <a:off x="7782891" y="3807013"/>
              <a:ext cx="125489" cy="95354"/>
            </a:xfrm>
            <a:custGeom>
              <a:avLst/>
              <a:gdLst/>
              <a:ahLst/>
              <a:cxnLst/>
              <a:rect l="0" t="0" r="0" b="0"/>
              <a:pathLst>
                <a:path w="125489" h="95354">
                  <a:moveTo>
                    <a:pt x="27609" y="9337"/>
                  </a:moveTo>
                  <a:lnTo>
                    <a:pt x="27609" y="9337"/>
                  </a:lnTo>
                  <a:lnTo>
                    <a:pt x="24238" y="9337"/>
                  </a:lnTo>
                  <a:lnTo>
                    <a:pt x="20701" y="14981"/>
                  </a:lnTo>
                  <a:lnTo>
                    <a:pt x="9311" y="42594"/>
                  </a:lnTo>
                  <a:lnTo>
                    <a:pt x="942" y="68423"/>
                  </a:lnTo>
                  <a:lnTo>
                    <a:pt x="0" y="81693"/>
                  </a:lnTo>
                  <a:lnTo>
                    <a:pt x="736" y="87208"/>
                  </a:lnTo>
                  <a:lnTo>
                    <a:pt x="2638" y="90884"/>
                  </a:lnTo>
                  <a:lnTo>
                    <a:pt x="5317" y="93335"/>
                  </a:lnTo>
                  <a:lnTo>
                    <a:pt x="8514" y="94969"/>
                  </a:lnTo>
                  <a:lnTo>
                    <a:pt x="12057" y="95353"/>
                  </a:lnTo>
                  <a:lnTo>
                    <a:pt x="19757" y="93898"/>
                  </a:lnTo>
                  <a:lnTo>
                    <a:pt x="32024" y="85741"/>
                  </a:lnTo>
                  <a:lnTo>
                    <a:pt x="47400" y="71048"/>
                  </a:lnTo>
                  <a:lnTo>
                    <a:pt x="52790" y="60604"/>
                  </a:lnTo>
                  <a:lnTo>
                    <a:pt x="80843" y="77151"/>
                  </a:lnTo>
                  <a:lnTo>
                    <a:pt x="93320" y="82739"/>
                  </a:lnTo>
                  <a:lnTo>
                    <a:pt x="101734" y="84293"/>
                  </a:lnTo>
                  <a:lnTo>
                    <a:pt x="105954" y="83297"/>
                  </a:lnTo>
                  <a:lnTo>
                    <a:pt x="114405" y="78427"/>
                  </a:lnTo>
                  <a:lnTo>
                    <a:pt x="117223" y="75152"/>
                  </a:lnTo>
                  <a:lnTo>
                    <a:pt x="125488" y="52280"/>
                  </a:lnTo>
                  <a:lnTo>
                    <a:pt x="124110" y="23725"/>
                  </a:lnTo>
                  <a:lnTo>
                    <a:pt x="123415" y="10087"/>
                  </a:lnTo>
                  <a:lnTo>
                    <a:pt x="121819" y="5604"/>
                  </a:lnTo>
                  <a:lnTo>
                    <a:pt x="119343" y="2615"/>
                  </a:lnTo>
                  <a:lnTo>
                    <a:pt x="116281" y="622"/>
                  </a:lnTo>
                  <a:lnTo>
                    <a:pt x="113536" y="0"/>
                  </a:lnTo>
                  <a:lnTo>
                    <a:pt x="110998" y="290"/>
                  </a:lnTo>
                  <a:lnTo>
                    <a:pt x="103809" y="29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6" name="SMARTInkShape-5089"/>
            <p:cNvSpPr/>
            <p:nvPr>
              <p:custDataLst>
                <p:tags r:id="rId100"/>
              </p:custDataLst>
            </p:nvPr>
          </p:nvSpPr>
          <p:spPr>
            <a:xfrm>
              <a:off x="7954323" y="3860800"/>
              <a:ext cx="14928" cy="78195"/>
            </a:xfrm>
            <a:custGeom>
              <a:avLst/>
              <a:gdLst/>
              <a:ahLst/>
              <a:cxnLst/>
              <a:rect l="0" t="0" r="0" b="0"/>
              <a:pathLst>
                <a:path w="14928" h="78195">
                  <a:moveTo>
                    <a:pt x="14927" y="0"/>
                  </a:moveTo>
                  <a:lnTo>
                    <a:pt x="14927" y="0"/>
                  </a:lnTo>
                  <a:lnTo>
                    <a:pt x="4096" y="28129"/>
                  </a:lnTo>
                  <a:lnTo>
                    <a:pt x="0" y="39313"/>
                  </a:lnTo>
                  <a:lnTo>
                    <a:pt x="36" y="44553"/>
                  </a:lnTo>
                  <a:lnTo>
                    <a:pt x="7953" y="74200"/>
                  </a:lnTo>
                  <a:lnTo>
                    <a:pt x="8299" y="78133"/>
                  </a:lnTo>
                  <a:lnTo>
                    <a:pt x="8393" y="78194"/>
                  </a:lnTo>
                  <a:lnTo>
                    <a:pt x="8577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7" name="SMARTInkShape-5090"/>
            <p:cNvSpPr/>
            <p:nvPr>
              <p:custDataLst>
                <p:tags r:id="rId101"/>
              </p:custDataLst>
            </p:nvPr>
          </p:nvSpPr>
          <p:spPr>
            <a:xfrm>
              <a:off x="7950200" y="3848100"/>
              <a:ext cx="50801" cy="12701"/>
            </a:xfrm>
            <a:custGeom>
              <a:avLst/>
              <a:gdLst/>
              <a:ahLst/>
              <a:cxnLst/>
              <a:rect l="0" t="0" r="0" b="0"/>
              <a:pathLst>
                <a:path w="50801" h="12701">
                  <a:moveTo>
                    <a:pt x="0" y="0"/>
                  </a:moveTo>
                  <a:lnTo>
                    <a:pt x="0" y="0"/>
                  </a:lnTo>
                  <a:lnTo>
                    <a:pt x="15901" y="705"/>
                  </a:lnTo>
                  <a:lnTo>
                    <a:pt x="42632" y="7839"/>
                  </a:lnTo>
                  <a:lnTo>
                    <a:pt x="508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8" name="SMARTInkShape-5091"/>
            <p:cNvSpPr/>
            <p:nvPr>
              <p:custDataLst>
                <p:tags r:id="rId102"/>
              </p:custDataLst>
            </p:nvPr>
          </p:nvSpPr>
          <p:spPr>
            <a:xfrm>
              <a:off x="7937500" y="3892550"/>
              <a:ext cx="44451" cy="1"/>
            </a:xfrm>
            <a:custGeom>
              <a:avLst/>
              <a:gdLst/>
              <a:ahLst/>
              <a:cxnLst/>
              <a:rect l="0" t="0" r="0" b="0"/>
              <a:pathLst>
                <a:path w="44451" h="1">
                  <a:moveTo>
                    <a:pt x="0" y="0"/>
                  </a:moveTo>
                  <a:lnTo>
                    <a:pt x="0" y="0"/>
                  </a:lnTo>
                  <a:lnTo>
                    <a:pt x="30038" y="0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9" name="SMARTInkShape-5092"/>
            <p:cNvSpPr/>
            <p:nvPr>
              <p:custDataLst>
                <p:tags r:id="rId103"/>
              </p:custDataLst>
            </p:nvPr>
          </p:nvSpPr>
          <p:spPr>
            <a:xfrm>
              <a:off x="7972944" y="3727496"/>
              <a:ext cx="47107" cy="57105"/>
            </a:xfrm>
            <a:custGeom>
              <a:avLst/>
              <a:gdLst/>
              <a:ahLst/>
              <a:cxnLst/>
              <a:rect l="0" t="0" r="0" b="0"/>
              <a:pathLst>
                <a:path w="47107" h="57105">
                  <a:moveTo>
                    <a:pt x="15356" y="12654"/>
                  </a:moveTo>
                  <a:lnTo>
                    <a:pt x="15356" y="12654"/>
                  </a:lnTo>
                  <a:lnTo>
                    <a:pt x="18727" y="5912"/>
                  </a:lnTo>
                  <a:lnTo>
                    <a:pt x="20425" y="3926"/>
                  </a:lnTo>
                  <a:lnTo>
                    <a:pt x="26912" y="477"/>
                  </a:lnTo>
                  <a:lnTo>
                    <a:pt x="33423" y="0"/>
                  </a:lnTo>
                  <a:lnTo>
                    <a:pt x="32087" y="1856"/>
                  </a:lnTo>
                  <a:lnTo>
                    <a:pt x="27369" y="8749"/>
                  </a:lnTo>
                  <a:lnTo>
                    <a:pt x="25481" y="12167"/>
                  </a:lnTo>
                  <a:lnTo>
                    <a:pt x="19621" y="17847"/>
                  </a:lnTo>
                  <a:lnTo>
                    <a:pt x="789" y="33753"/>
                  </a:lnTo>
                  <a:lnTo>
                    <a:pt x="0" y="35892"/>
                  </a:lnTo>
                  <a:lnTo>
                    <a:pt x="180" y="38024"/>
                  </a:lnTo>
                  <a:lnTo>
                    <a:pt x="1005" y="40150"/>
                  </a:lnTo>
                  <a:lnTo>
                    <a:pt x="2261" y="41569"/>
                  </a:lnTo>
                  <a:lnTo>
                    <a:pt x="17754" y="48519"/>
                  </a:lnTo>
                  <a:lnTo>
                    <a:pt x="29575" y="50313"/>
                  </a:lnTo>
                  <a:lnTo>
                    <a:pt x="36492" y="51263"/>
                  </a:lnTo>
                  <a:lnTo>
                    <a:pt x="47106" y="571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0" name="SMARTInkShape-5093"/>
            <p:cNvSpPr/>
            <p:nvPr>
              <p:custDataLst>
                <p:tags r:id="rId104"/>
              </p:custDataLst>
            </p:nvPr>
          </p:nvSpPr>
          <p:spPr>
            <a:xfrm>
              <a:off x="8096250" y="3689350"/>
              <a:ext cx="33884" cy="247651"/>
            </a:xfrm>
            <a:custGeom>
              <a:avLst/>
              <a:gdLst/>
              <a:ahLst/>
              <a:cxnLst/>
              <a:rect l="0" t="0" r="0" b="0"/>
              <a:pathLst>
                <a:path w="33884" h="247651">
                  <a:moveTo>
                    <a:pt x="6350" y="0"/>
                  </a:moveTo>
                  <a:lnTo>
                    <a:pt x="6350" y="0"/>
                  </a:lnTo>
                  <a:lnTo>
                    <a:pt x="6350" y="10113"/>
                  </a:lnTo>
                  <a:lnTo>
                    <a:pt x="16489" y="34610"/>
                  </a:lnTo>
                  <a:lnTo>
                    <a:pt x="24026" y="54893"/>
                  </a:lnTo>
                  <a:lnTo>
                    <a:pt x="30199" y="79901"/>
                  </a:lnTo>
                  <a:lnTo>
                    <a:pt x="33883" y="107478"/>
                  </a:lnTo>
                  <a:lnTo>
                    <a:pt x="33169" y="136198"/>
                  </a:lnTo>
                  <a:lnTo>
                    <a:pt x="30499" y="163544"/>
                  </a:lnTo>
                  <a:lnTo>
                    <a:pt x="26255" y="189102"/>
                  </a:lnTo>
                  <a:lnTo>
                    <a:pt x="19665" y="212222"/>
                  </a:lnTo>
                  <a:lnTo>
                    <a:pt x="2377" y="243889"/>
                  </a:lnTo>
                  <a:lnTo>
                    <a:pt x="0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1" name="SMARTInkShape-5094"/>
            <p:cNvSpPr/>
            <p:nvPr>
              <p:custDataLst>
                <p:tags r:id="rId105"/>
              </p:custDataLst>
            </p:nvPr>
          </p:nvSpPr>
          <p:spPr>
            <a:xfrm>
              <a:off x="8159750" y="3672065"/>
              <a:ext cx="44451" cy="61736"/>
            </a:xfrm>
            <a:custGeom>
              <a:avLst/>
              <a:gdLst/>
              <a:ahLst/>
              <a:cxnLst/>
              <a:rect l="0" t="0" r="0" b="0"/>
              <a:pathLst>
                <a:path w="44451" h="61736">
                  <a:moveTo>
                    <a:pt x="0" y="10935"/>
                  </a:moveTo>
                  <a:lnTo>
                    <a:pt x="0" y="10935"/>
                  </a:lnTo>
                  <a:lnTo>
                    <a:pt x="3371" y="4193"/>
                  </a:lnTo>
                  <a:lnTo>
                    <a:pt x="5069" y="2207"/>
                  </a:lnTo>
                  <a:lnTo>
                    <a:pt x="8838" y="0"/>
                  </a:lnTo>
                  <a:lnTo>
                    <a:pt x="14746" y="901"/>
                  </a:lnTo>
                  <a:lnTo>
                    <a:pt x="23296" y="3858"/>
                  </a:lnTo>
                  <a:lnTo>
                    <a:pt x="28147" y="7740"/>
                  </a:lnTo>
                  <a:lnTo>
                    <a:pt x="28642" y="10216"/>
                  </a:lnTo>
                  <a:lnTo>
                    <a:pt x="27312" y="16730"/>
                  </a:lnTo>
                  <a:lnTo>
                    <a:pt x="13719" y="34659"/>
                  </a:lnTo>
                  <a:lnTo>
                    <a:pt x="1313" y="47683"/>
                  </a:lnTo>
                  <a:lnTo>
                    <a:pt x="1581" y="48839"/>
                  </a:lnTo>
                  <a:lnTo>
                    <a:pt x="3759" y="52005"/>
                  </a:lnTo>
                  <a:lnTo>
                    <a:pt x="8962" y="53883"/>
                  </a:lnTo>
                  <a:lnTo>
                    <a:pt x="40013" y="56073"/>
                  </a:lnTo>
                  <a:lnTo>
                    <a:pt x="41492" y="57255"/>
                  </a:lnTo>
                  <a:lnTo>
                    <a:pt x="44450" y="617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48" name="SMARTInkShape-Group1070"/>
          <p:cNvGrpSpPr/>
          <p:nvPr/>
        </p:nvGrpSpPr>
        <p:grpSpPr>
          <a:xfrm>
            <a:off x="6915150" y="3169042"/>
            <a:ext cx="1873251" cy="399659"/>
            <a:chOff x="6915150" y="3169042"/>
            <a:chExt cx="1873251" cy="399659"/>
          </a:xfrm>
        </p:grpSpPr>
        <p:sp>
          <p:nvSpPr>
            <p:cNvPr id="643" name="SMARTInkShape-5095"/>
            <p:cNvSpPr/>
            <p:nvPr>
              <p:custDataLst>
                <p:tags r:id="rId87"/>
              </p:custDataLst>
            </p:nvPr>
          </p:nvSpPr>
          <p:spPr>
            <a:xfrm>
              <a:off x="7505700" y="3222141"/>
              <a:ext cx="38101" cy="202651"/>
            </a:xfrm>
            <a:custGeom>
              <a:avLst/>
              <a:gdLst/>
              <a:ahLst/>
              <a:cxnLst/>
              <a:rect l="0" t="0" r="0" b="0"/>
              <a:pathLst>
                <a:path w="38101" h="202651">
                  <a:moveTo>
                    <a:pt x="38100" y="3659"/>
                  </a:moveTo>
                  <a:lnTo>
                    <a:pt x="38100" y="3659"/>
                  </a:lnTo>
                  <a:lnTo>
                    <a:pt x="34729" y="288"/>
                  </a:lnTo>
                  <a:lnTo>
                    <a:pt x="33031" y="0"/>
                  </a:lnTo>
                  <a:lnTo>
                    <a:pt x="31192" y="515"/>
                  </a:lnTo>
                  <a:lnTo>
                    <a:pt x="29262" y="1563"/>
                  </a:lnTo>
                  <a:lnTo>
                    <a:pt x="23173" y="9780"/>
                  </a:lnTo>
                  <a:lnTo>
                    <a:pt x="16901" y="34635"/>
                  </a:lnTo>
                  <a:lnTo>
                    <a:pt x="14567" y="58818"/>
                  </a:lnTo>
                  <a:lnTo>
                    <a:pt x="12824" y="86030"/>
                  </a:lnTo>
                  <a:lnTo>
                    <a:pt x="9698" y="114587"/>
                  </a:lnTo>
                  <a:lnTo>
                    <a:pt x="5956" y="139979"/>
                  </a:lnTo>
                  <a:lnTo>
                    <a:pt x="1764" y="170344"/>
                  </a:lnTo>
                  <a:lnTo>
                    <a:pt x="1490" y="184280"/>
                  </a:lnTo>
                  <a:lnTo>
                    <a:pt x="3890" y="196093"/>
                  </a:lnTo>
                  <a:lnTo>
                    <a:pt x="2199" y="201604"/>
                  </a:lnTo>
                  <a:lnTo>
                    <a:pt x="1467" y="202650"/>
                  </a:lnTo>
                  <a:lnTo>
                    <a:pt x="978" y="202642"/>
                  </a:lnTo>
                  <a:lnTo>
                    <a:pt x="652" y="201931"/>
                  </a:lnTo>
                  <a:lnTo>
                    <a:pt x="0" y="1814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4" name="SMARTInkShape-5096"/>
            <p:cNvSpPr/>
            <p:nvPr>
              <p:custDataLst>
                <p:tags r:id="rId88"/>
              </p:custDataLst>
            </p:nvPr>
          </p:nvSpPr>
          <p:spPr>
            <a:xfrm>
              <a:off x="7454900" y="3169042"/>
              <a:ext cx="177801" cy="31359"/>
            </a:xfrm>
            <a:custGeom>
              <a:avLst/>
              <a:gdLst/>
              <a:ahLst/>
              <a:cxnLst/>
              <a:rect l="0" t="0" r="0" b="0"/>
              <a:pathLst>
                <a:path w="177801" h="31359">
                  <a:moveTo>
                    <a:pt x="0" y="5958"/>
                  </a:moveTo>
                  <a:lnTo>
                    <a:pt x="0" y="5958"/>
                  </a:lnTo>
                  <a:lnTo>
                    <a:pt x="0" y="2587"/>
                  </a:lnTo>
                  <a:lnTo>
                    <a:pt x="1411" y="1594"/>
                  </a:lnTo>
                  <a:lnTo>
                    <a:pt x="13815" y="0"/>
                  </a:lnTo>
                  <a:lnTo>
                    <a:pt x="39967" y="3057"/>
                  </a:lnTo>
                  <a:lnTo>
                    <a:pt x="68914" y="11840"/>
                  </a:lnTo>
                  <a:lnTo>
                    <a:pt x="99833" y="16638"/>
                  </a:lnTo>
                  <a:lnTo>
                    <a:pt x="131336" y="21430"/>
                  </a:lnTo>
                  <a:lnTo>
                    <a:pt x="162037" y="25007"/>
                  </a:lnTo>
                  <a:lnTo>
                    <a:pt x="177800" y="313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5" name="SMARTInkShape-5097"/>
            <p:cNvSpPr/>
            <p:nvPr>
              <p:custDataLst>
                <p:tags r:id="rId89"/>
              </p:custDataLst>
            </p:nvPr>
          </p:nvSpPr>
          <p:spPr>
            <a:xfrm>
              <a:off x="7435850" y="3289300"/>
              <a:ext cx="133351" cy="6351"/>
            </a:xfrm>
            <a:custGeom>
              <a:avLst/>
              <a:gdLst/>
              <a:ahLst/>
              <a:cxnLst/>
              <a:rect l="0" t="0" r="0" b="0"/>
              <a:pathLst>
                <a:path w="13335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0507" y="5467"/>
                  </a:lnTo>
                  <a:lnTo>
                    <a:pt x="57174" y="6088"/>
                  </a:lnTo>
                  <a:lnTo>
                    <a:pt x="84046" y="6272"/>
                  </a:lnTo>
                  <a:lnTo>
                    <a:pt x="112636" y="6334"/>
                  </a:lnTo>
                  <a:lnTo>
                    <a:pt x="133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6" name="SMARTInkShape-5098"/>
            <p:cNvSpPr/>
            <p:nvPr>
              <p:custDataLst>
                <p:tags r:id="rId90"/>
              </p:custDataLst>
            </p:nvPr>
          </p:nvSpPr>
          <p:spPr>
            <a:xfrm>
              <a:off x="7665413" y="3403600"/>
              <a:ext cx="82865" cy="62993"/>
            </a:xfrm>
            <a:custGeom>
              <a:avLst/>
              <a:gdLst/>
              <a:ahLst/>
              <a:cxnLst/>
              <a:rect l="0" t="0" r="0" b="0"/>
              <a:pathLst>
                <a:path w="82865" h="62993">
                  <a:moveTo>
                    <a:pt x="37137" y="0"/>
                  </a:moveTo>
                  <a:lnTo>
                    <a:pt x="37137" y="0"/>
                  </a:lnTo>
                  <a:lnTo>
                    <a:pt x="33766" y="0"/>
                  </a:lnTo>
                  <a:lnTo>
                    <a:pt x="24928" y="3371"/>
                  </a:lnTo>
                  <a:lnTo>
                    <a:pt x="10001" y="15580"/>
                  </a:lnTo>
                  <a:lnTo>
                    <a:pt x="3910" y="26680"/>
                  </a:lnTo>
                  <a:lnTo>
                    <a:pt x="0" y="47682"/>
                  </a:lnTo>
                  <a:lnTo>
                    <a:pt x="2501" y="51543"/>
                  </a:lnTo>
                  <a:lnTo>
                    <a:pt x="12805" y="57715"/>
                  </a:lnTo>
                  <a:lnTo>
                    <a:pt x="41007" y="62357"/>
                  </a:lnTo>
                  <a:lnTo>
                    <a:pt x="52027" y="62992"/>
                  </a:lnTo>
                  <a:lnTo>
                    <a:pt x="63511" y="59511"/>
                  </a:lnTo>
                  <a:lnTo>
                    <a:pt x="74259" y="53260"/>
                  </a:lnTo>
                  <a:lnTo>
                    <a:pt x="81387" y="45779"/>
                  </a:lnTo>
                  <a:lnTo>
                    <a:pt x="82864" y="41808"/>
                  </a:lnTo>
                  <a:lnTo>
                    <a:pt x="82625" y="33633"/>
                  </a:lnTo>
                  <a:lnTo>
                    <a:pt x="78285" y="25296"/>
                  </a:lnTo>
                  <a:lnTo>
                    <a:pt x="71653" y="17593"/>
                  </a:lnTo>
                  <a:lnTo>
                    <a:pt x="60691" y="9995"/>
                  </a:lnTo>
                  <a:lnTo>
                    <a:pt x="49837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7" name="SMARTInkShape-5099"/>
            <p:cNvSpPr/>
            <p:nvPr>
              <p:custDataLst>
                <p:tags r:id="rId91"/>
              </p:custDataLst>
            </p:nvPr>
          </p:nvSpPr>
          <p:spPr>
            <a:xfrm>
              <a:off x="6915150" y="3505200"/>
              <a:ext cx="1873251" cy="63501"/>
            </a:xfrm>
            <a:custGeom>
              <a:avLst/>
              <a:gdLst/>
              <a:ahLst/>
              <a:cxnLst/>
              <a:rect l="0" t="0" r="0" b="0"/>
              <a:pathLst>
                <a:path w="1873251" h="63501">
                  <a:moveTo>
                    <a:pt x="0" y="63500"/>
                  </a:moveTo>
                  <a:lnTo>
                    <a:pt x="0" y="63500"/>
                  </a:lnTo>
                  <a:lnTo>
                    <a:pt x="22076" y="62795"/>
                  </a:lnTo>
                  <a:lnTo>
                    <a:pt x="49195" y="54661"/>
                  </a:lnTo>
                  <a:lnTo>
                    <a:pt x="72745" y="51944"/>
                  </a:lnTo>
                  <a:lnTo>
                    <a:pt x="100968" y="47768"/>
                  </a:lnTo>
                  <a:lnTo>
                    <a:pt x="125073" y="44043"/>
                  </a:lnTo>
                  <a:lnTo>
                    <a:pt x="150838" y="40741"/>
                  </a:lnTo>
                  <a:lnTo>
                    <a:pt x="174048" y="39274"/>
                  </a:lnTo>
                  <a:lnTo>
                    <a:pt x="199887" y="38622"/>
                  </a:lnTo>
                  <a:lnTo>
                    <a:pt x="227127" y="38332"/>
                  </a:lnTo>
                  <a:lnTo>
                    <a:pt x="253346" y="38203"/>
                  </a:lnTo>
                  <a:lnTo>
                    <a:pt x="279109" y="40027"/>
                  </a:lnTo>
                  <a:lnTo>
                    <a:pt x="303965" y="41778"/>
                  </a:lnTo>
                  <a:lnTo>
                    <a:pt x="326772" y="40205"/>
                  </a:lnTo>
                  <a:lnTo>
                    <a:pt x="352430" y="39036"/>
                  </a:lnTo>
                  <a:lnTo>
                    <a:pt x="379591" y="38515"/>
                  </a:lnTo>
                  <a:lnTo>
                    <a:pt x="405774" y="38285"/>
                  </a:lnTo>
                  <a:lnTo>
                    <a:pt x="433403" y="36300"/>
                  </a:lnTo>
                  <a:lnTo>
                    <a:pt x="462145" y="34478"/>
                  </a:lnTo>
                  <a:lnTo>
                    <a:pt x="491382" y="36020"/>
                  </a:lnTo>
                  <a:lnTo>
                    <a:pt x="518959" y="37175"/>
                  </a:lnTo>
                  <a:lnTo>
                    <a:pt x="545326" y="38395"/>
                  </a:lnTo>
                  <a:lnTo>
                    <a:pt x="571156" y="41288"/>
                  </a:lnTo>
                  <a:lnTo>
                    <a:pt x="596747" y="41163"/>
                  </a:lnTo>
                  <a:lnTo>
                    <a:pt x="622232" y="40167"/>
                  </a:lnTo>
                  <a:lnTo>
                    <a:pt x="647670" y="42076"/>
                  </a:lnTo>
                  <a:lnTo>
                    <a:pt x="674968" y="43395"/>
                  </a:lnTo>
                  <a:lnTo>
                    <a:pt x="702858" y="43981"/>
                  </a:lnTo>
                  <a:lnTo>
                    <a:pt x="729365" y="44241"/>
                  </a:lnTo>
                  <a:lnTo>
                    <a:pt x="757138" y="42476"/>
                  </a:lnTo>
                  <a:lnTo>
                    <a:pt x="785944" y="40045"/>
                  </a:lnTo>
                  <a:lnTo>
                    <a:pt x="815211" y="38964"/>
                  </a:lnTo>
                  <a:lnTo>
                    <a:pt x="844681" y="38484"/>
                  </a:lnTo>
                  <a:lnTo>
                    <a:pt x="873536" y="38271"/>
                  </a:lnTo>
                  <a:lnTo>
                    <a:pt x="900472" y="38176"/>
                  </a:lnTo>
                  <a:lnTo>
                    <a:pt x="928435" y="40015"/>
                  </a:lnTo>
                  <a:lnTo>
                    <a:pt x="956621" y="41773"/>
                  </a:lnTo>
                  <a:lnTo>
                    <a:pt x="983259" y="40203"/>
                  </a:lnTo>
                  <a:lnTo>
                    <a:pt x="1011091" y="40916"/>
                  </a:lnTo>
                  <a:lnTo>
                    <a:pt x="1039924" y="42173"/>
                  </a:lnTo>
                  <a:lnTo>
                    <a:pt x="1069201" y="40380"/>
                  </a:lnTo>
                  <a:lnTo>
                    <a:pt x="1096795" y="39114"/>
                  </a:lnTo>
                  <a:lnTo>
                    <a:pt x="1123876" y="38550"/>
                  </a:lnTo>
                  <a:lnTo>
                    <a:pt x="1152375" y="38300"/>
                  </a:lnTo>
                  <a:lnTo>
                    <a:pt x="1179623" y="38189"/>
                  </a:lnTo>
                  <a:lnTo>
                    <a:pt x="1206548" y="37434"/>
                  </a:lnTo>
                  <a:lnTo>
                    <a:pt x="1234979" y="34746"/>
                  </a:lnTo>
                  <a:lnTo>
                    <a:pt x="1260315" y="33082"/>
                  </a:lnTo>
                  <a:lnTo>
                    <a:pt x="1284039" y="32342"/>
                  </a:lnTo>
                  <a:lnTo>
                    <a:pt x="1308695" y="32013"/>
                  </a:lnTo>
                  <a:lnTo>
                    <a:pt x="1333764" y="29985"/>
                  </a:lnTo>
                  <a:lnTo>
                    <a:pt x="1358312" y="27438"/>
                  </a:lnTo>
                  <a:lnTo>
                    <a:pt x="1380982" y="26306"/>
                  </a:lnTo>
                  <a:lnTo>
                    <a:pt x="1404697" y="23921"/>
                  </a:lnTo>
                  <a:lnTo>
                    <a:pt x="1429348" y="21215"/>
                  </a:lnTo>
                  <a:lnTo>
                    <a:pt x="1454416" y="20012"/>
                  </a:lnTo>
                  <a:lnTo>
                    <a:pt x="1477787" y="19477"/>
                  </a:lnTo>
                  <a:lnTo>
                    <a:pt x="1501344" y="19240"/>
                  </a:lnTo>
                  <a:lnTo>
                    <a:pt x="1528277" y="19134"/>
                  </a:lnTo>
                  <a:lnTo>
                    <a:pt x="1552947" y="19088"/>
                  </a:lnTo>
                  <a:lnTo>
                    <a:pt x="1576377" y="18361"/>
                  </a:lnTo>
                  <a:lnTo>
                    <a:pt x="1600901" y="15686"/>
                  </a:lnTo>
                  <a:lnTo>
                    <a:pt x="1624030" y="14027"/>
                  </a:lnTo>
                  <a:lnTo>
                    <a:pt x="1646775" y="12585"/>
                  </a:lnTo>
                  <a:lnTo>
                    <a:pt x="1670994" y="9591"/>
                  </a:lnTo>
                  <a:lnTo>
                    <a:pt x="1693988" y="7790"/>
                  </a:lnTo>
                  <a:lnTo>
                    <a:pt x="1724885" y="4895"/>
                  </a:lnTo>
                  <a:lnTo>
                    <a:pt x="1751915" y="1450"/>
                  </a:lnTo>
                  <a:lnTo>
                    <a:pt x="1782960" y="286"/>
                  </a:lnTo>
                  <a:lnTo>
                    <a:pt x="1813840" y="57"/>
                  </a:lnTo>
                  <a:lnTo>
                    <a:pt x="1844181" y="7"/>
                  </a:lnTo>
                  <a:lnTo>
                    <a:pt x="1873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51" name="SMARTInkShape-Group1071"/>
          <p:cNvGrpSpPr/>
          <p:nvPr/>
        </p:nvGrpSpPr>
        <p:grpSpPr>
          <a:xfrm>
            <a:off x="6699250" y="3676650"/>
            <a:ext cx="69851" cy="31751"/>
            <a:chOff x="6699250" y="3676650"/>
            <a:chExt cx="69851" cy="31751"/>
          </a:xfrm>
        </p:grpSpPr>
        <p:sp>
          <p:nvSpPr>
            <p:cNvPr id="649" name="SMARTInkShape-5100"/>
            <p:cNvSpPr/>
            <p:nvPr>
              <p:custDataLst>
                <p:tags r:id="rId85"/>
              </p:custDataLst>
            </p:nvPr>
          </p:nvSpPr>
          <p:spPr>
            <a:xfrm>
              <a:off x="6699250" y="3676650"/>
              <a:ext cx="57151" cy="1"/>
            </a:xfrm>
            <a:custGeom>
              <a:avLst/>
              <a:gdLst/>
              <a:ahLst/>
              <a:cxnLst/>
              <a:rect l="0" t="0" r="0" b="0"/>
              <a:pathLst>
                <a:path w="57151" h="1">
                  <a:moveTo>
                    <a:pt x="0" y="0"/>
                  </a:moveTo>
                  <a:lnTo>
                    <a:pt x="0" y="0"/>
                  </a:lnTo>
                  <a:lnTo>
                    <a:pt x="27757" y="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0" name="SMARTInkShape-5101"/>
            <p:cNvSpPr/>
            <p:nvPr>
              <p:custDataLst>
                <p:tags r:id="rId86"/>
              </p:custDataLst>
            </p:nvPr>
          </p:nvSpPr>
          <p:spPr>
            <a:xfrm>
              <a:off x="6705600" y="3702933"/>
              <a:ext cx="63501" cy="5468"/>
            </a:xfrm>
            <a:custGeom>
              <a:avLst/>
              <a:gdLst/>
              <a:ahLst/>
              <a:cxnLst/>
              <a:rect l="0" t="0" r="0" b="0"/>
              <a:pathLst>
                <a:path w="63501" h="5468">
                  <a:moveTo>
                    <a:pt x="0" y="5467"/>
                  </a:moveTo>
                  <a:lnTo>
                    <a:pt x="0" y="5467"/>
                  </a:lnTo>
                  <a:lnTo>
                    <a:pt x="3371" y="5467"/>
                  </a:lnTo>
                  <a:lnTo>
                    <a:pt x="23765" y="0"/>
                  </a:lnTo>
                  <a:lnTo>
                    <a:pt x="55287" y="5109"/>
                  </a:lnTo>
                  <a:lnTo>
                    <a:pt x="635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58" name="SMARTInkShape-Group1072"/>
          <p:cNvGrpSpPr/>
          <p:nvPr/>
        </p:nvGrpSpPr>
        <p:grpSpPr>
          <a:xfrm>
            <a:off x="5943600" y="3568700"/>
            <a:ext cx="584201" cy="292101"/>
            <a:chOff x="5943600" y="3568700"/>
            <a:chExt cx="584201" cy="292101"/>
          </a:xfrm>
        </p:grpSpPr>
        <p:sp>
          <p:nvSpPr>
            <p:cNvPr id="652" name="SMARTInkShape-5102"/>
            <p:cNvSpPr/>
            <p:nvPr>
              <p:custDataLst>
                <p:tags r:id="rId79"/>
              </p:custDataLst>
            </p:nvPr>
          </p:nvSpPr>
          <p:spPr>
            <a:xfrm>
              <a:off x="5949950" y="369570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0"/>
                  </a:moveTo>
                  <a:lnTo>
                    <a:pt x="0" y="0"/>
                  </a:lnTo>
                  <a:lnTo>
                    <a:pt x="26732" y="0"/>
                  </a:lnTo>
                  <a:lnTo>
                    <a:pt x="57325" y="0"/>
                  </a:lnTo>
                  <a:lnTo>
                    <a:pt x="81174" y="705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3" name="SMARTInkShape-5103"/>
            <p:cNvSpPr/>
            <p:nvPr>
              <p:custDataLst>
                <p:tags r:id="rId80"/>
              </p:custDataLst>
            </p:nvPr>
          </p:nvSpPr>
          <p:spPr>
            <a:xfrm>
              <a:off x="5943600" y="372745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12700"/>
                  </a:moveTo>
                  <a:lnTo>
                    <a:pt x="0" y="12700"/>
                  </a:lnTo>
                  <a:lnTo>
                    <a:pt x="6481" y="11995"/>
                  </a:lnTo>
                  <a:lnTo>
                    <a:pt x="35975" y="7233"/>
                  </a:lnTo>
                  <a:lnTo>
                    <a:pt x="63786" y="2160"/>
                  </a:lnTo>
                  <a:lnTo>
                    <a:pt x="93921" y="284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4" name="SMARTInkShape-5104"/>
            <p:cNvSpPr/>
            <p:nvPr>
              <p:custDataLst>
                <p:tags r:id="rId81"/>
              </p:custDataLst>
            </p:nvPr>
          </p:nvSpPr>
          <p:spPr>
            <a:xfrm>
              <a:off x="6192902" y="3570465"/>
              <a:ext cx="78208" cy="268336"/>
            </a:xfrm>
            <a:custGeom>
              <a:avLst/>
              <a:gdLst/>
              <a:ahLst/>
              <a:cxnLst/>
              <a:rect l="0" t="0" r="0" b="0"/>
              <a:pathLst>
                <a:path w="78208" h="268336">
                  <a:moveTo>
                    <a:pt x="74548" y="10935"/>
                  </a:moveTo>
                  <a:lnTo>
                    <a:pt x="74548" y="10935"/>
                  </a:lnTo>
                  <a:lnTo>
                    <a:pt x="77919" y="4193"/>
                  </a:lnTo>
                  <a:lnTo>
                    <a:pt x="78207" y="2207"/>
                  </a:lnTo>
                  <a:lnTo>
                    <a:pt x="77693" y="883"/>
                  </a:lnTo>
                  <a:lnTo>
                    <a:pt x="76644" y="0"/>
                  </a:lnTo>
                  <a:lnTo>
                    <a:pt x="75240" y="1528"/>
                  </a:lnTo>
                  <a:lnTo>
                    <a:pt x="64153" y="30479"/>
                  </a:lnTo>
                  <a:lnTo>
                    <a:pt x="53700" y="61954"/>
                  </a:lnTo>
                  <a:lnTo>
                    <a:pt x="47950" y="80226"/>
                  </a:lnTo>
                  <a:lnTo>
                    <a:pt x="42000" y="99462"/>
                  </a:lnTo>
                  <a:lnTo>
                    <a:pt x="36621" y="118636"/>
                  </a:lnTo>
                  <a:lnTo>
                    <a:pt x="31624" y="137769"/>
                  </a:lnTo>
                  <a:lnTo>
                    <a:pt x="26882" y="156874"/>
                  </a:lnTo>
                  <a:lnTo>
                    <a:pt x="22309" y="173844"/>
                  </a:lnTo>
                  <a:lnTo>
                    <a:pt x="13466" y="203989"/>
                  </a:lnTo>
                  <a:lnTo>
                    <a:pt x="6713" y="229616"/>
                  </a:lnTo>
                  <a:lnTo>
                    <a:pt x="0" y="261330"/>
                  </a:lnTo>
                  <a:lnTo>
                    <a:pt x="155" y="264648"/>
                  </a:lnTo>
                  <a:lnTo>
                    <a:pt x="963" y="266860"/>
                  </a:lnTo>
                  <a:lnTo>
                    <a:pt x="2207" y="268335"/>
                  </a:lnTo>
                  <a:lnTo>
                    <a:pt x="4449" y="267202"/>
                  </a:lnTo>
                  <a:lnTo>
                    <a:pt x="17398" y="2522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5" name="SMARTInkShape-5105"/>
            <p:cNvSpPr/>
            <p:nvPr>
              <p:custDataLst>
                <p:tags r:id="rId82"/>
              </p:custDataLst>
            </p:nvPr>
          </p:nvSpPr>
          <p:spPr>
            <a:xfrm>
              <a:off x="6312653" y="3583872"/>
              <a:ext cx="100848" cy="202445"/>
            </a:xfrm>
            <a:custGeom>
              <a:avLst/>
              <a:gdLst/>
              <a:ahLst/>
              <a:cxnLst/>
              <a:rect l="0" t="0" r="0" b="0"/>
              <a:pathLst>
                <a:path w="100848" h="202445">
                  <a:moveTo>
                    <a:pt x="50047" y="35628"/>
                  </a:moveTo>
                  <a:lnTo>
                    <a:pt x="50047" y="35628"/>
                  </a:lnTo>
                  <a:lnTo>
                    <a:pt x="39376" y="63876"/>
                  </a:lnTo>
                  <a:lnTo>
                    <a:pt x="29782" y="89810"/>
                  </a:lnTo>
                  <a:lnTo>
                    <a:pt x="25249" y="105616"/>
                  </a:lnTo>
                  <a:lnTo>
                    <a:pt x="16448" y="137290"/>
                  </a:lnTo>
                  <a:lnTo>
                    <a:pt x="7833" y="163126"/>
                  </a:lnTo>
                  <a:lnTo>
                    <a:pt x="1791" y="190762"/>
                  </a:lnTo>
                  <a:lnTo>
                    <a:pt x="0" y="202244"/>
                  </a:lnTo>
                  <a:lnTo>
                    <a:pt x="1160" y="202444"/>
                  </a:lnTo>
                  <a:lnTo>
                    <a:pt x="6212" y="198903"/>
                  </a:lnTo>
                  <a:lnTo>
                    <a:pt x="17295" y="168513"/>
                  </a:lnTo>
                  <a:lnTo>
                    <a:pt x="27024" y="143842"/>
                  </a:lnTo>
                  <a:lnTo>
                    <a:pt x="31876" y="128231"/>
                  </a:lnTo>
                  <a:lnTo>
                    <a:pt x="36521" y="110769"/>
                  </a:lnTo>
                  <a:lnTo>
                    <a:pt x="41030" y="92072"/>
                  </a:lnTo>
                  <a:lnTo>
                    <a:pt x="45447" y="74668"/>
                  </a:lnTo>
                  <a:lnTo>
                    <a:pt x="49802" y="58127"/>
                  </a:lnTo>
                  <a:lnTo>
                    <a:pt x="57699" y="29400"/>
                  </a:lnTo>
                  <a:lnTo>
                    <a:pt x="63561" y="9577"/>
                  </a:lnTo>
                  <a:lnTo>
                    <a:pt x="66817" y="4149"/>
                  </a:lnTo>
                  <a:lnTo>
                    <a:pt x="70398" y="1236"/>
                  </a:lnTo>
                  <a:lnTo>
                    <a:pt x="74198" y="0"/>
                  </a:lnTo>
                  <a:lnTo>
                    <a:pt x="78142" y="588"/>
                  </a:lnTo>
                  <a:lnTo>
                    <a:pt x="86287" y="5002"/>
                  </a:lnTo>
                  <a:lnTo>
                    <a:pt x="90848" y="19195"/>
                  </a:lnTo>
                  <a:lnTo>
                    <a:pt x="92875" y="41024"/>
                  </a:lnTo>
                  <a:lnTo>
                    <a:pt x="93776" y="69541"/>
                  </a:lnTo>
                  <a:lnTo>
                    <a:pt x="94176" y="99149"/>
                  </a:lnTo>
                  <a:lnTo>
                    <a:pt x="94355" y="127359"/>
                  </a:lnTo>
                  <a:lnTo>
                    <a:pt x="94434" y="151657"/>
                  </a:lnTo>
                  <a:lnTo>
                    <a:pt x="94478" y="178427"/>
                  </a:lnTo>
                  <a:lnTo>
                    <a:pt x="96371" y="189171"/>
                  </a:lnTo>
                  <a:lnTo>
                    <a:pt x="99963" y="198445"/>
                  </a:lnTo>
                  <a:lnTo>
                    <a:pt x="100257" y="198500"/>
                  </a:lnTo>
                  <a:lnTo>
                    <a:pt x="100847" y="1943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6" name="SMARTInkShape-5106"/>
            <p:cNvSpPr/>
            <p:nvPr>
              <p:custDataLst>
                <p:tags r:id="rId83"/>
              </p:custDataLst>
            </p:nvPr>
          </p:nvSpPr>
          <p:spPr>
            <a:xfrm>
              <a:off x="6330950" y="3695700"/>
              <a:ext cx="101601" cy="25401"/>
            </a:xfrm>
            <a:custGeom>
              <a:avLst/>
              <a:gdLst/>
              <a:ahLst/>
              <a:cxnLst/>
              <a:rect l="0" t="0" r="0" b="0"/>
              <a:pathLst>
                <a:path w="101601" h="25401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35975" y="8838"/>
                  </a:lnTo>
                  <a:lnTo>
                    <a:pt x="63080" y="16301"/>
                  </a:lnTo>
                  <a:lnTo>
                    <a:pt x="91824" y="22059"/>
                  </a:lnTo>
                  <a:lnTo>
                    <a:pt x="10160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7" name="SMARTInkShape-5107"/>
            <p:cNvSpPr/>
            <p:nvPr>
              <p:custDataLst>
                <p:tags r:id="rId84"/>
              </p:custDataLst>
            </p:nvPr>
          </p:nvSpPr>
          <p:spPr>
            <a:xfrm>
              <a:off x="6493349" y="3568700"/>
              <a:ext cx="34452" cy="292101"/>
            </a:xfrm>
            <a:custGeom>
              <a:avLst/>
              <a:gdLst/>
              <a:ahLst/>
              <a:cxnLst/>
              <a:rect l="0" t="0" r="0" b="0"/>
              <a:pathLst>
                <a:path w="34452" h="292101">
                  <a:moveTo>
                    <a:pt x="34451" y="0"/>
                  </a:moveTo>
                  <a:lnTo>
                    <a:pt x="34451" y="0"/>
                  </a:lnTo>
                  <a:lnTo>
                    <a:pt x="33040" y="21689"/>
                  </a:lnTo>
                  <a:lnTo>
                    <a:pt x="27710" y="42095"/>
                  </a:lnTo>
                  <a:lnTo>
                    <a:pt x="22518" y="72801"/>
                  </a:lnTo>
                  <a:lnTo>
                    <a:pt x="20145" y="90868"/>
                  </a:lnTo>
                  <a:lnTo>
                    <a:pt x="17858" y="109967"/>
                  </a:lnTo>
                  <a:lnTo>
                    <a:pt x="15628" y="129756"/>
                  </a:lnTo>
                  <a:lnTo>
                    <a:pt x="13436" y="150004"/>
                  </a:lnTo>
                  <a:lnTo>
                    <a:pt x="11974" y="168441"/>
                  </a:lnTo>
                  <a:lnTo>
                    <a:pt x="11000" y="185672"/>
                  </a:lnTo>
                  <a:lnTo>
                    <a:pt x="9211" y="216576"/>
                  </a:lnTo>
                  <a:lnTo>
                    <a:pt x="6065" y="242071"/>
                  </a:lnTo>
                  <a:lnTo>
                    <a:pt x="328" y="269515"/>
                  </a:lnTo>
                  <a:lnTo>
                    <a:pt x="0" y="280416"/>
                  </a:lnTo>
                  <a:lnTo>
                    <a:pt x="2701" y="292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68" name="SMARTInkShape-Group1073"/>
          <p:cNvGrpSpPr/>
          <p:nvPr/>
        </p:nvGrpSpPr>
        <p:grpSpPr>
          <a:xfrm>
            <a:off x="1454150" y="3531560"/>
            <a:ext cx="2514601" cy="2031041"/>
            <a:chOff x="1454150" y="3531560"/>
            <a:chExt cx="2514601" cy="2031041"/>
          </a:xfrm>
        </p:grpSpPr>
        <p:sp>
          <p:nvSpPr>
            <p:cNvPr id="659" name="SMARTInkShape-5108"/>
            <p:cNvSpPr/>
            <p:nvPr>
              <p:custDataLst>
                <p:tags r:id="rId70"/>
              </p:custDataLst>
            </p:nvPr>
          </p:nvSpPr>
          <p:spPr>
            <a:xfrm>
              <a:off x="3943350" y="5461000"/>
              <a:ext cx="6351" cy="101601"/>
            </a:xfrm>
            <a:custGeom>
              <a:avLst/>
              <a:gdLst/>
              <a:ahLst/>
              <a:cxnLst/>
              <a:rect l="0" t="0" r="0" b="0"/>
              <a:pathLst>
                <a:path w="6351" h="101601">
                  <a:moveTo>
                    <a:pt x="6350" y="0"/>
                  </a:moveTo>
                  <a:lnTo>
                    <a:pt x="6350" y="0"/>
                  </a:lnTo>
                  <a:lnTo>
                    <a:pt x="1324" y="20722"/>
                  </a:lnTo>
                  <a:lnTo>
                    <a:pt x="262" y="48151"/>
                  </a:lnTo>
                  <a:lnTo>
                    <a:pt x="52" y="75677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0" name="SMARTInkShape-5109"/>
            <p:cNvSpPr/>
            <p:nvPr>
              <p:custDataLst>
                <p:tags r:id="rId71"/>
              </p:custDataLst>
            </p:nvPr>
          </p:nvSpPr>
          <p:spPr>
            <a:xfrm>
              <a:off x="3943350" y="5308600"/>
              <a:ext cx="6351" cy="69851"/>
            </a:xfrm>
            <a:custGeom>
              <a:avLst/>
              <a:gdLst/>
              <a:ahLst/>
              <a:cxnLst/>
              <a:rect l="0" t="0" r="0" b="0"/>
              <a:pathLst>
                <a:path w="6351" h="69851">
                  <a:moveTo>
                    <a:pt x="0" y="0"/>
                  </a:moveTo>
                  <a:lnTo>
                    <a:pt x="0" y="0"/>
                  </a:lnTo>
                  <a:lnTo>
                    <a:pt x="0" y="30756"/>
                  </a:lnTo>
                  <a:lnTo>
                    <a:pt x="705" y="39775"/>
                  </a:lnTo>
                  <a:lnTo>
                    <a:pt x="635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1" name="SMARTInkShape-5110"/>
            <p:cNvSpPr/>
            <p:nvPr>
              <p:custDataLst>
                <p:tags r:id="rId72"/>
              </p:custDataLst>
            </p:nvPr>
          </p:nvSpPr>
          <p:spPr>
            <a:xfrm>
              <a:off x="3949700" y="5124450"/>
              <a:ext cx="1" cy="19051"/>
            </a:xfrm>
            <a:custGeom>
              <a:avLst/>
              <a:gdLst/>
              <a:ahLst/>
              <a:cxnLst/>
              <a:rect l="0" t="0" r="0" b="0"/>
              <a:pathLst>
                <a:path w="1" h="19051">
                  <a:moveTo>
                    <a:pt x="0" y="0"/>
                  </a:moveTo>
                  <a:lnTo>
                    <a:pt x="0" y="0"/>
                  </a:lnTo>
                  <a:lnTo>
                    <a:pt x="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2" name="SMARTInkShape-5111"/>
            <p:cNvSpPr/>
            <p:nvPr>
              <p:custDataLst>
                <p:tags r:id="rId73"/>
              </p:custDataLst>
            </p:nvPr>
          </p:nvSpPr>
          <p:spPr>
            <a:xfrm>
              <a:off x="3943350" y="4883150"/>
              <a:ext cx="6351" cy="82551"/>
            </a:xfrm>
            <a:custGeom>
              <a:avLst/>
              <a:gdLst/>
              <a:ahLst/>
              <a:cxnLst/>
              <a:rect l="0" t="0" r="0" b="0"/>
              <a:pathLst>
                <a:path w="6351" h="82551">
                  <a:moveTo>
                    <a:pt x="6350" y="0"/>
                  </a:moveTo>
                  <a:lnTo>
                    <a:pt x="6350" y="0"/>
                  </a:lnTo>
                  <a:lnTo>
                    <a:pt x="4469" y="25748"/>
                  </a:lnTo>
                  <a:lnTo>
                    <a:pt x="2692" y="38255"/>
                  </a:lnTo>
                  <a:lnTo>
                    <a:pt x="3537" y="63531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3" name="SMARTInkShape-5112"/>
            <p:cNvSpPr/>
            <p:nvPr>
              <p:custDataLst>
                <p:tags r:id="rId74"/>
              </p:custDataLst>
            </p:nvPr>
          </p:nvSpPr>
          <p:spPr>
            <a:xfrm>
              <a:off x="3956050" y="4438650"/>
              <a:ext cx="6351" cy="101601"/>
            </a:xfrm>
            <a:custGeom>
              <a:avLst/>
              <a:gdLst/>
              <a:ahLst/>
              <a:cxnLst/>
              <a:rect l="0" t="0" r="0" b="0"/>
              <a:pathLst>
                <a:path w="6351" h="101601">
                  <a:moveTo>
                    <a:pt x="6350" y="0"/>
                  </a:moveTo>
                  <a:lnTo>
                    <a:pt x="6350" y="0"/>
                  </a:lnTo>
                  <a:lnTo>
                    <a:pt x="2979" y="29886"/>
                  </a:lnTo>
                  <a:lnTo>
                    <a:pt x="588" y="56782"/>
                  </a:lnTo>
                  <a:lnTo>
                    <a:pt x="116" y="82477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4" name="SMARTInkShape-5113"/>
            <p:cNvSpPr/>
            <p:nvPr>
              <p:custDataLst>
                <p:tags r:id="rId75"/>
              </p:custDataLst>
            </p:nvPr>
          </p:nvSpPr>
          <p:spPr>
            <a:xfrm>
              <a:off x="3949700" y="4152900"/>
              <a:ext cx="1" cy="82551"/>
            </a:xfrm>
            <a:custGeom>
              <a:avLst/>
              <a:gdLst/>
              <a:ahLst/>
              <a:cxnLst/>
              <a:rect l="0" t="0" r="0" b="0"/>
              <a:pathLst>
                <a:path w="1" h="82551">
                  <a:moveTo>
                    <a:pt x="0" y="0"/>
                  </a:moveTo>
                  <a:lnTo>
                    <a:pt x="0" y="0"/>
                  </a:lnTo>
                  <a:lnTo>
                    <a:pt x="0" y="27630"/>
                  </a:lnTo>
                  <a:lnTo>
                    <a:pt x="0" y="58593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5" name="SMARTInkShape-5114"/>
            <p:cNvSpPr/>
            <p:nvPr>
              <p:custDataLst>
                <p:tags r:id="rId76"/>
              </p:custDataLst>
            </p:nvPr>
          </p:nvSpPr>
          <p:spPr>
            <a:xfrm>
              <a:off x="3934104" y="3873500"/>
              <a:ext cx="15597" cy="69851"/>
            </a:xfrm>
            <a:custGeom>
              <a:avLst/>
              <a:gdLst/>
              <a:ahLst/>
              <a:cxnLst/>
              <a:rect l="0" t="0" r="0" b="0"/>
              <a:pathLst>
                <a:path w="15597" h="69851">
                  <a:moveTo>
                    <a:pt x="15596" y="0"/>
                  </a:moveTo>
                  <a:lnTo>
                    <a:pt x="15596" y="0"/>
                  </a:lnTo>
                  <a:lnTo>
                    <a:pt x="6758" y="26515"/>
                  </a:lnTo>
                  <a:lnTo>
                    <a:pt x="0" y="50315"/>
                  </a:lnTo>
                  <a:lnTo>
                    <a:pt x="2896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6" name="SMARTInkShape-5115"/>
            <p:cNvSpPr/>
            <p:nvPr>
              <p:custDataLst>
                <p:tags r:id="rId77"/>
              </p:custDataLst>
            </p:nvPr>
          </p:nvSpPr>
          <p:spPr>
            <a:xfrm>
              <a:off x="3956050" y="3556000"/>
              <a:ext cx="12701" cy="95251"/>
            </a:xfrm>
            <a:custGeom>
              <a:avLst/>
              <a:gdLst/>
              <a:ahLst/>
              <a:cxnLst/>
              <a:rect l="0" t="0" r="0" b="0"/>
              <a:pathLst>
                <a:path w="12701" h="95251">
                  <a:moveTo>
                    <a:pt x="12700" y="0"/>
                  </a:moveTo>
                  <a:lnTo>
                    <a:pt x="12700" y="0"/>
                  </a:lnTo>
                  <a:lnTo>
                    <a:pt x="11995" y="12242"/>
                  </a:lnTo>
                  <a:lnTo>
                    <a:pt x="7233" y="38876"/>
                  </a:lnTo>
                  <a:lnTo>
                    <a:pt x="2160" y="64359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7" name="SMARTInkShape-5116"/>
            <p:cNvSpPr/>
            <p:nvPr>
              <p:custDataLst>
                <p:tags r:id="rId78"/>
              </p:custDataLst>
            </p:nvPr>
          </p:nvSpPr>
          <p:spPr>
            <a:xfrm>
              <a:off x="1454150" y="3531560"/>
              <a:ext cx="2500829" cy="1961191"/>
            </a:xfrm>
            <a:custGeom>
              <a:avLst/>
              <a:gdLst/>
              <a:ahLst/>
              <a:cxnLst/>
              <a:rect l="0" t="0" r="0" b="0"/>
              <a:pathLst>
                <a:path w="2500829" h="1961191">
                  <a:moveTo>
                    <a:pt x="0" y="1961190"/>
                  </a:moveTo>
                  <a:lnTo>
                    <a:pt x="0" y="1961190"/>
                  </a:lnTo>
                  <a:lnTo>
                    <a:pt x="14306" y="1952353"/>
                  </a:lnTo>
                  <a:lnTo>
                    <a:pt x="44595" y="1921029"/>
                  </a:lnTo>
                  <a:lnTo>
                    <a:pt x="70705" y="1891068"/>
                  </a:lnTo>
                  <a:lnTo>
                    <a:pt x="101713" y="1859554"/>
                  </a:lnTo>
                  <a:lnTo>
                    <a:pt x="133365" y="1832861"/>
                  </a:lnTo>
                  <a:lnTo>
                    <a:pt x="160738" y="1802969"/>
                  </a:lnTo>
                  <a:lnTo>
                    <a:pt x="190762" y="1779505"/>
                  </a:lnTo>
                  <a:lnTo>
                    <a:pt x="219140" y="1756154"/>
                  </a:lnTo>
                  <a:lnTo>
                    <a:pt x="247036" y="1735598"/>
                  </a:lnTo>
                  <a:lnTo>
                    <a:pt x="277998" y="1713586"/>
                  </a:lnTo>
                  <a:lnTo>
                    <a:pt x="309410" y="1694917"/>
                  </a:lnTo>
                  <a:lnTo>
                    <a:pt x="339577" y="1674270"/>
                  </a:lnTo>
                  <a:lnTo>
                    <a:pt x="364337" y="1656043"/>
                  </a:lnTo>
                  <a:lnTo>
                    <a:pt x="389547" y="1637237"/>
                  </a:lnTo>
                  <a:lnTo>
                    <a:pt x="414890" y="1618259"/>
                  </a:lnTo>
                  <a:lnTo>
                    <a:pt x="445080" y="1597248"/>
                  </a:lnTo>
                  <a:lnTo>
                    <a:pt x="472032" y="1579599"/>
                  </a:lnTo>
                  <a:lnTo>
                    <a:pt x="502698" y="1554673"/>
                  </a:lnTo>
                  <a:lnTo>
                    <a:pt x="527361" y="1535705"/>
                  </a:lnTo>
                  <a:lnTo>
                    <a:pt x="554424" y="1516680"/>
                  </a:lnTo>
                  <a:lnTo>
                    <a:pt x="582903" y="1495755"/>
                  </a:lnTo>
                  <a:lnTo>
                    <a:pt x="611097" y="1473563"/>
                  </a:lnTo>
                  <a:lnTo>
                    <a:pt x="639912" y="1453581"/>
                  </a:lnTo>
                  <a:lnTo>
                    <a:pt x="668206" y="1434256"/>
                  </a:lnTo>
                  <a:lnTo>
                    <a:pt x="697050" y="1413243"/>
                  </a:lnTo>
                  <a:lnTo>
                    <a:pt x="725352" y="1391024"/>
                  </a:lnTo>
                  <a:lnTo>
                    <a:pt x="756080" y="1371035"/>
                  </a:lnTo>
                  <a:lnTo>
                    <a:pt x="787528" y="1351707"/>
                  </a:lnTo>
                  <a:lnTo>
                    <a:pt x="817306" y="1332575"/>
                  </a:lnTo>
                  <a:lnTo>
                    <a:pt x="847767" y="1313500"/>
                  </a:lnTo>
                  <a:lnTo>
                    <a:pt x="870674" y="1300089"/>
                  </a:lnTo>
                  <a:lnTo>
                    <a:pt x="892615" y="1284721"/>
                  </a:lnTo>
                  <a:lnTo>
                    <a:pt x="914125" y="1270365"/>
                  </a:lnTo>
                  <a:lnTo>
                    <a:pt x="936150" y="1255518"/>
                  </a:lnTo>
                  <a:lnTo>
                    <a:pt x="960050" y="1237160"/>
                  </a:lnTo>
                  <a:lnTo>
                    <a:pt x="984783" y="1221004"/>
                  </a:lnTo>
                  <a:lnTo>
                    <a:pt x="1009182" y="1206063"/>
                  </a:lnTo>
                  <a:lnTo>
                    <a:pt x="1031784" y="1190015"/>
                  </a:lnTo>
                  <a:lnTo>
                    <a:pt x="1053589" y="1175357"/>
                  </a:lnTo>
                  <a:lnTo>
                    <a:pt x="1075040" y="1161081"/>
                  </a:lnTo>
                  <a:lnTo>
                    <a:pt x="1096333" y="1145328"/>
                  </a:lnTo>
                  <a:lnTo>
                    <a:pt x="1119437" y="1130801"/>
                  </a:lnTo>
                  <a:lnTo>
                    <a:pt x="1143111" y="1116584"/>
                  </a:lnTo>
                  <a:lnTo>
                    <a:pt x="1165392" y="1100858"/>
                  </a:lnTo>
                  <a:lnTo>
                    <a:pt x="1194398" y="1079508"/>
                  </a:lnTo>
                  <a:lnTo>
                    <a:pt x="1224238" y="1059777"/>
                  </a:lnTo>
                  <a:lnTo>
                    <a:pt x="1255422" y="1037154"/>
                  </a:lnTo>
                  <a:lnTo>
                    <a:pt x="1287004" y="1015948"/>
                  </a:lnTo>
                  <a:lnTo>
                    <a:pt x="1315333" y="992888"/>
                  </a:lnTo>
                  <a:lnTo>
                    <a:pt x="1344972" y="971552"/>
                  </a:lnTo>
                  <a:lnTo>
                    <a:pt x="1376097" y="948454"/>
                  </a:lnTo>
                  <a:lnTo>
                    <a:pt x="1404291" y="923736"/>
                  </a:lnTo>
                  <a:lnTo>
                    <a:pt x="1433889" y="898538"/>
                  </a:lnTo>
                  <a:lnTo>
                    <a:pt x="1465002" y="876569"/>
                  </a:lnTo>
                  <a:lnTo>
                    <a:pt x="1493192" y="853283"/>
                  </a:lnTo>
                  <a:lnTo>
                    <a:pt x="1522790" y="828510"/>
                  </a:lnTo>
                  <a:lnTo>
                    <a:pt x="1550531" y="806666"/>
                  </a:lnTo>
                  <a:lnTo>
                    <a:pt x="1576625" y="783417"/>
                  </a:lnTo>
                  <a:lnTo>
                    <a:pt x="1605601" y="758654"/>
                  </a:lnTo>
                  <a:lnTo>
                    <a:pt x="1633158" y="733444"/>
                  </a:lnTo>
                  <a:lnTo>
                    <a:pt x="1662568" y="711471"/>
                  </a:lnTo>
                  <a:lnTo>
                    <a:pt x="1693625" y="688184"/>
                  </a:lnTo>
                  <a:lnTo>
                    <a:pt x="1725170" y="663410"/>
                  </a:lnTo>
                  <a:lnTo>
                    <a:pt x="1756859" y="638195"/>
                  </a:lnTo>
                  <a:lnTo>
                    <a:pt x="1788591" y="612850"/>
                  </a:lnTo>
                  <a:lnTo>
                    <a:pt x="1820335" y="587466"/>
                  </a:lnTo>
                  <a:lnTo>
                    <a:pt x="1852084" y="562071"/>
                  </a:lnTo>
                  <a:lnTo>
                    <a:pt x="1883833" y="536672"/>
                  </a:lnTo>
                  <a:lnTo>
                    <a:pt x="1915583" y="511273"/>
                  </a:lnTo>
                  <a:lnTo>
                    <a:pt x="1947333" y="482502"/>
                  </a:lnTo>
                  <a:lnTo>
                    <a:pt x="1975712" y="458377"/>
                  </a:lnTo>
                  <a:lnTo>
                    <a:pt x="2001995" y="434452"/>
                  </a:lnTo>
                  <a:lnTo>
                    <a:pt x="2027657" y="409489"/>
                  </a:lnTo>
                  <a:lnTo>
                    <a:pt x="2053134" y="387590"/>
                  </a:lnTo>
                  <a:lnTo>
                    <a:pt x="2078557" y="364325"/>
                  </a:lnTo>
                  <a:lnTo>
                    <a:pt x="2103964" y="339557"/>
                  </a:lnTo>
                  <a:lnTo>
                    <a:pt x="2132737" y="314344"/>
                  </a:lnTo>
                  <a:lnTo>
                    <a:pt x="2160234" y="289000"/>
                  </a:lnTo>
                  <a:lnTo>
                    <a:pt x="2189626" y="266987"/>
                  </a:lnTo>
                  <a:lnTo>
                    <a:pt x="2217307" y="243689"/>
                  </a:lnTo>
                  <a:lnTo>
                    <a:pt x="2243382" y="222282"/>
                  </a:lnTo>
                  <a:lnTo>
                    <a:pt x="2268982" y="199163"/>
                  </a:lnTo>
                  <a:lnTo>
                    <a:pt x="2294441" y="177810"/>
                  </a:lnTo>
                  <a:lnTo>
                    <a:pt x="2323230" y="158077"/>
                  </a:lnTo>
                  <a:lnTo>
                    <a:pt x="2350732" y="135454"/>
                  </a:lnTo>
                  <a:lnTo>
                    <a:pt x="2380239" y="112665"/>
                  </a:lnTo>
                  <a:lnTo>
                    <a:pt x="2406450" y="94574"/>
                  </a:lnTo>
                  <a:lnTo>
                    <a:pt x="2437825" y="70796"/>
                  </a:lnTo>
                  <a:lnTo>
                    <a:pt x="2467953" y="45629"/>
                  </a:lnTo>
                  <a:lnTo>
                    <a:pt x="2476389" y="37250"/>
                  </a:lnTo>
                  <a:lnTo>
                    <a:pt x="2476467" y="40544"/>
                  </a:lnTo>
                  <a:lnTo>
                    <a:pt x="2478367" y="44062"/>
                  </a:lnTo>
                  <a:lnTo>
                    <a:pt x="2479861" y="45988"/>
                  </a:lnTo>
                  <a:lnTo>
                    <a:pt x="2481522" y="51891"/>
                  </a:lnTo>
                  <a:lnTo>
                    <a:pt x="2482965" y="58512"/>
                  </a:lnTo>
                  <a:lnTo>
                    <a:pt x="2487039" y="66913"/>
                  </a:lnTo>
                  <a:lnTo>
                    <a:pt x="2489265" y="77319"/>
                  </a:lnTo>
                  <a:lnTo>
                    <a:pt x="2495264" y="87484"/>
                  </a:lnTo>
                  <a:lnTo>
                    <a:pt x="2492094" y="84434"/>
                  </a:lnTo>
                  <a:lnTo>
                    <a:pt x="2477245" y="55325"/>
                  </a:lnTo>
                  <a:lnTo>
                    <a:pt x="2459151" y="26207"/>
                  </a:lnTo>
                  <a:lnTo>
                    <a:pt x="2453485" y="14145"/>
                  </a:lnTo>
                  <a:lnTo>
                    <a:pt x="2451141" y="5542"/>
                  </a:lnTo>
                  <a:lnTo>
                    <a:pt x="2451112" y="8806"/>
                  </a:lnTo>
                  <a:lnTo>
                    <a:pt x="2451814" y="9784"/>
                  </a:lnTo>
                  <a:lnTo>
                    <a:pt x="2454475" y="10871"/>
                  </a:lnTo>
                  <a:lnTo>
                    <a:pt x="2466027" y="11664"/>
                  </a:lnTo>
                  <a:lnTo>
                    <a:pt x="2486501" y="5268"/>
                  </a:lnTo>
                  <a:lnTo>
                    <a:pt x="2494219" y="0"/>
                  </a:lnTo>
                  <a:lnTo>
                    <a:pt x="2494663" y="385"/>
                  </a:lnTo>
                  <a:lnTo>
                    <a:pt x="2495156" y="2695"/>
                  </a:lnTo>
                  <a:lnTo>
                    <a:pt x="2495515" y="22830"/>
                  </a:lnTo>
                  <a:lnTo>
                    <a:pt x="2490080" y="51139"/>
                  </a:lnTo>
                  <a:lnTo>
                    <a:pt x="2487709" y="59354"/>
                  </a:lnTo>
                  <a:lnTo>
                    <a:pt x="2486089" y="62533"/>
                  </a:lnTo>
                  <a:lnTo>
                    <a:pt x="2485715" y="64652"/>
                  </a:lnTo>
                  <a:lnTo>
                    <a:pt x="2486172" y="66065"/>
                  </a:lnTo>
                  <a:lnTo>
                    <a:pt x="2488602" y="68332"/>
                  </a:lnTo>
                  <a:lnTo>
                    <a:pt x="2488096" y="68518"/>
                  </a:lnTo>
                  <a:lnTo>
                    <a:pt x="2485652" y="68725"/>
                  </a:lnTo>
                  <a:lnTo>
                    <a:pt x="2484718" y="68074"/>
                  </a:lnTo>
                  <a:lnTo>
                    <a:pt x="2483680" y="65470"/>
                  </a:lnTo>
                  <a:lnTo>
                    <a:pt x="2483096" y="60037"/>
                  </a:lnTo>
                  <a:lnTo>
                    <a:pt x="2476181" y="50588"/>
                  </a:lnTo>
                  <a:lnTo>
                    <a:pt x="2459010" y="35635"/>
                  </a:lnTo>
                  <a:lnTo>
                    <a:pt x="2446768" y="18516"/>
                  </a:lnTo>
                  <a:lnTo>
                    <a:pt x="2445148" y="9707"/>
                  </a:lnTo>
                  <a:lnTo>
                    <a:pt x="2444310" y="8268"/>
                  </a:lnTo>
                  <a:lnTo>
                    <a:pt x="2443046" y="7309"/>
                  </a:lnTo>
                  <a:lnTo>
                    <a:pt x="2438672" y="5502"/>
                  </a:lnTo>
                  <a:lnTo>
                    <a:pt x="2438481" y="8794"/>
                  </a:lnTo>
                  <a:lnTo>
                    <a:pt x="2439160" y="9776"/>
                  </a:lnTo>
                  <a:lnTo>
                    <a:pt x="2440317" y="10431"/>
                  </a:lnTo>
                  <a:lnTo>
                    <a:pt x="2447245" y="11481"/>
                  </a:lnTo>
                  <a:lnTo>
                    <a:pt x="2478358" y="11738"/>
                  </a:lnTo>
                  <a:lnTo>
                    <a:pt x="2493390" y="17207"/>
                  </a:lnTo>
                  <a:lnTo>
                    <a:pt x="2498281" y="21199"/>
                  </a:lnTo>
                  <a:lnTo>
                    <a:pt x="2500292" y="26763"/>
                  </a:lnTo>
                  <a:lnTo>
                    <a:pt x="2500828" y="30222"/>
                  </a:lnTo>
                  <a:lnTo>
                    <a:pt x="2498211" y="45203"/>
                  </a:lnTo>
                  <a:lnTo>
                    <a:pt x="2482850" y="688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72" name="SMARTInkShape-Group1074"/>
          <p:cNvGrpSpPr/>
          <p:nvPr/>
        </p:nvGrpSpPr>
        <p:grpSpPr>
          <a:xfrm>
            <a:off x="3784600" y="5792843"/>
            <a:ext cx="215901" cy="199721"/>
            <a:chOff x="3784600" y="5792843"/>
            <a:chExt cx="215901" cy="199721"/>
          </a:xfrm>
        </p:grpSpPr>
        <p:sp>
          <p:nvSpPr>
            <p:cNvPr id="669" name="SMARTInkShape-5117"/>
            <p:cNvSpPr/>
            <p:nvPr>
              <p:custDataLst>
                <p:tags r:id="rId67"/>
              </p:custDataLst>
            </p:nvPr>
          </p:nvSpPr>
          <p:spPr>
            <a:xfrm>
              <a:off x="3920641" y="5892800"/>
              <a:ext cx="79860" cy="99764"/>
            </a:xfrm>
            <a:custGeom>
              <a:avLst/>
              <a:gdLst/>
              <a:ahLst/>
              <a:cxnLst/>
              <a:rect l="0" t="0" r="0" b="0"/>
              <a:pathLst>
                <a:path w="79860" h="99764">
                  <a:moveTo>
                    <a:pt x="3659" y="0"/>
                  </a:moveTo>
                  <a:lnTo>
                    <a:pt x="3659" y="0"/>
                  </a:lnTo>
                  <a:lnTo>
                    <a:pt x="1778" y="12552"/>
                  </a:lnTo>
                  <a:lnTo>
                    <a:pt x="0" y="26039"/>
                  </a:lnTo>
                  <a:lnTo>
                    <a:pt x="4609" y="57694"/>
                  </a:lnTo>
                  <a:lnTo>
                    <a:pt x="9298" y="88710"/>
                  </a:lnTo>
                  <a:lnTo>
                    <a:pt x="9915" y="99763"/>
                  </a:lnTo>
                  <a:lnTo>
                    <a:pt x="10004" y="74055"/>
                  </a:lnTo>
                  <a:lnTo>
                    <a:pt x="11418" y="53065"/>
                  </a:lnTo>
                  <a:lnTo>
                    <a:pt x="16750" y="42164"/>
                  </a:lnTo>
                  <a:lnTo>
                    <a:pt x="25705" y="34497"/>
                  </a:lnTo>
                  <a:lnTo>
                    <a:pt x="36035" y="29443"/>
                  </a:lnTo>
                  <a:lnTo>
                    <a:pt x="45330" y="27198"/>
                  </a:lnTo>
                  <a:lnTo>
                    <a:pt x="49784" y="28009"/>
                  </a:lnTo>
                  <a:lnTo>
                    <a:pt x="71334" y="39863"/>
                  </a:lnTo>
                  <a:lnTo>
                    <a:pt x="74176" y="42804"/>
                  </a:lnTo>
                  <a:lnTo>
                    <a:pt x="79859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0" name="SMARTInkShape-5118"/>
            <p:cNvSpPr/>
            <p:nvPr>
              <p:custDataLst>
                <p:tags r:id="rId68"/>
              </p:custDataLst>
            </p:nvPr>
          </p:nvSpPr>
          <p:spPr>
            <a:xfrm>
              <a:off x="3784600" y="5867515"/>
              <a:ext cx="95251" cy="6236"/>
            </a:xfrm>
            <a:custGeom>
              <a:avLst/>
              <a:gdLst/>
              <a:ahLst/>
              <a:cxnLst/>
              <a:rect l="0" t="0" r="0" b="0"/>
              <a:pathLst>
                <a:path w="95251" h="6236">
                  <a:moveTo>
                    <a:pt x="0" y="6235"/>
                  </a:moveTo>
                  <a:lnTo>
                    <a:pt x="0" y="6235"/>
                  </a:lnTo>
                  <a:lnTo>
                    <a:pt x="3371" y="2864"/>
                  </a:lnTo>
                  <a:lnTo>
                    <a:pt x="8789" y="1208"/>
                  </a:lnTo>
                  <a:lnTo>
                    <a:pt x="35727" y="0"/>
                  </a:lnTo>
                  <a:lnTo>
                    <a:pt x="54565" y="1801"/>
                  </a:lnTo>
                  <a:lnTo>
                    <a:pt x="85293" y="5651"/>
                  </a:lnTo>
                  <a:lnTo>
                    <a:pt x="95250" y="62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1" name="SMARTInkShape-5119"/>
            <p:cNvSpPr/>
            <p:nvPr>
              <p:custDataLst>
                <p:tags r:id="rId69"/>
              </p:custDataLst>
            </p:nvPr>
          </p:nvSpPr>
          <p:spPr>
            <a:xfrm>
              <a:off x="3787311" y="5792843"/>
              <a:ext cx="94336" cy="135400"/>
            </a:xfrm>
            <a:custGeom>
              <a:avLst/>
              <a:gdLst/>
              <a:ahLst/>
              <a:cxnLst/>
              <a:rect l="0" t="0" r="0" b="0"/>
              <a:pathLst>
                <a:path w="94336" h="135400">
                  <a:moveTo>
                    <a:pt x="16339" y="17407"/>
                  </a:moveTo>
                  <a:lnTo>
                    <a:pt x="16339" y="17407"/>
                  </a:lnTo>
                  <a:lnTo>
                    <a:pt x="27184" y="7973"/>
                  </a:lnTo>
                  <a:lnTo>
                    <a:pt x="43071" y="1520"/>
                  </a:lnTo>
                  <a:lnTo>
                    <a:pt x="60478" y="0"/>
                  </a:lnTo>
                  <a:lnTo>
                    <a:pt x="70293" y="2144"/>
                  </a:lnTo>
                  <a:lnTo>
                    <a:pt x="77478" y="7331"/>
                  </a:lnTo>
                  <a:lnTo>
                    <a:pt x="80382" y="10690"/>
                  </a:lnTo>
                  <a:lnTo>
                    <a:pt x="81612" y="15045"/>
                  </a:lnTo>
                  <a:lnTo>
                    <a:pt x="81097" y="25529"/>
                  </a:lnTo>
                  <a:lnTo>
                    <a:pt x="70099" y="46703"/>
                  </a:lnTo>
                  <a:lnTo>
                    <a:pt x="46693" y="70851"/>
                  </a:lnTo>
                  <a:lnTo>
                    <a:pt x="24157" y="95880"/>
                  </a:lnTo>
                  <a:lnTo>
                    <a:pt x="1803" y="122381"/>
                  </a:lnTo>
                  <a:lnTo>
                    <a:pt x="298" y="125490"/>
                  </a:lnTo>
                  <a:lnTo>
                    <a:pt x="0" y="127562"/>
                  </a:lnTo>
                  <a:lnTo>
                    <a:pt x="508" y="128944"/>
                  </a:lnTo>
                  <a:lnTo>
                    <a:pt x="1552" y="129864"/>
                  </a:lnTo>
                  <a:lnTo>
                    <a:pt x="16504" y="134532"/>
                  </a:lnTo>
                  <a:lnTo>
                    <a:pt x="42180" y="133643"/>
                  </a:lnTo>
                  <a:lnTo>
                    <a:pt x="71616" y="132089"/>
                  </a:lnTo>
                  <a:lnTo>
                    <a:pt x="86418" y="132526"/>
                  </a:lnTo>
                  <a:lnTo>
                    <a:pt x="94175" y="135399"/>
                  </a:lnTo>
                  <a:lnTo>
                    <a:pt x="94335" y="134873"/>
                  </a:lnTo>
                  <a:lnTo>
                    <a:pt x="92539" y="1317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75" name="SMARTInkShape-Group1075"/>
          <p:cNvGrpSpPr/>
          <p:nvPr/>
        </p:nvGrpSpPr>
        <p:grpSpPr>
          <a:xfrm>
            <a:off x="1504950" y="3524250"/>
            <a:ext cx="292101" cy="11818"/>
            <a:chOff x="1504950" y="3524250"/>
            <a:chExt cx="292101" cy="11818"/>
          </a:xfrm>
        </p:grpSpPr>
        <p:sp>
          <p:nvSpPr>
            <p:cNvPr id="673" name="SMARTInkShape-5120"/>
            <p:cNvSpPr/>
            <p:nvPr>
              <p:custDataLst>
                <p:tags r:id="rId65"/>
              </p:custDataLst>
            </p:nvPr>
          </p:nvSpPr>
          <p:spPr>
            <a:xfrm>
              <a:off x="1708150" y="3530600"/>
              <a:ext cx="88901" cy="5468"/>
            </a:xfrm>
            <a:custGeom>
              <a:avLst/>
              <a:gdLst/>
              <a:ahLst/>
              <a:cxnLst/>
              <a:rect l="0" t="0" r="0" b="0"/>
              <a:pathLst>
                <a:path w="88901" h="5468">
                  <a:moveTo>
                    <a:pt x="0" y="0"/>
                  </a:moveTo>
                  <a:lnTo>
                    <a:pt x="0" y="0"/>
                  </a:lnTo>
                  <a:lnTo>
                    <a:pt x="16606" y="705"/>
                  </a:lnTo>
                  <a:lnTo>
                    <a:pt x="44965" y="5467"/>
                  </a:lnTo>
                  <a:lnTo>
                    <a:pt x="76563" y="1812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4" name="SMARTInkShape-5121"/>
            <p:cNvSpPr/>
            <p:nvPr>
              <p:custDataLst>
                <p:tags r:id="rId66"/>
              </p:custDataLst>
            </p:nvPr>
          </p:nvSpPr>
          <p:spPr>
            <a:xfrm>
              <a:off x="1504950" y="35242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3371" y="6350"/>
                  </a:lnTo>
                  <a:lnTo>
                    <a:pt x="23474" y="588"/>
                  </a:lnTo>
                  <a:lnTo>
                    <a:pt x="51839" y="52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80" name="SMARTInkShape-Group1076"/>
          <p:cNvGrpSpPr/>
          <p:nvPr/>
        </p:nvGrpSpPr>
        <p:grpSpPr>
          <a:xfrm>
            <a:off x="1955800" y="3524250"/>
            <a:ext cx="711201" cy="24107"/>
            <a:chOff x="1955800" y="3524250"/>
            <a:chExt cx="711201" cy="24107"/>
          </a:xfrm>
        </p:grpSpPr>
        <p:sp>
          <p:nvSpPr>
            <p:cNvPr id="676" name="SMARTInkShape-5122"/>
            <p:cNvSpPr/>
            <p:nvPr>
              <p:custDataLst>
                <p:tags r:id="rId61"/>
              </p:custDataLst>
            </p:nvPr>
          </p:nvSpPr>
          <p:spPr>
            <a:xfrm>
              <a:off x="2616200" y="35306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2638" y="5957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7" name="SMARTInkShape-5123"/>
            <p:cNvSpPr/>
            <p:nvPr>
              <p:custDataLst>
                <p:tags r:id="rId62"/>
              </p:custDataLst>
            </p:nvPr>
          </p:nvSpPr>
          <p:spPr>
            <a:xfrm>
              <a:off x="2406650" y="35242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31688" y="0"/>
                  </a:lnTo>
                  <a:lnTo>
                    <a:pt x="40189" y="705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8" name="SMARTInkShape-5124"/>
            <p:cNvSpPr/>
            <p:nvPr>
              <p:custDataLst>
                <p:tags r:id="rId63"/>
              </p:custDataLst>
            </p:nvPr>
          </p:nvSpPr>
          <p:spPr>
            <a:xfrm>
              <a:off x="2235200" y="3530600"/>
              <a:ext cx="38101" cy="6351"/>
            </a:xfrm>
            <a:custGeom>
              <a:avLst/>
              <a:gdLst/>
              <a:ahLst/>
              <a:cxnLst/>
              <a:rect l="0" t="0" r="0" b="0"/>
              <a:pathLst>
                <a:path w="3810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381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9" name="SMARTInkShape-5125"/>
            <p:cNvSpPr/>
            <p:nvPr>
              <p:custDataLst>
                <p:tags r:id="rId64"/>
              </p:custDataLst>
            </p:nvPr>
          </p:nvSpPr>
          <p:spPr>
            <a:xfrm>
              <a:off x="1955800" y="3543300"/>
              <a:ext cx="127001" cy="5057"/>
            </a:xfrm>
            <a:custGeom>
              <a:avLst/>
              <a:gdLst/>
              <a:ahLst/>
              <a:cxnLst/>
              <a:rect l="0" t="0" r="0" b="0"/>
              <a:pathLst>
                <a:path w="127001" h="5057">
                  <a:moveTo>
                    <a:pt x="0" y="0"/>
                  </a:moveTo>
                  <a:lnTo>
                    <a:pt x="0" y="0"/>
                  </a:lnTo>
                  <a:lnTo>
                    <a:pt x="29886" y="0"/>
                  </a:lnTo>
                  <a:lnTo>
                    <a:pt x="57487" y="4364"/>
                  </a:lnTo>
                  <a:lnTo>
                    <a:pt x="82572" y="5056"/>
                  </a:lnTo>
                  <a:lnTo>
                    <a:pt x="111955" y="1812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83" name="SMARTInkShape-Group1077"/>
          <p:cNvGrpSpPr/>
          <p:nvPr/>
        </p:nvGrpSpPr>
        <p:grpSpPr>
          <a:xfrm>
            <a:off x="2838450" y="3511550"/>
            <a:ext cx="292101" cy="12701"/>
            <a:chOff x="2838450" y="3511550"/>
            <a:chExt cx="292101" cy="12701"/>
          </a:xfrm>
        </p:grpSpPr>
        <p:sp>
          <p:nvSpPr>
            <p:cNvPr id="681" name="SMARTInkShape-5126"/>
            <p:cNvSpPr/>
            <p:nvPr>
              <p:custDataLst>
                <p:tags r:id="rId59"/>
              </p:custDataLst>
            </p:nvPr>
          </p:nvSpPr>
          <p:spPr>
            <a:xfrm>
              <a:off x="3067050" y="351155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18867" y="705"/>
                  </a:lnTo>
                  <a:lnTo>
                    <a:pt x="48773" y="8838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2" name="SMARTInkShape-5127"/>
            <p:cNvSpPr/>
            <p:nvPr>
              <p:custDataLst>
                <p:tags r:id="rId60"/>
              </p:custDataLst>
            </p:nvPr>
          </p:nvSpPr>
          <p:spPr>
            <a:xfrm>
              <a:off x="2838450" y="35179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24642" y="1986"/>
                  </a:lnTo>
                  <a:lnTo>
                    <a:pt x="49086" y="588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84" name="SMARTInkShape-5128"/>
          <p:cNvSpPr/>
          <p:nvPr>
            <p:custDataLst>
              <p:tags r:id="rId2"/>
            </p:custDataLst>
          </p:nvPr>
        </p:nvSpPr>
        <p:spPr>
          <a:xfrm>
            <a:off x="3340100" y="3543300"/>
            <a:ext cx="25401" cy="1"/>
          </a:xfrm>
          <a:custGeom>
            <a:avLst/>
            <a:gdLst/>
            <a:ahLst/>
            <a:cxnLst/>
            <a:rect l="0" t="0" r="0" b="0"/>
            <a:pathLst>
              <a:path w="25401" h="1">
                <a:moveTo>
                  <a:pt x="0" y="0"/>
                </a:moveTo>
                <a:lnTo>
                  <a:pt x="0" y="0"/>
                </a:lnTo>
                <a:lnTo>
                  <a:pt x="2540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87" name="SMARTInkShape-Group1079"/>
          <p:cNvGrpSpPr/>
          <p:nvPr/>
        </p:nvGrpSpPr>
        <p:grpSpPr>
          <a:xfrm>
            <a:off x="3683000" y="3530600"/>
            <a:ext cx="234951" cy="31751"/>
            <a:chOff x="3683000" y="3530600"/>
            <a:chExt cx="234951" cy="31751"/>
          </a:xfrm>
        </p:grpSpPr>
        <p:sp>
          <p:nvSpPr>
            <p:cNvPr id="685" name="SMARTInkShape-5129"/>
            <p:cNvSpPr/>
            <p:nvPr>
              <p:custDataLst>
                <p:tags r:id="rId57"/>
              </p:custDataLst>
            </p:nvPr>
          </p:nvSpPr>
          <p:spPr>
            <a:xfrm>
              <a:off x="3854450" y="354965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29886" y="3371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6" name="SMARTInkShape-5130"/>
            <p:cNvSpPr/>
            <p:nvPr>
              <p:custDataLst>
                <p:tags r:id="rId58"/>
              </p:custDataLst>
            </p:nvPr>
          </p:nvSpPr>
          <p:spPr>
            <a:xfrm>
              <a:off x="3683000" y="35306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14503" y="705"/>
                  </a:lnTo>
                  <a:lnTo>
                    <a:pt x="45259" y="5762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92" name="SMARTInkShape-Group1080"/>
          <p:cNvGrpSpPr/>
          <p:nvPr/>
        </p:nvGrpSpPr>
        <p:grpSpPr>
          <a:xfrm>
            <a:off x="890667" y="3505200"/>
            <a:ext cx="195184" cy="167753"/>
            <a:chOff x="890667" y="3505200"/>
            <a:chExt cx="195184" cy="167753"/>
          </a:xfrm>
        </p:grpSpPr>
        <p:sp>
          <p:nvSpPr>
            <p:cNvPr id="688" name="SMARTInkShape-5131"/>
            <p:cNvSpPr/>
            <p:nvPr>
              <p:custDataLst>
                <p:tags r:id="rId53"/>
              </p:custDataLst>
            </p:nvPr>
          </p:nvSpPr>
          <p:spPr>
            <a:xfrm>
              <a:off x="1054100" y="351155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12700"/>
                  </a:moveTo>
                  <a:lnTo>
                    <a:pt x="0" y="127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9" name="SMARTInkShape-5132"/>
            <p:cNvSpPr/>
            <p:nvPr>
              <p:custDataLst>
                <p:tags r:id="rId54"/>
              </p:custDataLst>
            </p:nvPr>
          </p:nvSpPr>
          <p:spPr>
            <a:xfrm>
              <a:off x="1024455" y="3575050"/>
              <a:ext cx="61396" cy="97903"/>
            </a:xfrm>
            <a:custGeom>
              <a:avLst/>
              <a:gdLst/>
              <a:ahLst/>
              <a:cxnLst/>
              <a:rect l="0" t="0" r="0" b="0"/>
              <a:pathLst>
                <a:path w="61396" h="97903">
                  <a:moveTo>
                    <a:pt x="23295" y="0"/>
                  </a:moveTo>
                  <a:lnTo>
                    <a:pt x="23295" y="0"/>
                  </a:lnTo>
                  <a:lnTo>
                    <a:pt x="11758" y="27437"/>
                  </a:lnTo>
                  <a:lnTo>
                    <a:pt x="2630" y="49914"/>
                  </a:lnTo>
                  <a:lnTo>
                    <a:pt x="0" y="66163"/>
                  </a:lnTo>
                  <a:lnTo>
                    <a:pt x="2593" y="80911"/>
                  </a:lnTo>
                  <a:lnTo>
                    <a:pt x="5261" y="87807"/>
                  </a:lnTo>
                  <a:lnTo>
                    <a:pt x="8450" y="92405"/>
                  </a:lnTo>
                  <a:lnTo>
                    <a:pt x="15756" y="97513"/>
                  </a:lnTo>
                  <a:lnTo>
                    <a:pt x="25589" y="97902"/>
                  </a:lnTo>
                  <a:lnTo>
                    <a:pt x="31174" y="97018"/>
                  </a:lnTo>
                  <a:lnTo>
                    <a:pt x="61395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0" name="SMARTInkShape-5133"/>
            <p:cNvSpPr/>
            <p:nvPr>
              <p:custDataLst>
                <p:tags r:id="rId55"/>
              </p:custDataLst>
            </p:nvPr>
          </p:nvSpPr>
          <p:spPr>
            <a:xfrm>
              <a:off x="890667" y="3563310"/>
              <a:ext cx="106284" cy="18091"/>
            </a:xfrm>
            <a:custGeom>
              <a:avLst/>
              <a:gdLst/>
              <a:ahLst/>
              <a:cxnLst/>
              <a:rect l="0" t="0" r="0" b="0"/>
              <a:pathLst>
                <a:path w="106284" h="18091">
                  <a:moveTo>
                    <a:pt x="23733" y="11740"/>
                  </a:moveTo>
                  <a:lnTo>
                    <a:pt x="23733" y="11740"/>
                  </a:lnTo>
                  <a:lnTo>
                    <a:pt x="2085" y="5273"/>
                  </a:lnTo>
                  <a:lnTo>
                    <a:pt x="834" y="3901"/>
                  </a:lnTo>
                  <a:lnTo>
                    <a:pt x="0" y="2280"/>
                  </a:lnTo>
                  <a:lnTo>
                    <a:pt x="856" y="1200"/>
                  </a:lnTo>
                  <a:lnTo>
                    <a:pt x="5569" y="0"/>
                  </a:lnTo>
                  <a:lnTo>
                    <a:pt x="33890" y="3594"/>
                  </a:lnTo>
                  <a:lnTo>
                    <a:pt x="63212" y="6917"/>
                  </a:lnTo>
                  <a:lnTo>
                    <a:pt x="92601" y="14158"/>
                  </a:lnTo>
                  <a:lnTo>
                    <a:pt x="106283" y="180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1" name="SMARTInkShape-5134"/>
            <p:cNvSpPr/>
            <p:nvPr>
              <p:custDataLst>
                <p:tags r:id="rId56"/>
              </p:custDataLst>
            </p:nvPr>
          </p:nvSpPr>
          <p:spPr>
            <a:xfrm>
              <a:off x="894618" y="3505200"/>
              <a:ext cx="93879" cy="114213"/>
            </a:xfrm>
            <a:custGeom>
              <a:avLst/>
              <a:gdLst/>
              <a:ahLst/>
              <a:cxnLst/>
              <a:rect l="0" t="0" r="0" b="0"/>
              <a:pathLst>
                <a:path w="93879" h="114213">
                  <a:moveTo>
                    <a:pt x="70582" y="0"/>
                  </a:moveTo>
                  <a:lnTo>
                    <a:pt x="70582" y="0"/>
                  </a:lnTo>
                  <a:lnTo>
                    <a:pt x="73953" y="0"/>
                  </a:lnTo>
                  <a:lnTo>
                    <a:pt x="77490" y="1881"/>
                  </a:lnTo>
                  <a:lnTo>
                    <a:pt x="79420" y="3371"/>
                  </a:lnTo>
                  <a:lnTo>
                    <a:pt x="85329" y="5026"/>
                  </a:lnTo>
                  <a:lnTo>
                    <a:pt x="88880" y="5467"/>
                  </a:lnTo>
                  <a:lnTo>
                    <a:pt x="91247" y="7172"/>
                  </a:lnTo>
                  <a:lnTo>
                    <a:pt x="92826" y="9721"/>
                  </a:lnTo>
                  <a:lnTo>
                    <a:pt x="93878" y="12830"/>
                  </a:lnTo>
                  <a:lnTo>
                    <a:pt x="93165" y="20048"/>
                  </a:lnTo>
                  <a:lnTo>
                    <a:pt x="91988" y="23949"/>
                  </a:lnTo>
                  <a:lnTo>
                    <a:pt x="76846" y="39551"/>
                  </a:lnTo>
                  <a:lnTo>
                    <a:pt x="47744" y="57580"/>
                  </a:lnTo>
                  <a:lnTo>
                    <a:pt x="19052" y="72957"/>
                  </a:lnTo>
                  <a:lnTo>
                    <a:pt x="2789" y="83078"/>
                  </a:lnTo>
                  <a:lnTo>
                    <a:pt x="692" y="85724"/>
                  </a:lnTo>
                  <a:lnTo>
                    <a:pt x="0" y="88194"/>
                  </a:lnTo>
                  <a:lnTo>
                    <a:pt x="244" y="90546"/>
                  </a:lnTo>
                  <a:lnTo>
                    <a:pt x="1818" y="92820"/>
                  </a:lnTo>
                  <a:lnTo>
                    <a:pt x="7329" y="97227"/>
                  </a:lnTo>
                  <a:lnTo>
                    <a:pt x="21737" y="103675"/>
                  </a:lnTo>
                  <a:lnTo>
                    <a:pt x="49227" y="107811"/>
                  </a:lnTo>
                  <a:lnTo>
                    <a:pt x="77955" y="113637"/>
                  </a:lnTo>
                  <a:lnTo>
                    <a:pt x="87955" y="114212"/>
                  </a:lnTo>
                  <a:lnTo>
                    <a:pt x="87808" y="112831"/>
                  </a:lnTo>
                  <a:lnTo>
                    <a:pt x="83282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93" name="SMARTInkShape-5135"/>
          <p:cNvSpPr/>
          <p:nvPr>
            <p:custDataLst>
              <p:tags r:id="rId3"/>
            </p:custDataLst>
          </p:nvPr>
        </p:nvSpPr>
        <p:spPr>
          <a:xfrm>
            <a:off x="1225812" y="5245983"/>
            <a:ext cx="239293" cy="297141"/>
          </a:xfrm>
          <a:custGeom>
            <a:avLst/>
            <a:gdLst/>
            <a:ahLst/>
            <a:cxnLst/>
            <a:rect l="0" t="0" r="0" b="0"/>
            <a:pathLst>
              <a:path w="239293" h="297141">
                <a:moveTo>
                  <a:pt x="6088" y="5467"/>
                </a:moveTo>
                <a:lnTo>
                  <a:pt x="6088" y="5467"/>
                </a:lnTo>
                <a:lnTo>
                  <a:pt x="621" y="0"/>
                </a:lnTo>
                <a:lnTo>
                  <a:pt x="327" y="411"/>
                </a:lnTo>
                <a:lnTo>
                  <a:pt x="0" y="2749"/>
                </a:lnTo>
                <a:lnTo>
                  <a:pt x="8599" y="28373"/>
                </a:lnTo>
                <a:lnTo>
                  <a:pt x="26888" y="55041"/>
                </a:lnTo>
                <a:lnTo>
                  <a:pt x="52765" y="83306"/>
                </a:lnTo>
                <a:lnTo>
                  <a:pt x="78480" y="111316"/>
                </a:lnTo>
                <a:lnTo>
                  <a:pt x="97529" y="133650"/>
                </a:lnTo>
                <a:lnTo>
                  <a:pt x="115402" y="155335"/>
                </a:lnTo>
                <a:lnTo>
                  <a:pt x="132754" y="178615"/>
                </a:lnTo>
                <a:lnTo>
                  <a:pt x="149873" y="202365"/>
                </a:lnTo>
                <a:lnTo>
                  <a:pt x="166889" y="224682"/>
                </a:lnTo>
                <a:lnTo>
                  <a:pt x="188964" y="253707"/>
                </a:lnTo>
                <a:lnTo>
                  <a:pt x="214681" y="277953"/>
                </a:lnTo>
                <a:lnTo>
                  <a:pt x="239292" y="296124"/>
                </a:lnTo>
                <a:lnTo>
                  <a:pt x="239169" y="296606"/>
                </a:lnTo>
                <a:lnTo>
                  <a:pt x="237150" y="297140"/>
                </a:lnTo>
                <a:lnTo>
                  <a:pt x="221988" y="28486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94" name="SMARTInkShape-5136"/>
          <p:cNvSpPr/>
          <p:nvPr>
            <p:custDataLst>
              <p:tags r:id="rId4"/>
            </p:custDataLst>
          </p:nvPr>
        </p:nvSpPr>
        <p:spPr>
          <a:xfrm>
            <a:off x="3747423" y="3303294"/>
            <a:ext cx="202047" cy="245909"/>
          </a:xfrm>
          <a:custGeom>
            <a:avLst/>
            <a:gdLst/>
            <a:ahLst/>
            <a:cxnLst/>
            <a:rect l="0" t="0" r="0" b="0"/>
            <a:pathLst>
              <a:path w="202047" h="245909">
                <a:moveTo>
                  <a:pt x="24477" y="11406"/>
                </a:moveTo>
                <a:lnTo>
                  <a:pt x="24477" y="11406"/>
                </a:lnTo>
                <a:lnTo>
                  <a:pt x="21106" y="11406"/>
                </a:lnTo>
                <a:lnTo>
                  <a:pt x="20113" y="10700"/>
                </a:lnTo>
                <a:lnTo>
                  <a:pt x="19451" y="9524"/>
                </a:lnTo>
                <a:lnTo>
                  <a:pt x="18389" y="5939"/>
                </a:lnTo>
                <a:lnTo>
                  <a:pt x="18205" y="8688"/>
                </a:lnTo>
                <a:lnTo>
                  <a:pt x="40741" y="32389"/>
                </a:lnTo>
                <a:lnTo>
                  <a:pt x="61751" y="62779"/>
                </a:lnTo>
                <a:lnTo>
                  <a:pt x="76321" y="84333"/>
                </a:lnTo>
                <a:lnTo>
                  <a:pt x="94556" y="108023"/>
                </a:lnTo>
                <a:lnTo>
                  <a:pt x="112538" y="130782"/>
                </a:lnTo>
                <a:lnTo>
                  <a:pt x="136647" y="161547"/>
                </a:lnTo>
                <a:lnTo>
                  <a:pt x="157196" y="188536"/>
                </a:lnTo>
                <a:lnTo>
                  <a:pt x="179731" y="219569"/>
                </a:lnTo>
                <a:lnTo>
                  <a:pt x="198332" y="238708"/>
                </a:lnTo>
                <a:lnTo>
                  <a:pt x="202046" y="245908"/>
                </a:lnTo>
                <a:lnTo>
                  <a:pt x="195751" y="235423"/>
                </a:lnTo>
                <a:lnTo>
                  <a:pt x="169667" y="204281"/>
                </a:lnTo>
                <a:lnTo>
                  <a:pt x="144481" y="176818"/>
                </a:lnTo>
                <a:lnTo>
                  <a:pt x="118046" y="146338"/>
                </a:lnTo>
                <a:lnTo>
                  <a:pt x="97107" y="121705"/>
                </a:lnTo>
                <a:lnTo>
                  <a:pt x="74396" y="95000"/>
                </a:lnTo>
                <a:lnTo>
                  <a:pt x="52543" y="69020"/>
                </a:lnTo>
                <a:lnTo>
                  <a:pt x="27148" y="37335"/>
                </a:lnTo>
                <a:lnTo>
                  <a:pt x="6085" y="8531"/>
                </a:lnTo>
                <a:lnTo>
                  <a:pt x="0" y="0"/>
                </a:lnTo>
                <a:lnTo>
                  <a:pt x="2721" y="2460"/>
                </a:lnTo>
                <a:lnTo>
                  <a:pt x="22218" y="31302"/>
                </a:lnTo>
                <a:lnTo>
                  <a:pt x="41817" y="55761"/>
                </a:lnTo>
                <a:lnTo>
                  <a:pt x="66521" y="86858"/>
                </a:lnTo>
                <a:lnTo>
                  <a:pt x="80023" y="104041"/>
                </a:lnTo>
                <a:lnTo>
                  <a:pt x="104433" y="134421"/>
                </a:lnTo>
                <a:lnTo>
                  <a:pt x="125630" y="160624"/>
                </a:lnTo>
                <a:lnTo>
                  <a:pt x="148757" y="190536"/>
                </a:lnTo>
                <a:lnTo>
                  <a:pt x="170753" y="219903"/>
                </a:lnTo>
                <a:lnTo>
                  <a:pt x="172089" y="222371"/>
                </a:lnTo>
                <a:lnTo>
                  <a:pt x="172274" y="224016"/>
                </a:lnTo>
                <a:lnTo>
                  <a:pt x="170527" y="22730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99" name="SMARTInkShape-Group1083"/>
          <p:cNvGrpSpPr/>
          <p:nvPr/>
        </p:nvGrpSpPr>
        <p:grpSpPr>
          <a:xfrm>
            <a:off x="2306815" y="4133850"/>
            <a:ext cx="417336" cy="415683"/>
            <a:chOff x="2306815" y="4133850"/>
            <a:chExt cx="417336" cy="415683"/>
          </a:xfrm>
        </p:grpSpPr>
        <p:sp>
          <p:nvSpPr>
            <p:cNvPr id="695" name="SMARTInkShape-5137"/>
            <p:cNvSpPr/>
            <p:nvPr>
              <p:custDataLst>
                <p:tags r:id="rId49"/>
              </p:custDataLst>
            </p:nvPr>
          </p:nvSpPr>
          <p:spPr>
            <a:xfrm>
              <a:off x="2520950" y="4133850"/>
              <a:ext cx="203201" cy="273051"/>
            </a:xfrm>
            <a:custGeom>
              <a:avLst/>
              <a:gdLst/>
              <a:ahLst/>
              <a:cxnLst/>
              <a:rect l="0" t="0" r="0" b="0"/>
              <a:pathLst>
                <a:path w="203201" h="2730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28143" y="27451"/>
                  </a:lnTo>
                  <a:lnTo>
                    <a:pt x="45434" y="48184"/>
                  </a:lnTo>
                  <a:lnTo>
                    <a:pt x="64878" y="73391"/>
                  </a:lnTo>
                  <a:lnTo>
                    <a:pt x="85279" y="101762"/>
                  </a:lnTo>
                  <a:lnTo>
                    <a:pt x="106106" y="133187"/>
                  </a:lnTo>
                  <a:lnTo>
                    <a:pt x="125240" y="162205"/>
                  </a:lnTo>
                  <a:lnTo>
                    <a:pt x="143151" y="188508"/>
                  </a:lnTo>
                  <a:lnTo>
                    <a:pt x="160519" y="211957"/>
                  </a:lnTo>
                  <a:lnTo>
                    <a:pt x="179422" y="241621"/>
                  </a:lnTo>
                  <a:lnTo>
                    <a:pt x="203200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6" name="SMARTInkShape-5138"/>
            <p:cNvSpPr/>
            <p:nvPr>
              <p:custDataLst>
                <p:tags r:id="rId50"/>
              </p:custDataLst>
            </p:nvPr>
          </p:nvSpPr>
          <p:spPr>
            <a:xfrm>
              <a:off x="2306815" y="4279900"/>
              <a:ext cx="161454" cy="269633"/>
            </a:xfrm>
            <a:custGeom>
              <a:avLst/>
              <a:gdLst/>
              <a:ahLst/>
              <a:cxnLst/>
              <a:rect l="0" t="0" r="0" b="0"/>
              <a:pathLst>
                <a:path w="161454" h="269633">
                  <a:moveTo>
                    <a:pt x="10935" y="0"/>
                  </a:moveTo>
                  <a:lnTo>
                    <a:pt x="10935" y="0"/>
                  </a:lnTo>
                  <a:lnTo>
                    <a:pt x="4193" y="3371"/>
                  </a:lnTo>
                  <a:lnTo>
                    <a:pt x="2207" y="5775"/>
                  </a:lnTo>
                  <a:lnTo>
                    <a:pt x="0" y="12209"/>
                  </a:lnTo>
                  <a:lnTo>
                    <a:pt x="12242" y="37249"/>
                  </a:lnTo>
                  <a:lnTo>
                    <a:pt x="26098" y="63357"/>
                  </a:lnTo>
                  <a:lnTo>
                    <a:pt x="43074" y="94481"/>
                  </a:lnTo>
                  <a:lnTo>
                    <a:pt x="53528" y="111671"/>
                  </a:lnTo>
                  <a:lnTo>
                    <a:pt x="64730" y="129480"/>
                  </a:lnTo>
                  <a:lnTo>
                    <a:pt x="86585" y="160558"/>
                  </a:lnTo>
                  <a:lnTo>
                    <a:pt x="107352" y="187775"/>
                  </a:lnTo>
                  <a:lnTo>
                    <a:pt x="125989" y="211632"/>
                  </a:lnTo>
                  <a:lnTo>
                    <a:pt x="145606" y="241525"/>
                  </a:lnTo>
                  <a:lnTo>
                    <a:pt x="161453" y="269632"/>
                  </a:lnTo>
                  <a:lnTo>
                    <a:pt x="150635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7" name="SMARTInkShape-5139"/>
            <p:cNvSpPr/>
            <p:nvPr>
              <p:custDataLst>
                <p:tags r:id="rId51"/>
              </p:custDataLst>
            </p:nvPr>
          </p:nvSpPr>
          <p:spPr>
            <a:xfrm>
              <a:off x="2495550" y="4335650"/>
              <a:ext cx="76201" cy="64901"/>
            </a:xfrm>
            <a:custGeom>
              <a:avLst/>
              <a:gdLst/>
              <a:ahLst/>
              <a:cxnLst/>
              <a:rect l="0" t="0" r="0" b="0"/>
              <a:pathLst>
                <a:path w="76201" h="64901">
                  <a:moveTo>
                    <a:pt x="0" y="64900"/>
                  </a:moveTo>
                  <a:lnTo>
                    <a:pt x="0" y="64900"/>
                  </a:lnTo>
                  <a:lnTo>
                    <a:pt x="3371" y="64900"/>
                  </a:lnTo>
                  <a:lnTo>
                    <a:pt x="33588" y="42296"/>
                  </a:lnTo>
                  <a:lnTo>
                    <a:pt x="62609" y="14652"/>
                  </a:lnTo>
                  <a:lnTo>
                    <a:pt x="73515" y="359"/>
                  </a:lnTo>
                  <a:lnTo>
                    <a:pt x="74410" y="0"/>
                  </a:lnTo>
                  <a:lnTo>
                    <a:pt x="76200" y="1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8" name="SMARTInkShape-5140"/>
            <p:cNvSpPr/>
            <p:nvPr>
              <p:custDataLst>
                <p:tags r:id="rId52"/>
              </p:custDataLst>
            </p:nvPr>
          </p:nvSpPr>
          <p:spPr>
            <a:xfrm>
              <a:off x="2476500" y="4284291"/>
              <a:ext cx="168406" cy="175355"/>
            </a:xfrm>
            <a:custGeom>
              <a:avLst/>
              <a:gdLst/>
              <a:ahLst/>
              <a:cxnLst/>
              <a:rect l="0" t="0" r="0" b="0"/>
              <a:pathLst>
                <a:path w="168406" h="175355">
                  <a:moveTo>
                    <a:pt x="0" y="33709"/>
                  </a:moveTo>
                  <a:lnTo>
                    <a:pt x="0" y="33709"/>
                  </a:lnTo>
                  <a:lnTo>
                    <a:pt x="0" y="23596"/>
                  </a:lnTo>
                  <a:lnTo>
                    <a:pt x="3763" y="14868"/>
                  </a:lnTo>
                  <a:lnTo>
                    <a:pt x="6742" y="10565"/>
                  </a:lnTo>
                  <a:lnTo>
                    <a:pt x="17578" y="3902"/>
                  </a:lnTo>
                  <a:lnTo>
                    <a:pt x="30390" y="0"/>
                  </a:lnTo>
                  <a:lnTo>
                    <a:pt x="40789" y="618"/>
                  </a:lnTo>
                  <a:lnTo>
                    <a:pt x="45537" y="3887"/>
                  </a:lnTo>
                  <a:lnTo>
                    <a:pt x="54576" y="15046"/>
                  </a:lnTo>
                  <a:lnTo>
                    <a:pt x="59534" y="35057"/>
                  </a:lnTo>
                  <a:lnTo>
                    <a:pt x="61737" y="61119"/>
                  </a:lnTo>
                  <a:lnTo>
                    <a:pt x="62717" y="91517"/>
                  </a:lnTo>
                  <a:lnTo>
                    <a:pt x="63152" y="121961"/>
                  </a:lnTo>
                  <a:lnTo>
                    <a:pt x="64051" y="148426"/>
                  </a:lnTo>
                  <a:lnTo>
                    <a:pt x="66802" y="164892"/>
                  </a:lnTo>
                  <a:lnTo>
                    <a:pt x="69229" y="169848"/>
                  </a:lnTo>
                  <a:lnTo>
                    <a:pt x="72259" y="173152"/>
                  </a:lnTo>
                  <a:lnTo>
                    <a:pt x="75689" y="175354"/>
                  </a:lnTo>
                  <a:lnTo>
                    <a:pt x="80798" y="174706"/>
                  </a:lnTo>
                  <a:lnTo>
                    <a:pt x="111158" y="158456"/>
                  </a:lnTo>
                  <a:lnTo>
                    <a:pt x="136888" y="142873"/>
                  </a:lnTo>
                  <a:lnTo>
                    <a:pt x="161173" y="124965"/>
                  </a:lnTo>
                  <a:lnTo>
                    <a:pt x="166883" y="118247"/>
                  </a:lnTo>
                  <a:lnTo>
                    <a:pt x="168405" y="115468"/>
                  </a:lnTo>
                  <a:lnTo>
                    <a:pt x="168009" y="112909"/>
                  </a:lnTo>
                  <a:lnTo>
                    <a:pt x="158750" y="1035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00" name="SMARTInkShape-5141"/>
          <p:cNvSpPr/>
          <p:nvPr>
            <p:custDataLst>
              <p:tags r:id="rId5"/>
            </p:custDataLst>
          </p:nvPr>
        </p:nvSpPr>
        <p:spPr>
          <a:xfrm>
            <a:off x="2044700" y="5016500"/>
            <a:ext cx="172702" cy="468110"/>
          </a:xfrm>
          <a:custGeom>
            <a:avLst/>
            <a:gdLst/>
            <a:ahLst/>
            <a:cxnLst/>
            <a:rect l="0" t="0" r="0" b="0"/>
            <a:pathLst>
              <a:path w="172702" h="468110">
                <a:moveTo>
                  <a:pt x="0" y="0"/>
                </a:moveTo>
                <a:lnTo>
                  <a:pt x="0" y="0"/>
                </a:lnTo>
                <a:lnTo>
                  <a:pt x="0" y="3371"/>
                </a:lnTo>
                <a:lnTo>
                  <a:pt x="3371" y="12209"/>
                </a:lnTo>
                <a:lnTo>
                  <a:pt x="22381" y="37977"/>
                </a:lnTo>
                <a:lnTo>
                  <a:pt x="49514" y="63385"/>
                </a:lnTo>
                <a:lnTo>
                  <a:pt x="72101" y="85321"/>
                </a:lnTo>
                <a:lnTo>
                  <a:pt x="94369" y="111063"/>
                </a:lnTo>
                <a:lnTo>
                  <a:pt x="115320" y="140377"/>
                </a:lnTo>
                <a:lnTo>
                  <a:pt x="124857" y="157085"/>
                </a:lnTo>
                <a:lnTo>
                  <a:pt x="134038" y="174573"/>
                </a:lnTo>
                <a:lnTo>
                  <a:pt x="142276" y="193288"/>
                </a:lnTo>
                <a:lnTo>
                  <a:pt x="149884" y="212820"/>
                </a:lnTo>
                <a:lnTo>
                  <a:pt x="157073" y="232897"/>
                </a:lnTo>
                <a:lnTo>
                  <a:pt x="162571" y="252631"/>
                </a:lnTo>
                <a:lnTo>
                  <a:pt x="166941" y="272137"/>
                </a:lnTo>
                <a:lnTo>
                  <a:pt x="170561" y="291492"/>
                </a:lnTo>
                <a:lnTo>
                  <a:pt x="172269" y="310039"/>
                </a:lnTo>
                <a:lnTo>
                  <a:pt x="172701" y="328048"/>
                </a:lnTo>
                <a:lnTo>
                  <a:pt x="172284" y="345699"/>
                </a:lnTo>
                <a:lnTo>
                  <a:pt x="169890" y="362405"/>
                </a:lnTo>
                <a:lnTo>
                  <a:pt x="161584" y="394137"/>
                </a:lnTo>
                <a:lnTo>
                  <a:pt x="152719" y="420941"/>
                </a:lnTo>
                <a:lnTo>
                  <a:pt x="141676" y="452100"/>
                </a:lnTo>
                <a:lnTo>
                  <a:pt x="135817" y="467213"/>
                </a:lnTo>
                <a:lnTo>
                  <a:pt x="134995" y="468109"/>
                </a:lnTo>
                <a:lnTo>
                  <a:pt x="133741" y="466589"/>
                </a:lnTo>
                <a:lnTo>
                  <a:pt x="127000" y="4508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08" name="SMARTInkShape-Group1085"/>
          <p:cNvGrpSpPr/>
          <p:nvPr/>
        </p:nvGrpSpPr>
        <p:grpSpPr>
          <a:xfrm>
            <a:off x="1708590" y="5283200"/>
            <a:ext cx="467170" cy="932027"/>
            <a:chOff x="1708590" y="5283200"/>
            <a:chExt cx="467170" cy="932027"/>
          </a:xfrm>
        </p:grpSpPr>
        <p:sp>
          <p:nvSpPr>
            <p:cNvPr id="701" name="SMARTInkShape-5142"/>
            <p:cNvSpPr/>
            <p:nvPr>
              <p:custDataLst>
                <p:tags r:id="rId42"/>
              </p:custDataLst>
            </p:nvPr>
          </p:nvSpPr>
          <p:spPr>
            <a:xfrm>
              <a:off x="2095762" y="5851630"/>
              <a:ext cx="25139" cy="363597"/>
            </a:xfrm>
            <a:custGeom>
              <a:avLst/>
              <a:gdLst/>
              <a:ahLst/>
              <a:cxnLst/>
              <a:rect l="0" t="0" r="0" b="0"/>
              <a:pathLst>
                <a:path w="25139" h="363597">
                  <a:moveTo>
                    <a:pt x="6088" y="9420"/>
                  </a:moveTo>
                  <a:lnTo>
                    <a:pt x="6088" y="9420"/>
                  </a:lnTo>
                  <a:lnTo>
                    <a:pt x="2717" y="6049"/>
                  </a:lnTo>
                  <a:lnTo>
                    <a:pt x="1062" y="2513"/>
                  </a:lnTo>
                  <a:lnTo>
                    <a:pt x="621" y="581"/>
                  </a:lnTo>
                  <a:lnTo>
                    <a:pt x="327" y="0"/>
                  </a:lnTo>
                  <a:lnTo>
                    <a:pt x="130" y="318"/>
                  </a:lnTo>
                  <a:lnTo>
                    <a:pt x="0" y="1235"/>
                  </a:lnTo>
                  <a:lnTo>
                    <a:pt x="4799" y="31077"/>
                  </a:lnTo>
                  <a:lnTo>
                    <a:pt x="6221" y="57145"/>
                  </a:lnTo>
                  <a:lnTo>
                    <a:pt x="7587" y="72987"/>
                  </a:lnTo>
                  <a:lnTo>
                    <a:pt x="9204" y="89897"/>
                  </a:lnTo>
                  <a:lnTo>
                    <a:pt x="10282" y="108933"/>
                  </a:lnTo>
                  <a:lnTo>
                    <a:pt x="11001" y="129384"/>
                  </a:lnTo>
                  <a:lnTo>
                    <a:pt x="11480" y="150779"/>
                  </a:lnTo>
                  <a:lnTo>
                    <a:pt x="12505" y="170687"/>
                  </a:lnTo>
                  <a:lnTo>
                    <a:pt x="13894" y="189604"/>
                  </a:lnTo>
                  <a:lnTo>
                    <a:pt x="15525" y="207859"/>
                  </a:lnTo>
                  <a:lnTo>
                    <a:pt x="16613" y="224968"/>
                  </a:lnTo>
                  <a:lnTo>
                    <a:pt x="17338" y="241313"/>
                  </a:lnTo>
                  <a:lnTo>
                    <a:pt x="18143" y="271233"/>
                  </a:lnTo>
                  <a:lnTo>
                    <a:pt x="18502" y="296291"/>
                  </a:lnTo>
                  <a:lnTo>
                    <a:pt x="22074" y="323489"/>
                  </a:lnTo>
                  <a:lnTo>
                    <a:pt x="24869" y="352509"/>
                  </a:lnTo>
                  <a:lnTo>
                    <a:pt x="25114" y="363596"/>
                  </a:lnTo>
                  <a:lnTo>
                    <a:pt x="25138" y="3523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2" name="SMARTInkShape-5143"/>
            <p:cNvSpPr/>
            <p:nvPr>
              <p:custDataLst>
                <p:tags r:id="rId43"/>
              </p:custDataLst>
            </p:nvPr>
          </p:nvSpPr>
          <p:spPr>
            <a:xfrm>
              <a:off x="2068062" y="5992919"/>
              <a:ext cx="107698" cy="101395"/>
            </a:xfrm>
            <a:custGeom>
              <a:avLst/>
              <a:gdLst/>
              <a:ahLst/>
              <a:cxnLst/>
              <a:rect l="0" t="0" r="0" b="0"/>
              <a:pathLst>
                <a:path w="107698" h="101395">
                  <a:moveTo>
                    <a:pt x="52838" y="1481"/>
                  </a:moveTo>
                  <a:lnTo>
                    <a:pt x="52838" y="1481"/>
                  </a:lnTo>
                  <a:lnTo>
                    <a:pt x="39023" y="10270"/>
                  </a:lnTo>
                  <a:lnTo>
                    <a:pt x="10439" y="40978"/>
                  </a:lnTo>
                  <a:lnTo>
                    <a:pt x="1156" y="59045"/>
                  </a:lnTo>
                  <a:lnTo>
                    <a:pt x="0" y="71515"/>
                  </a:lnTo>
                  <a:lnTo>
                    <a:pt x="1838" y="82702"/>
                  </a:lnTo>
                  <a:lnTo>
                    <a:pt x="5006" y="90025"/>
                  </a:lnTo>
                  <a:lnTo>
                    <a:pt x="12529" y="95632"/>
                  </a:lnTo>
                  <a:lnTo>
                    <a:pt x="22929" y="99770"/>
                  </a:lnTo>
                  <a:lnTo>
                    <a:pt x="41389" y="101394"/>
                  </a:lnTo>
                  <a:lnTo>
                    <a:pt x="63714" y="97015"/>
                  </a:lnTo>
                  <a:lnTo>
                    <a:pt x="90306" y="82649"/>
                  </a:lnTo>
                  <a:lnTo>
                    <a:pt x="101961" y="69040"/>
                  </a:lnTo>
                  <a:lnTo>
                    <a:pt x="106421" y="57612"/>
                  </a:lnTo>
                  <a:lnTo>
                    <a:pt x="107697" y="45478"/>
                  </a:lnTo>
                  <a:lnTo>
                    <a:pt x="105913" y="33029"/>
                  </a:lnTo>
                  <a:lnTo>
                    <a:pt x="94199" y="14121"/>
                  </a:lnTo>
                  <a:lnTo>
                    <a:pt x="83215" y="5216"/>
                  </a:lnTo>
                  <a:lnTo>
                    <a:pt x="77323" y="1855"/>
                  </a:lnTo>
                  <a:lnTo>
                    <a:pt x="63250" y="0"/>
                  </a:lnTo>
                  <a:lnTo>
                    <a:pt x="43223" y="2924"/>
                  </a:lnTo>
                  <a:lnTo>
                    <a:pt x="34454" y="6356"/>
                  </a:lnTo>
                  <a:lnTo>
                    <a:pt x="30556" y="10232"/>
                  </a:lnTo>
                  <a:lnTo>
                    <a:pt x="28824" y="16189"/>
                  </a:lnTo>
                  <a:lnTo>
                    <a:pt x="27438" y="268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3" name="SMARTInkShape-5144"/>
            <p:cNvSpPr/>
            <p:nvPr>
              <p:custDataLst>
                <p:tags r:id="rId44"/>
              </p:custDataLst>
            </p:nvPr>
          </p:nvSpPr>
          <p:spPr>
            <a:xfrm>
              <a:off x="1937442" y="6026517"/>
              <a:ext cx="88209" cy="80206"/>
            </a:xfrm>
            <a:custGeom>
              <a:avLst/>
              <a:gdLst/>
              <a:ahLst/>
              <a:cxnLst/>
              <a:rect l="0" t="0" r="0" b="0"/>
              <a:pathLst>
                <a:path w="88209" h="80206">
                  <a:moveTo>
                    <a:pt x="24708" y="12333"/>
                  </a:moveTo>
                  <a:lnTo>
                    <a:pt x="24708" y="12333"/>
                  </a:lnTo>
                  <a:lnTo>
                    <a:pt x="24708" y="17801"/>
                  </a:lnTo>
                  <a:lnTo>
                    <a:pt x="31450" y="21792"/>
                  </a:lnTo>
                  <a:lnTo>
                    <a:pt x="39014" y="24073"/>
                  </a:lnTo>
                  <a:lnTo>
                    <a:pt x="49094" y="21377"/>
                  </a:lnTo>
                  <a:lnTo>
                    <a:pt x="57647" y="16110"/>
                  </a:lnTo>
                  <a:lnTo>
                    <a:pt x="60514" y="12130"/>
                  </a:lnTo>
                  <a:lnTo>
                    <a:pt x="61279" y="10081"/>
                  </a:lnTo>
                  <a:lnTo>
                    <a:pt x="61083" y="8009"/>
                  </a:lnTo>
                  <a:lnTo>
                    <a:pt x="58984" y="3826"/>
                  </a:lnTo>
                  <a:lnTo>
                    <a:pt x="51936" y="1496"/>
                  </a:lnTo>
                  <a:lnTo>
                    <a:pt x="30165" y="0"/>
                  </a:lnTo>
                  <a:lnTo>
                    <a:pt x="25524" y="1289"/>
                  </a:lnTo>
                  <a:lnTo>
                    <a:pt x="14915" y="9846"/>
                  </a:lnTo>
                  <a:lnTo>
                    <a:pt x="7185" y="17342"/>
                  </a:lnTo>
                  <a:lnTo>
                    <a:pt x="2809" y="27259"/>
                  </a:lnTo>
                  <a:lnTo>
                    <a:pt x="0" y="47502"/>
                  </a:lnTo>
                  <a:lnTo>
                    <a:pt x="3378" y="58302"/>
                  </a:lnTo>
                  <a:lnTo>
                    <a:pt x="13674" y="75742"/>
                  </a:lnTo>
                  <a:lnTo>
                    <a:pt x="23802" y="79320"/>
                  </a:lnTo>
                  <a:lnTo>
                    <a:pt x="37006" y="80205"/>
                  </a:lnTo>
                  <a:lnTo>
                    <a:pt x="57044" y="76031"/>
                  </a:lnTo>
                  <a:lnTo>
                    <a:pt x="88208" y="631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4" name="SMARTInkShape-5145"/>
            <p:cNvSpPr/>
            <p:nvPr>
              <p:custDataLst>
                <p:tags r:id="rId45"/>
              </p:custDataLst>
            </p:nvPr>
          </p:nvSpPr>
          <p:spPr>
            <a:xfrm>
              <a:off x="2058188" y="5998263"/>
              <a:ext cx="75413" cy="84984"/>
            </a:xfrm>
            <a:custGeom>
              <a:avLst/>
              <a:gdLst/>
              <a:ahLst/>
              <a:cxnLst/>
              <a:rect l="0" t="0" r="0" b="0"/>
              <a:pathLst>
                <a:path w="75413" h="84984">
                  <a:moveTo>
                    <a:pt x="75412" y="8837"/>
                  </a:moveTo>
                  <a:lnTo>
                    <a:pt x="75412" y="8837"/>
                  </a:lnTo>
                  <a:lnTo>
                    <a:pt x="57736" y="0"/>
                  </a:lnTo>
                  <a:lnTo>
                    <a:pt x="45919" y="1616"/>
                  </a:lnTo>
                  <a:lnTo>
                    <a:pt x="38817" y="4023"/>
                  </a:lnTo>
                  <a:lnTo>
                    <a:pt x="27162" y="14223"/>
                  </a:lnTo>
                  <a:lnTo>
                    <a:pt x="8182" y="43767"/>
                  </a:lnTo>
                  <a:lnTo>
                    <a:pt x="984" y="70300"/>
                  </a:lnTo>
                  <a:lnTo>
                    <a:pt x="0" y="78016"/>
                  </a:lnTo>
                  <a:lnTo>
                    <a:pt x="1148" y="80357"/>
                  </a:lnTo>
                  <a:lnTo>
                    <a:pt x="3325" y="81917"/>
                  </a:lnTo>
                  <a:lnTo>
                    <a:pt x="17852" y="84983"/>
                  </a:lnTo>
                  <a:lnTo>
                    <a:pt x="18262" y="786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5" name="SMARTInkShape-5146"/>
            <p:cNvSpPr/>
            <p:nvPr>
              <p:custDataLst>
                <p:tags r:id="rId46"/>
              </p:custDataLst>
            </p:nvPr>
          </p:nvSpPr>
          <p:spPr>
            <a:xfrm>
              <a:off x="1807473" y="6027810"/>
              <a:ext cx="153217" cy="90404"/>
            </a:xfrm>
            <a:custGeom>
              <a:avLst/>
              <a:gdLst/>
              <a:ahLst/>
              <a:cxnLst/>
              <a:rect l="0" t="0" r="0" b="0"/>
              <a:pathLst>
                <a:path w="153217" h="90404">
                  <a:moveTo>
                    <a:pt x="65777" y="30090"/>
                  </a:moveTo>
                  <a:lnTo>
                    <a:pt x="65777" y="30090"/>
                  </a:lnTo>
                  <a:lnTo>
                    <a:pt x="65777" y="26719"/>
                  </a:lnTo>
                  <a:lnTo>
                    <a:pt x="63896" y="23182"/>
                  </a:lnTo>
                  <a:lnTo>
                    <a:pt x="60002" y="19259"/>
                  </a:lnTo>
                  <a:lnTo>
                    <a:pt x="53568" y="15163"/>
                  </a:lnTo>
                  <a:lnTo>
                    <a:pt x="38641" y="12262"/>
                  </a:lnTo>
                  <a:lnTo>
                    <a:pt x="26905" y="17227"/>
                  </a:lnTo>
                  <a:lnTo>
                    <a:pt x="20813" y="21515"/>
                  </a:lnTo>
                  <a:lnTo>
                    <a:pt x="12161" y="33805"/>
                  </a:lnTo>
                  <a:lnTo>
                    <a:pt x="859" y="64689"/>
                  </a:lnTo>
                  <a:lnTo>
                    <a:pt x="0" y="77453"/>
                  </a:lnTo>
                  <a:lnTo>
                    <a:pt x="759" y="82832"/>
                  </a:lnTo>
                  <a:lnTo>
                    <a:pt x="3382" y="86418"/>
                  </a:lnTo>
                  <a:lnTo>
                    <a:pt x="7247" y="88809"/>
                  </a:lnTo>
                  <a:lnTo>
                    <a:pt x="11940" y="90403"/>
                  </a:lnTo>
                  <a:lnTo>
                    <a:pt x="22800" y="88410"/>
                  </a:lnTo>
                  <a:lnTo>
                    <a:pt x="43647" y="79004"/>
                  </a:lnTo>
                  <a:lnTo>
                    <a:pt x="46790" y="75400"/>
                  </a:lnTo>
                  <a:lnTo>
                    <a:pt x="50283" y="65750"/>
                  </a:lnTo>
                  <a:lnTo>
                    <a:pt x="52249" y="51788"/>
                  </a:lnTo>
                  <a:lnTo>
                    <a:pt x="47537" y="32645"/>
                  </a:lnTo>
                  <a:lnTo>
                    <a:pt x="47267" y="32499"/>
                  </a:lnTo>
                  <a:lnTo>
                    <a:pt x="46967" y="34218"/>
                  </a:lnTo>
                  <a:lnTo>
                    <a:pt x="46741" y="62336"/>
                  </a:lnTo>
                  <a:lnTo>
                    <a:pt x="46733" y="71703"/>
                  </a:lnTo>
                  <a:lnTo>
                    <a:pt x="50493" y="80569"/>
                  </a:lnTo>
                  <a:lnTo>
                    <a:pt x="53471" y="84909"/>
                  </a:lnTo>
                  <a:lnTo>
                    <a:pt x="57573" y="87097"/>
                  </a:lnTo>
                  <a:lnTo>
                    <a:pt x="67775" y="87647"/>
                  </a:lnTo>
                  <a:lnTo>
                    <a:pt x="85419" y="80618"/>
                  </a:lnTo>
                  <a:lnTo>
                    <a:pt x="94027" y="69715"/>
                  </a:lnTo>
                  <a:lnTo>
                    <a:pt x="105302" y="43091"/>
                  </a:lnTo>
                  <a:lnTo>
                    <a:pt x="108768" y="27200"/>
                  </a:lnTo>
                  <a:lnTo>
                    <a:pt x="107697" y="17987"/>
                  </a:lnTo>
                  <a:lnTo>
                    <a:pt x="104869" y="9894"/>
                  </a:lnTo>
                  <a:lnTo>
                    <a:pt x="98634" y="0"/>
                  </a:lnTo>
                  <a:lnTo>
                    <a:pt x="94256" y="958"/>
                  </a:lnTo>
                  <a:lnTo>
                    <a:pt x="91113" y="2203"/>
                  </a:lnTo>
                  <a:lnTo>
                    <a:pt x="89018" y="4444"/>
                  </a:lnTo>
                  <a:lnTo>
                    <a:pt x="86689" y="10695"/>
                  </a:lnTo>
                  <a:lnTo>
                    <a:pt x="85379" y="22148"/>
                  </a:lnTo>
                  <a:lnTo>
                    <a:pt x="88362" y="34479"/>
                  </a:lnTo>
                  <a:lnTo>
                    <a:pt x="93688" y="40978"/>
                  </a:lnTo>
                  <a:lnTo>
                    <a:pt x="97085" y="43698"/>
                  </a:lnTo>
                  <a:lnTo>
                    <a:pt x="106503" y="46722"/>
                  </a:lnTo>
                  <a:lnTo>
                    <a:pt x="134562" y="53185"/>
                  </a:lnTo>
                  <a:lnTo>
                    <a:pt x="141739" y="54464"/>
                  </a:lnTo>
                  <a:lnTo>
                    <a:pt x="144640" y="56218"/>
                  </a:lnTo>
                  <a:lnTo>
                    <a:pt x="149746" y="61929"/>
                  </a:lnTo>
                  <a:lnTo>
                    <a:pt x="152486" y="67289"/>
                  </a:lnTo>
                  <a:lnTo>
                    <a:pt x="153216" y="69705"/>
                  </a:lnTo>
                  <a:lnTo>
                    <a:pt x="152292" y="72022"/>
                  </a:lnTo>
                  <a:lnTo>
                    <a:pt x="147502" y="76479"/>
                  </a:lnTo>
                  <a:lnTo>
                    <a:pt x="120101" y="87216"/>
                  </a:lnTo>
                  <a:lnTo>
                    <a:pt x="106149" y="90051"/>
                  </a:lnTo>
                  <a:lnTo>
                    <a:pt x="90361" y="87681"/>
                  </a:lnTo>
                  <a:lnTo>
                    <a:pt x="81172" y="84379"/>
                  </a:lnTo>
                  <a:lnTo>
                    <a:pt x="76147" y="80559"/>
                  </a:lnTo>
                  <a:lnTo>
                    <a:pt x="72127" y="745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6" name="SMARTInkShape-5147"/>
            <p:cNvSpPr/>
            <p:nvPr>
              <p:custDataLst>
                <p:tags r:id="rId47"/>
              </p:custDataLst>
            </p:nvPr>
          </p:nvSpPr>
          <p:spPr>
            <a:xfrm>
              <a:off x="1708590" y="5949676"/>
              <a:ext cx="132911" cy="217369"/>
            </a:xfrm>
            <a:custGeom>
              <a:avLst/>
              <a:gdLst/>
              <a:ahLst/>
              <a:cxnLst/>
              <a:rect l="0" t="0" r="0" b="0"/>
              <a:pathLst>
                <a:path w="132911" h="217369">
                  <a:moveTo>
                    <a:pt x="132910" y="38374"/>
                  </a:moveTo>
                  <a:lnTo>
                    <a:pt x="132910" y="38374"/>
                  </a:lnTo>
                  <a:lnTo>
                    <a:pt x="120701" y="17326"/>
                  </a:lnTo>
                  <a:lnTo>
                    <a:pt x="105774" y="3053"/>
                  </a:lnTo>
                  <a:lnTo>
                    <a:pt x="99297" y="715"/>
                  </a:lnTo>
                  <a:lnTo>
                    <a:pt x="84575" y="0"/>
                  </a:lnTo>
                  <a:lnTo>
                    <a:pt x="63791" y="6934"/>
                  </a:lnTo>
                  <a:lnTo>
                    <a:pt x="50685" y="21578"/>
                  </a:lnTo>
                  <a:lnTo>
                    <a:pt x="38510" y="42904"/>
                  </a:lnTo>
                  <a:lnTo>
                    <a:pt x="28395" y="68844"/>
                  </a:lnTo>
                  <a:lnTo>
                    <a:pt x="21077" y="98718"/>
                  </a:lnTo>
                  <a:lnTo>
                    <a:pt x="16885" y="129399"/>
                  </a:lnTo>
                  <a:lnTo>
                    <a:pt x="17373" y="157146"/>
                  </a:lnTo>
                  <a:lnTo>
                    <a:pt x="19942" y="179826"/>
                  </a:lnTo>
                  <a:lnTo>
                    <a:pt x="24299" y="210943"/>
                  </a:lnTo>
                  <a:lnTo>
                    <a:pt x="24764" y="217368"/>
                  </a:lnTo>
                  <a:lnTo>
                    <a:pt x="24196" y="209159"/>
                  </a:lnTo>
                  <a:lnTo>
                    <a:pt x="19168" y="185324"/>
                  </a:lnTo>
                  <a:lnTo>
                    <a:pt x="9760" y="156625"/>
                  </a:lnTo>
                  <a:lnTo>
                    <a:pt x="1784" y="126931"/>
                  </a:lnTo>
                  <a:lnTo>
                    <a:pt x="0" y="117015"/>
                  </a:lnTo>
                  <a:lnTo>
                    <a:pt x="559" y="116201"/>
                  </a:lnTo>
                  <a:lnTo>
                    <a:pt x="3061" y="115297"/>
                  </a:lnTo>
                  <a:lnTo>
                    <a:pt x="33449" y="114637"/>
                  </a:lnTo>
                  <a:lnTo>
                    <a:pt x="54133" y="114602"/>
                  </a:lnTo>
                  <a:lnTo>
                    <a:pt x="88460" y="1145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7" name="SMARTInkShape-5148"/>
            <p:cNvSpPr/>
            <p:nvPr>
              <p:custDataLst>
                <p:tags r:id="rId48"/>
              </p:custDataLst>
            </p:nvPr>
          </p:nvSpPr>
          <p:spPr>
            <a:xfrm>
              <a:off x="1854200" y="5283200"/>
              <a:ext cx="88407" cy="521762"/>
            </a:xfrm>
            <a:custGeom>
              <a:avLst/>
              <a:gdLst/>
              <a:ahLst/>
              <a:cxnLst/>
              <a:rect l="0" t="0" r="0" b="0"/>
              <a:pathLst>
                <a:path w="88407" h="521762">
                  <a:moveTo>
                    <a:pt x="82550" y="0"/>
                  </a:moveTo>
                  <a:lnTo>
                    <a:pt x="82550" y="0"/>
                  </a:lnTo>
                  <a:lnTo>
                    <a:pt x="79179" y="0"/>
                  </a:lnTo>
                  <a:lnTo>
                    <a:pt x="75643" y="1881"/>
                  </a:lnTo>
                  <a:lnTo>
                    <a:pt x="73712" y="3371"/>
                  </a:lnTo>
                  <a:lnTo>
                    <a:pt x="60881" y="25693"/>
                  </a:lnTo>
                  <a:lnTo>
                    <a:pt x="53399" y="49284"/>
                  </a:lnTo>
                  <a:lnTo>
                    <a:pt x="47722" y="74821"/>
                  </a:lnTo>
                  <a:lnTo>
                    <a:pt x="42847" y="97930"/>
                  </a:lnTo>
                  <a:lnTo>
                    <a:pt x="39507" y="127402"/>
                  </a:lnTo>
                  <a:lnTo>
                    <a:pt x="40607" y="139643"/>
                  </a:lnTo>
                  <a:lnTo>
                    <a:pt x="41888" y="143895"/>
                  </a:lnTo>
                  <a:lnTo>
                    <a:pt x="43448" y="146025"/>
                  </a:lnTo>
                  <a:lnTo>
                    <a:pt x="45193" y="146738"/>
                  </a:lnTo>
                  <a:lnTo>
                    <a:pt x="47062" y="146509"/>
                  </a:lnTo>
                  <a:lnTo>
                    <a:pt x="59805" y="136073"/>
                  </a:lnTo>
                  <a:lnTo>
                    <a:pt x="80461" y="106209"/>
                  </a:lnTo>
                  <a:lnTo>
                    <a:pt x="87233" y="97415"/>
                  </a:lnTo>
                  <a:lnTo>
                    <a:pt x="87789" y="98104"/>
                  </a:lnTo>
                  <a:lnTo>
                    <a:pt x="88406" y="102633"/>
                  </a:lnTo>
                  <a:lnTo>
                    <a:pt x="83027" y="134364"/>
                  </a:lnTo>
                  <a:lnTo>
                    <a:pt x="76648" y="161788"/>
                  </a:lnTo>
                  <a:lnTo>
                    <a:pt x="72265" y="179825"/>
                  </a:lnTo>
                  <a:lnTo>
                    <a:pt x="67227" y="200316"/>
                  </a:lnTo>
                  <a:lnTo>
                    <a:pt x="61751" y="222444"/>
                  </a:lnTo>
                  <a:lnTo>
                    <a:pt x="57395" y="244252"/>
                  </a:lnTo>
                  <a:lnTo>
                    <a:pt x="53785" y="265846"/>
                  </a:lnTo>
                  <a:lnTo>
                    <a:pt x="50674" y="287297"/>
                  </a:lnTo>
                  <a:lnTo>
                    <a:pt x="47188" y="307242"/>
                  </a:lnTo>
                  <a:lnTo>
                    <a:pt x="43453" y="326184"/>
                  </a:lnTo>
                  <a:lnTo>
                    <a:pt x="39552" y="344456"/>
                  </a:lnTo>
                  <a:lnTo>
                    <a:pt x="36246" y="362282"/>
                  </a:lnTo>
                  <a:lnTo>
                    <a:pt x="33336" y="379810"/>
                  </a:lnTo>
                  <a:lnTo>
                    <a:pt x="30691" y="397140"/>
                  </a:lnTo>
                  <a:lnTo>
                    <a:pt x="23988" y="427685"/>
                  </a:lnTo>
                  <a:lnTo>
                    <a:pt x="17012" y="454665"/>
                  </a:lnTo>
                  <a:lnTo>
                    <a:pt x="11559" y="478417"/>
                  </a:lnTo>
                  <a:lnTo>
                    <a:pt x="4522" y="504878"/>
                  </a:lnTo>
                  <a:lnTo>
                    <a:pt x="893" y="521233"/>
                  </a:lnTo>
                  <a:lnTo>
                    <a:pt x="596" y="521761"/>
                  </a:lnTo>
                  <a:lnTo>
                    <a:pt x="0" y="520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15" name="SMARTInkShape-Group1086"/>
          <p:cNvGrpSpPr/>
          <p:nvPr/>
        </p:nvGrpSpPr>
        <p:grpSpPr>
          <a:xfrm>
            <a:off x="5156200" y="2044700"/>
            <a:ext cx="603251" cy="374651"/>
            <a:chOff x="5156200" y="2044700"/>
            <a:chExt cx="603251" cy="374651"/>
          </a:xfrm>
        </p:grpSpPr>
        <p:sp>
          <p:nvSpPr>
            <p:cNvPr id="709" name="SMARTInkShape-5149"/>
            <p:cNvSpPr/>
            <p:nvPr>
              <p:custDataLst>
                <p:tags r:id="rId36"/>
              </p:custDataLst>
            </p:nvPr>
          </p:nvSpPr>
          <p:spPr>
            <a:xfrm>
              <a:off x="5679879" y="2235200"/>
              <a:ext cx="79572" cy="18508"/>
            </a:xfrm>
            <a:custGeom>
              <a:avLst/>
              <a:gdLst/>
              <a:ahLst/>
              <a:cxnLst/>
              <a:rect l="0" t="0" r="0" b="0"/>
              <a:pathLst>
                <a:path w="79572" h="18508">
                  <a:moveTo>
                    <a:pt x="3371" y="0"/>
                  </a:moveTo>
                  <a:lnTo>
                    <a:pt x="3371" y="0"/>
                  </a:lnTo>
                  <a:lnTo>
                    <a:pt x="0" y="3371"/>
                  </a:lnTo>
                  <a:lnTo>
                    <a:pt x="418" y="5069"/>
                  </a:lnTo>
                  <a:lnTo>
                    <a:pt x="4645" y="8838"/>
                  </a:lnTo>
                  <a:lnTo>
                    <a:pt x="18330" y="14927"/>
                  </a:lnTo>
                  <a:lnTo>
                    <a:pt x="48119" y="18507"/>
                  </a:lnTo>
                  <a:lnTo>
                    <a:pt x="59948" y="18103"/>
                  </a:lnTo>
                  <a:lnTo>
                    <a:pt x="79571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0" name="SMARTInkShape-5150"/>
            <p:cNvSpPr/>
            <p:nvPr>
              <p:custDataLst>
                <p:tags r:id="rId37"/>
              </p:custDataLst>
            </p:nvPr>
          </p:nvSpPr>
          <p:spPr>
            <a:xfrm>
              <a:off x="5689600" y="2190750"/>
              <a:ext cx="69851" cy="17829"/>
            </a:xfrm>
            <a:custGeom>
              <a:avLst/>
              <a:gdLst/>
              <a:ahLst/>
              <a:cxnLst/>
              <a:rect l="0" t="0" r="0" b="0"/>
              <a:pathLst>
                <a:path w="69851" h="17829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3763" y="6907"/>
                  </a:lnTo>
                  <a:lnTo>
                    <a:pt x="21048" y="14927"/>
                  </a:lnTo>
                  <a:lnTo>
                    <a:pt x="42063" y="17828"/>
                  </a:lnTo>
                  <a:lnTo>
                    <a:pt x="698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1" name="SMARTInkShape-5151"/>
            <p:cNvSpPr/>
            <p:nvPr>
              <p:custDataLst>
                <p:tags r:id="rId38"/>
              </p:custDataLst>
            </p:nvPr>
          </p:nvSpPr>
          <p:spPr>
            <a:xfrm>
              <a:off x="5511800" y="2076450"/>
              <a:ext cx="31751" cy="323851"/>
            </a:xfrm>
            <a:custGeom>
              <a:avLst/>
              <a:gdLst/>
              <a:ahLst/>
              <a:cxnLst/>
              <a:rect l="0" t="0" r="0" b="0"/>
              <a:pathLst>
                <a:path w="31751" h="323851">
                  <a:moveTo>
                    <a:pt x="31750" y="0"/>
                  </a:moveTo>
                  <a:lnTo>
                    <a:pt x="31750" y="0"/>
                  </a:lnTo>
                  <a:lnTo>
                    <a:pt x="28379" y="3371"/>
                  </a:lnTo>
                  <a:lnTo>
                    <a:pt x="25283" y="33931"/>
                  </a:lnTo>
                  <a:lnTo>
                    <a:pt x="22291" y="63764"/>
                  </a:lnTo>
                  <a:lnTo>
                    <a:pt x="20505" y="81315"/>
                  </a:lnTo>
                  <a:lnTo>
                    <a:pt x="18609" y="100071"/>
                  </a:lnTo>
                  <a:lnTo>
                    <a:pt x="16639" y="119631"/>
                  </a:lnTo>
                  <a:lnTo>
                    <a:pt x="15326" y="139020"/>
                  </a:lnTo>
                  <a:lnTo>
                    <a:pt x="14451" y="158297"/>
                  </a:lnTo>
                  <a:lnTo>
                    <a:pt x="13867" y="177498"/>
                  </a:lnTo>
                  <a:lnTo>
                    <a:pt x="13478" y="195238"/>
                  </a:lnTo>
                  <a:lnTo>
                    <a:pt x="13219" y="212003"/>
                  </a:lnTo>
                  <a:lnTo>
                    <a:pt x="12931" y="243096"/>
                  </a:lnTo>
                  <a:lnTo>
                    <a:pt x="12802" y="271026"/>
                  </a:lnTo>
                  <a:lnTo>
                    <a:pt x="9359" y="300437"/>
                  </a:lnTo>
                  <a:lnTo>
                    <a:pt x="2580" y="322152"/>
                  </a:lnTo>
                  <a:lnTo>
                    <a:pt x="1720" y="323423"/>
                  </a:lnTo>
                  <a:lnTo>
                    <a:pt x="0" y="323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2" name="SMARTInkShape-5152"/>
            <p:cNvSpPr/>
            <p:nvPr>
              <p:custDataLst>
                <p:tags r:id="rId39"/>
              </p:custDataLst>
            </p:nvPr>
          </p:nvSpPr>
          <p:spPr>
            <a:xfrm>
              <a:off x="5156200" y="2044700"/>
              <a:ext cx="57151" cy="374651"/>
            </a:xfrm>
            <a:custGeom>
              <a:avLst/>
              <a:gdLst/>
              <a:ahLst/>
              <a:cxnLst/>
              <a:rect l="0" t="0" r="0" b="0"/>
              <a:pathLst>
                <a:path w="57151" h="374651">
                  <a:moveTo>
                    <a:pt x="57150" y="0"/>
                  </a:moveTo>
                  <a:lnTo>
                    <a:pt x="57150" y="0"/>
                  </a:lnTo>
                  <a:lnTo>
                    <a:pt x="53779" y="0"/>
                  </a:lnTo>
                  <a:lnTo>
                    <a:pt x="41570" y="16855"/>
                  </a:lnTo>
                  <a:lnTo>
                    <a:pt x="32352" y="42063"/>
                  </a:lnTo>
                  <a:lnTo>
                    <a:pt x="27918" y="57676"/>
                  </a:lnTo>
                  <a:lnTo>
                    <a:pt x="24257" y="75845"/>
                  </a:lnTo>
                  <a:lnTo>
                    <a:pt x="21110" y="95719"/>
                  </a:lnTo>
                  <a:lnTo>
                    <a:pt x="18306" y="116729"/>
                  </a:lnTo>
                  <a:lnTo>
                    <a:pt x="16439" y="139203"/>
                  </a:lnTo>
                  <a:lnTo>
                    <a:pt x="15191" y="162652"/>
                  </a:lnTo>
                  <a:lnTo>
                    <a:pt x="14361" y="186751"/>
                  </a:lnTo>
                  <a:lnTo>
                    <a:pt x="13807" y="209873"/>
                  </a:lnTo>
                  <a:lnTo>
                    <a:pt x="13438" y="232343"/>
                  </a:lnTo>
                  <a:lnTo>
                    <a:pt x="13192" y="254379"/>
                  </a:lnTo>
                  <a:lnTo>
                    <a:pt x="12323" y="273302"/>
                  </a:lnTo>
                  <a:lnTo>
                    <a:pt x="11037" y="290151"/>
                  </a:lnTo>
                  <a:lnTo>
                    <a:pt x="7728" y="318751"/>
                  </a:lnTo>
                  <a:lnTo>
                    <a:pt x="2603" y="349307"/>
                  </a:lnTo>
                  <a:lnTo>
                    <a:pt x="0" y="374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3" name="SMARTInkShape-5153"/>
            <p:cNvSpPr/>
            <p:nvPr>
              <p:custDataLst>
                <p:tags r:id="rId40"/>
              </p:custDataLst>
            </p:nvPr>
          </p:nvSpPr>
          <p:spPr>
            <a:xfrm>
              <a:off x="5265032" y="2286000"/>
              <a:ext cx="126119" cy="6351"/>
            </a:xfrm>
            <a:custGeom>
              <a:avLst/>
              <a:gdLst/>
              <a:ahLst/>
              <a:cxnLst/>
              <a:rect l="0" t="0" r="0" b="0"/>
              <a:pathLst>
                <a:path w="126119" h="6351">
                  <a:moveTo>
                    <a:pt x="5468" y="6350"/>
                  </a:moveTo>
                  <a:lnTo>
                    <a:pt x="5468" y="6350"/>
                  </a:lnTo>
                  <a:lnTo>
                    <a:pt x="0" y="883"/>
                  </a:lnTo>
                  <a:lnTo>
                    <a:pt x="23720" y="116"/>
                  </a:lnTo>
                  <a:lnTo>
                    <a:pt x="51563" y="34"/>
                  </a:lnTo>
                  <a:lnTo>
                    <a:pt x="80274" y="10"/>
                  </a:lnTo>
                  <a:lnTo>
                    <a:pt x="108518" y="2"/>
                  </a:lnTo>
                  <a:lnTo>
                    <a:pt x="1261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4" name="SMARTInkShape-5154"/>
            <p:cNvSpPr/>
            <p:nvPr>
              <p:custDataLst>
                <p:tags r:id="rId41"/>
              </p:custDataLst>
            </p:nvPr>
          </p:nvSpPr>
          <p:spPr>
            <a:xfrm>
              <a:off x="5257866" y="2193806"/>
              <a:ext cx="117622" cy="168329"/>
            </a:xfrm>
            <a:custGeom>
              <a:avLst/>
              <a:gdLst/>
              <a:ahLst/>
              <a:cxnLst/>
              <a:rect l="0" t="0" r="0" b="0"/>
              <a:pathLst>
                <a:path w="117622" h="168329">
                  <a:moveTo>
                    <a:pt x="44384" y="9644"/>
                  </a:moveTo>
                  <a:lnTo>
                    <a:pt x="44384" y="9644"/>
                  </a:lnTo>
                  <a:lnTo>
                    <a:pt x="41013" y="6273"/>
                  </a:lnTo>
                  <a:lnTo>
                    <a:pt x="35595" y="4618"/>
                  </a:lnTo>
                  <a:lnTo>
                    <a:pt x="27361" y="3555"/>
                  </a:lnTo>
                  <a:lnTo>
                    <a:pt x="28096" y="2763"/>
                  </a:lnTo>
                  <a:lnTo>
                    <a:pt x="32677" y="0"/>
                  </a:lnTo>
                  <a:lnTo>
                    <a:pt x="49930" y="1221"/>
                  </a:lnTo>
                  <a:lnTo>
                    <a:pt x="80339" y="7954"/>
                  </a:lnTo>
                  <a:lnTo>
                    <a:pt x="110582" y="18167"/>
                  </a:lnTo>
                  <a:lnTo>
                    <a:pt x="113915" y="20970"/>
                  </a:lnTo>
                  <a:lnTo>
                    <a:pt x="117621" y="27848"/>
                  </a:lnTo>
                  <a:lnTo>
                    <a:pt x="115080" y="32364"/>
                  </a:lnTo>
                  <a:lnTo>
                    <a:pt x="83774" y="58582"/>
                  </a:lnTo>
                  <a:lnTo>
                    <a:pt x="61891" y="76550"/>
                  </a:lnTo>
                  <a:lnTo>
                    <a:pt x="31148" y="101827"/>
                  </a:lnTo>
                  <a:lnTo>
                    <a:pt x="1091" y="132869"/>
                  </a:lnTo>
                  <a:lnTo>
                    <a:pt x="0" y="137655"/>
                  </a:lnTo>
                  <a:lnTo>
                    <a:pt x="684" y="142257"/>
                  </a:lnTo>
                  <a:lnTo>
                    <a:pt x="2551" y="146736"/>
                  </a:lnTo>
                  <a:lnTo>
                    <a:pt x="12150" y="155475"/>
                  </a:lnTo>
                  <a:lnTo>
                    <a:pt x="18662" y="159782"/>
                  </a:lnTo>
                  <a:lnTo>
                    <a:pt x="44680" y="165842"/>
                  </a:lnTo>
                  <a:lnTo>
                    <a:pt x="75644" y="167890"/>
                  </a:lnTo>
                  <a:lnTo>
                    <a:pt x="103081" y="168328"/>
                  </a:lnTo>
                  <a:lnTo>
                    <a:pt x="104682" y="166939"/>
                  </a:lnTo>
                  <a:lnTo>
                    <a:pt x="106461" y="161632"/>
                  </a:lnTo>
                  <a:lnTo>
                    <a:pt x="105370" y="154570"/>
                  </a:lnTo>
                  <a:lnTo>
                    <a:pt x="101534" y="1429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9" name="SMARTInkShape-Group1087"/>
          <p:cNvGrpSpPr/>
          <p:nvPr/>
        </p:nvGrpSpPr>
        <p:grpSpPr>
          <a:xfrm>
            <a:off x="5965930" y="1816100"/>
            <a:ext cx="1196871" cy="522807"/>
            <a:chOff x="5965930" y="1816100"/>
            <a:chExt cx="1196871" cy="522807"/>
          </a:xfrm>
        </p:grpSpPr>
        <p:sp>
          <p:nvSpPr>
            <p:cNvPr id="716" name="SMARTInkShape-5155"/>
            <p:cNvSpPr/>
            <p:nvPr>
              <p:custDataLst>
                <p:tags r:id="rId23"/>
              </p:custDataLst>
            </p:nvPr>
          </p:nvSpPr>
          <p:spPr>
            <a:xfrm>
              <a:off x="6108700" y="1816100"/>
              <a:ext cx="1054101" cy="101601"/>
            </a:xfrm>
            <a:custGeom>
              <a:avLst/>
              <a:gdLst/>
              <a:ahLst/>
              <a:cxnLst/>
              <a:rect l="0" t="0" r="0" b="0"/>
              <a:pathLst>
                <a:path w="1054101" h="101601">
                  <a:moveTo>
                    <a:pt x="0" y="76200"/>
                  </a:moveTo>
                  <a:lnTo>
                    <a:pt x="0" y="76200"/>
                  </a:lnTo>
                  <a:lnTo>
                    <a:pt x="10139" y="76906"/>
                  </a:lnTo>
                  <a:lnTo>
                    <a:pt x="29852" y="81667"/>
                  </a:lnTo>
                  <a:lnTo>
                    <a:pt x="61113" y="77306"/>
                  </a:lnTo>
                  <a:lnTo>
                    <a:pt x="87409" y="72373"/>
                  </a:lnTo>
                  <a:lnTo>
                    <a:pt x="118640" y="69892"/>
                  </a:lnTo>
                  <a:lnTo>
                    <a:pt x="144687" y="66811"/>
                  </a:lnTo>
                  <a:lnTo>
                    <a:pt x="172725" y="64972"/>
                  </a:lnTo>
                  <a:lnTo>
                    <a:pt x="203060" y="64154"/>
                  </a:lnTo>
                  <a:lnTo>
                    <a:pt x="220041" y="63936"/>
                  </a:lnTo>
                  <a:lnTo>
                    <a:pt x="237711" y="63791"/>
                  </a:lnTo>
                  <a:lnTo>
                    <a:pt x="256546" y="62988"/>
                  </a:lnTo>
                  <a:lnTo>
                    <a:pt x="276158" y="61748"/>
                  </a:lnTo>
                  <a:lnTo>
                    <a:pt x="296289" y="60215"/>
                  </a:lnTo>
                  <a:lnTo>
                    <a:pt x="315354" y="58488"/>
                  </a:lnTo>
                  <a:lnTo>
                    <a:pt x="333708" y="56631"/>
                  </a:lnTo>
                  <a:lnTo>
                    <a:pt x="351588" y="54687"/>
                  </a:lnTo>
                  <a:lnTo>
                    <a:pt x="370564" y="53391"/>
                  </a:lnTo>
                  <a:lnTo>
                    <a:pt x="390272" y="52528"/>
                  </a:lnTo>
                  <a:lnTo>
                    <a:pt x="410463" y="51952"/>
                  </a:lnTo>
                  <a:lnTo>
                    <a:pt x="430276" y="51568"/>
                  </a:lnTo>
                  <a:lnTo>
                    <a:pt x="449833" y="51312"/>
                  </a:lnTo>
                  <a:lnTo>
                    <a:pt x="469223" y="51141"/>
                  </a:lnTo>
                  <a:lnTo>
                    <a:pt x="487793" y="50322"/>
                  </a:lnTo>
                  <a:lnTo>
                    <a:pt x="505817" y="49070"/>
                  </a:lnTo>
                  <a:lnTo>
                    <a:pt x="523478" y="47530"/>
                  </a:lnTo>
                  <a:lnTo>
                    <a:pt x="540896" y="46503"/>
                  </a:lnTo>
                  <a:lnTo>
                    <a:pt x="558153" y="45819"/>
                  </a:lnTo>
                  <a:lnTo>
                    <a:pt x="575302" y="45363"/>
                  </a:lnTo>
                  <a:lnTo>
                    <a:pt x="593085" y="45058"/>
                  </a:lnTo>
                  <a:lnTo>
                    <a:pt x="611289" y="44856"/>
                  </a:lnTo>
                  <a:lnTo>
                    <a:pt x="629776" y="44721"/>
                  </a:lnTo>
                  <a:lnTo>
                    <a:pt x="647040" y="43925"/>
                  </a:lnTo>
                  <a:lnTo>
                    <a:pt x="663487" y="42688"/>
                  </a:lnTo>
                  <a:lnTo>
                    <a:pt x="694934" y="40139"/>
                  </a:lnTo>
                  <a:lnTo>
                    <a:pt x="725373" y="39006"/>
                  </a:lnTo>
                  <a:lnTo>
                    <a:pt x="755363" y="36621"/>
                  </a:lnTo>
                  <a:lnTo>
                    <a:pt x="785156" y="33210"/>
                  </a:lnTo>
                  <a:lnTo>
                    <a:pt x="814860" y="29341"/>
                  </a:lnTo>
                  <a:lnTo>
                    <a:pt x="846406" y="23389"/>
                  </a:lnTo>
                  <a:lnTo>
                    <a:pt x="877830" y="16745"/>
                  </a:lnTo>
                  <a:lnTo>
                    <a:pt x="905907" y="11440"/>
                  </a:lnTo>
                  <a:lnTo>
                    <a:pt x="932497" y="6731"/>
                  </a:lnTo>
                  <a:lnTo>
                    <a:pt x="957016" y="2991"/>
                  </a:lnTo>
                  <a:lnTo>
                    <a:pt x="986686" y="886"/>
                  </a:lnTo>
                  <a:lnTo>
                    <a:pt x="1018232" y="175"/>
                  </a:lnTo>
                  <a:lnTo>
                    <a:pt x="1035024" y="0"/>
                  </a:lnTo>
                  <a:lnTo>
                    <a:pt x="1035042" y="3371"/>
                  </a:lnTo>
                  <a:lnTo>
                    <a:pt x="1036928" y="6907"/>
                  </a:lnTo>
                  <a:lnTo>
                    <a:pt x="1038419" y="8838"/>
                  </a:lnTo>
                  <a:lnTo>
                    <a:pt x="1042889" y="39821"/>
                  </a:lnTo>
                  <a:lnTo>
                    <a:pt x="1050161" y="68936"/>
                  </a:lnTo>
                  <a:lnTo>
                    <a:pt x="105410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7" name="SMARTInkShape-5156"/>
            <p:cNvSpPr/>
            <p:nvPr>
              <p:custDataLst>
                <p:tags r:id="rId24"/>
              </p:custDataLst>
            </p:nvPr>
          </p:nvSpPr>
          <p:spPr>
            <a:xfrm>
              <a:off x="7023100" y="1982606"/>
              <a:ext cx="63501" cy="87495"/>
            </a:xfrm>
            <a:custGeom>
              <a:avLst/>
              <a:gdLst/>
              <a:ahLst/>
              <a:cxnLst/>
              <a:rect l="0" t="0" r="0" b="0"/>
              <a:pathLst>
                <a:path w="63501" h="87495">
                  <a:moveTo>
                    <a:pt x="0" y="17644"/>
                  </a:moveTo>
                  <a:lnTo>
                    <a:pt x="0" y="17644"/>
                  </a:lnTo>
                  <a:lnTo>
                    <a:pt x="0" y="10902"/>
                  </a:lnTo>
                  <a:lnTo>
                    <a:pt x="1882" y="5710"/>
                  </a:lnTo>
                  <a:lnTo>
                    <a:pt x="5468" y="0"/>
                  </a:lnTo>
                  <a:lnTo>
                    <a:pt x="6468" y="237"/>
                  </a:lnTo>
                  <a:lnTo>
                    <a:pt x="26721" y="13557"/>
                  </a:lnTo>
                  <a:lnTo>
                    <a:pt x="29514" y="17709"/>
                  </a:lnTo>
                  <a:lnTo>
                    <a:pt x="30259" y="19804"/>
                  </a:lnTo>
                  <a:lnTo>
                    <a:pt x="30051" y="21906"/>
                  </a:lnTo>
                  <a:lnTo>
                    <a:pt x="14718" y="51759"/>
                  </a:lnTo>
                  <a:lnTo>
                    <a:pt x="8212" y="66612"/>
                  </a:lnTo>
                  <a:lnTo>
                    <a:pt x="7591" y="69339"/>
                  </a:lnTo>
                  <a:lnTo>
                    <a:pt x="7883" y="71863"/>
                  </a:lnTo>
                  <a:lnTo>
                    <a:pt x="10089" y="76549"/>
                  </a:lnTo>
                  <a:lnTo>
                    <a:pt x="18669" y="83153"/>
                  </a:lnTo>
                  <a:lnTo>
                    <a:pt x="33519" y="86208"/>
                  </a:lnTo>
                  <a:lnTo>
                    <a:pt x="63500" y="874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8" name="SMARTInkShape-5157"/>
            <p:cNvSpPr/>
            <p:nvPr>
              <p:custDataLst>
                <p:tags r:id="rId25"/>
              </p:custDataLst>
            </p:nvPr>
          </p:nvSpPr>
          <p:spPr>
            <a:xfrm>
              <a:off x="7016750" y="217170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12700"/>
                  </a:moveTo>
                  <a:lnTo>
                    <a:pt x="0" y="127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9" name="SMARTInkShape-5158"/>
            <p:cNvSpPr/>
            <p:nvPr>
              <p:custDataLst>
                <p:tags r:id="rId26"/>
              </p:custDataLst>
            </p:nvPr>
          </p:nvSpPr>
          <p:spPr>
            <a:xfrm>
              <a:off x="6983571" y="2203450"/>
              <a:ext cx="26830" cy="82551"/>
            </a:xfrm>
            <a:custGeom>
              <a:avLst/>
              <a:gdLst/>
              <a:ahLst/>
              <a:cxnLst/>
              <a:rect l="0" t="0" r="0" b="0"/>
              <a:pathLst>
                <a:path w="26830" h="82551">
                  <a:moveTo>
                    <a:pt x="14129" y="0"/>
                  </a:moveTo>
                  <a:lnTo>
                    <a:pt x="14129" y="0"/>
                  </a:lnTo>
                  <a:lnTo>
                    <a:pt x="12247" y="20722"/>
                  </a:lnTo>
                  <a:lnTo>
                    <a:pt x="1920" y="48151"/>
                  </a:lnTo>
                  <a:lnTo>
                    <a:pt x="0" y="60441"/>
                  </a:lnTo>
                  <a:lnTo>
                    <a:pt x="476" y="65694"/>
                  </a:lnTo>
                  <a:lnTo>
                    <a:pt x="2206" y="69902"/>
                  </a:lnTo>
                  <a:lnTo>
                    <a:pt x="7889" y="76458"/>
                  </a:lnTo>
                  <a:lnTo>
                    <a:pt x="15118" y="79842"/>
                  </a:lnTo>
                  <a:lnTo>
                    <a:pt x="26829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0" name="SMARTInkShape-5159"/>
            <p:cNvSpPr/>
            <p:nvPr>
              <p:custDataLst>
                <p:tags r:id="rId27"/>
              </p:custDataLst>
            </p:nvPr>
          </p:nvSpPr>
          <p:spPr>
            <a:xfrm>
              <a:off x="6845300" y="217170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0"/>
                  </a:moveTo>
                  <a:lnTo>
                    <a:pt x="0" y="0"/>
                  </a:lnTo>
                  <a:lnTo>
                    <a:pt x="6480" y="705"/>
                  </a:lnTo>
                  <a:lnTo>
                    <a:pt x="35975" y="8838"/>
                  </a:lnTo>
                  <a:lnTo>
                    <a:pt x="63262" y="11556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1" name="SMARTInkShape-5160"/>
            <p:cNvSpPr/>
            <p:nvPr>
              <p:custDataLst>
                <p:tags r:id="rId28"/>
              </p:custDataLst>
            </p:nvPr>
          </p:nvSpPr>
          <p:spPr>
            <a:xfrm>
              <a:off x="6850022" y="2078215"/>
              <a:ext cx="96879" cy="156986"/>
            </a:xfrm>
            <a:custGeom>
              <a:avLst/>
              <a:gdLst/>
              <a:ahLst/>
              <a:cxnLst/>
              <a:rect l="0" t="0" r="0" b="0"/>
              <a:pathLst>
                <a:path w="96879" h="156986">
                  <a:moveTo>
                    <a:pt x="1628" y="10935"/>
                  </a:moveTo>
                  <a:lnTo>
                    <a:pt x="1628" y="10935"/>
                  </a:lnTo>
                  <a:lnTo>
                    <a:pt x="11062" y="2207"/>
                  </a:lnTo>
                  <a:lnTo>
                    <a:pt x="15933" y="0"/>
                  </a:lnTo>
                  <a:lnTo>
                    <a:pt x="29385" y="2129"/>
                  </a:lnTo>
                  <a:lnTo>
                    <a:pt x="43405" y="10599"/>
                  </a:lnTo>
                  <a:lnTo>
                    <a:pt x="50299" y="19958"/>
                  </a:lnTo>
                  <a:lnTo>
                    <a:pt x="53126" y="25417"/>
                  </a:lnTo>
                  <a:lnTo>
                    <a:pt x="54384" y="40890"/>
                  </a:lnTo>
                  <a:lnTo>
                    <a:pt x="53732" y="49955"/>
                  </a:lnTo>
                  <a:lnTo>
                    <a:pt x="39331" y="79568"/>
                  </a:lnTo>
                  <a:lnTo>
                    <a:pt x="20560" y="107314"/>
                  </a:lnTo>
                  <a:lnTo>
                    <a:pt x="5394" y="135493"/>
                  </a:lnTo>
                  <a:lnTo>
                    <a:pt x="244" y="143435"/>
                  </a:lnTo>
                  <a:lnTo>
                    <a:pt x="0" y="146540"/>
                  </a:lnTo>
                  <a:lnTo>
                    <a:pt x="1248" y="149316"/>
                  </a:lnTo>
                  <a:lnTo>
                    <a:pt x="3491" y="151873"/>
                  </a:lnTo>
                  <a:lnTo>
                    <a:pt x="15391" y="154713"/>
                  </a:lnTo>
                  <a:lnTo>
                    <a:pt x="40043" y="156312"/>
                  </a:lnTo>
                  <a:lnTo>
                    <a:pt x="65221" y="156785"/>
                  </a:lnTo>
                  <a:lnTo>
                    <a:pt x="96878" y="1569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2" name="SMARTInkShape-5161"/>
            <p:cNvSpPr/>
            <p:nvPr>
              <p:custDataLst>
                <p:tags r:id="rId29"/>
              </p:custDataLst>
            </p:nvPr>
          </p:nvSpPr>
          <p:spPr>
            <a:xfrm>
              <a:off x="6673850" y="2127250"/>
              <a:ext cx="12701" cy="114301"/>
            </a:xfrm>
            <a:custGeom>
              <a:avLst/>
              <a:gdLst/>
              <a:ahLst/>
              <a:cxnLst/>
              <a:rect l="0" t="0" r="0" b="0"/>
              <a:pathLst>
                <a:path w="12701" h="114301">
                  <a:moveTo>
                    <a:pt x="0" y="0"/>
                  </a:moveTo>
                  <a:lnTo>
                    <a:pt x="0" y="0"/>
                  </a:lnTo>
                  <a:lnTo>
                    <a:pt x="0" y="28561"/>
                  </a:lnTo>
                  <a:lnTo>
                    <a:pt x="0" y="59891"/>
                  </a:lnTo>
                  <a:lnTo>
                    <a:pt x="3371" y="84852"/>
                  </a:lnTo>
                  <a:lnTo>
                    <a:pt x="1270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3" name="SMARTInkShape-5162"/>
            <p:cNvSpPr/>
            <p:nvPr>
              <p:custDataLst>
                <p:tags r:id="rId30"/>
              </p:custDataLst>
            </p:nvPr>
          </p:nvSpPr>
          <p:spPr>
            <a:xfrm>
              <a:off x="6616700" y="2159000"/>
              <a:ext cx="95251" cy="19051"/>
            </a:xfrm>
            <a:custGeom>
              <a:avLst/>
              <a:gdLst/>
              <a:ahLst/>
              <a:cxnLst/>
              <a:rect l="0" t="0" r="0" b="0"/>
              <a:pathLst>
                <a:path w="95251" h="19051">
                  <a:moveTo>
                    <a:pt x="0" y="19050"/>
                  </a:moveTo>
                  <a:lnTo>
                    <a:pt x="0" y="19050"/>
                  </a:lnTo>
                  <a:lnTo>
                    <a:pt x="0" y="15679"/>
                  </a:lnTo>
                  <a:lnTo>
                    <a:pt x="1411" y="14686"/>
                  </a:lnTo>
                  <a:lnTo>
                    <a:pt x="31801" y="7805"/>
                  </a:lnTo>
                  <a:lnTo>
                    <a:pt x="55676" y="2626"/>
                  </a:lnTo>
                  <a:lnTo>
                    <a:pt x="87338" y="346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4" name="SMARTInkShape-5163"/>
            <p:cNvSpPr/>
            <p:nvPr>
              <p:custDataLst>
                <p:tags r:id="rId31"/>
              </p:custDataLst>
            </p:nvPr>
          </p:nvSpPr>
          <p:spPr>
            <a:xfrm>
              <a:off x="6419850" y="2006737"/>
              <a:ext cx="69851" cy="95114"/>
            </a:xfrm>
            <a:custGeom>
              <a:avLst/>
              <a:gdLst/>
              <a:ahLst/>
              <a:cxnLst/>
              <a:rect l="0" t="0" r="0" b="0"/>
              <a:pathLst>
                <a:path w="69851" h="95114">
                  <a:moveTo>
                    <a:pt x="0" y="31613"/>
                  </a:moveTo>
                  <a:lnTo>
                    <a:pt x="0" y="31613"/>
                  </a:lnTo>
                  <a:lnTo>
                    <a:pt x="8838" y="13936"/>
                  </a:lnTo>
                  <a:lnTo>
                    <a:pt x="14746" y="7764"/>
                  </a:lnTo>
                  <a:lnTo>
                    <a:pt x="21372" y="3375"/>
                  </a:lnTo>
                  <a:lnTo>
                    <a:pt x="29066" y="903"/>
                  </a:lnTo>
                  <a:lnTo>
                    <a:pt x="40143" y="0"/>
                  </a:lnTo>
                  <a:lnTo>
                    <a:pt x="40873" y="2071"/>
                  </a:lnTo>
                  <a:lnTo>
                    <a:pt x="38529" y="14393"/>
                  </a:lnTo>
                  <a:lnTo>
                    <a:pt x="26663" y="44418"/>
                  </a:lnTo>
                  <a:lnTo>
                    <a:pt x="3589" y="74064"/>
                  </a:lnTo>
                  <a:lnTo>
                    <a:pt x="1064" y="81821"/>
                  </a:lnTo>
                  <a:lnTo>
                    <a:pt x="708" y="84135"/>
                  </a:lnTo>
                  <a:lnTo>
                    <a:pt x="1884" y="86383"/>
                  </a:lnTo>
                  <a:lnTo>
                    <a:pt x="6952" y="90762"/>
                  </a:lnTo>
                  <a:lnTo>
                    <a:pt x="13908" y="93179"/>
                  </a:lnTo>
                  <a:lnTo>
                    <a:pt x="42754" y="94858"/>
                  </a:lnTo>
                  <a:lnTo>
                    <a:pt x="69850" y="951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5" name="SMARTInkShape-5164"/>
            <p:cNvSpPr/>
            <p:nvPr>
              <p:custDataLst>
                <p:tags r:id="rId32"/>
              </p:custDataLst>
            </p:nvPr>
          </p:nvSpPr>
          <p:spPr>
            <a:xfrm>
              <a:off x="6388100" y="2247900"/>
              <a:ext cx="38101" cy="91007"/>
            </a:xfrm>
            <a:custGeom>
              <a:avLst/>
              <a:gdLst/>
              <a:ahLst/>
              <a:cxnLst/>
              <a:rect l="0" t="0" r="0" b="0"/>
              <a:pathLst>
                <a:path w="38101" h="91007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3146" y="12552"/>
                  </a:lnTo>
                  <a:lnTo>
                    <a:pt x="2103" y="26040"/>
                  </a:lnTo>
                  <a:lnTo>
                    <a:pt x="3420" y="57695"/>
                  </a:lnTo>
                  <a:lnTo>
                    <a:pt x="2225" y="72209"/>
                  </a:lnTo>
                  <a:lnTo>
                    <a:pt x="5667" y="89934"/>
                  </a:lnTo>
                  <a:lnTo>
                    <a:pt x="6600" y="91000"/>
                  </a:lnTo>
                  <a:lnTo>
                    <a:pt x="7927" y="91006"/>
                  </a:lnTo>
                  <a:lnTo>
                    <a:pt x="9520" y="90304"/>
                  </a:lnTo>
                  <a:lnTo>
                    <a:pt x="11286" y="83879"/>
                  </a:lnTo>
                  <a:lnTo>
                    <a:pt x="16878" y="52830"/>
                  </a:lnTo>
                  <a:lnTo>
                    <a:pt x="19817" y="36506"/>
                  </a:lnTo>
                  <a:lnTo>
                    <a:pt x="381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6" name="SMARTInkShape-5165"/>
            <p:cNvSpPr/>
            <p:nvPr>
              <p:custDataLst>
                <p:tags r:id="rId33"/>
              </p:custDataLst>
            </p:nvPr>
          </p:nvSpPr>
          <p:spPr>
            <a:xfrm>
              <a:off x="6210300" y="2213080"/>
              <a:ext cx="114301" cy="9421"/>
            </a:xfrm>
            <a:custGeom>
              <a:avLst/>
              <a:gdLst/>
              <a:ahLst/>
              <a:cxnLst/>
              <a:rect l="0" t="0" r="0" b="0"/>
              <a:pathLst>
                <a:path w="114301" h="9421">
                  <a:moveTo>
                    <a:pt x="0" y="9420"/>
                  </a:moveTo>
                  <a:lnTo>
                    <a:pt x="0" y="9420"/>
                  </a:lnTo>
                  <a:lnTo>
                    <a:pt x="12552" y="7538"/>
                  </a:lnTo>
                  <a:lnTo>
                    <a:pt x="35469" y="2512"/>
                  </a:lnTo>
                  <a:lnTo>
                    <a:pt x="53864" y="0"/>
                  </a:lnTo>
                  <a:lnTo>
                    <a:pt x="80087" y="1847"/>
                  </a:lnTo>
                  <a:lnTo>
                    <a:pt x="114300" y="30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7" name="SMARTInkShape-5166"/>
            <p:cNvSpPr/>
            <p:nvPr>
              <p:custDataLst>
                <p:tags r:id="rId34"/>
              </p:custDataLst>
            </p:nvPr>
          </p:nvSpPr>
          <p:spPr>
            <a:xfrm>
              <a:off x="6248400" y="2089150"/>
              <a:ext cx="82551" cy="200004"/>
            </a:xfrm>
            <a:custGeom>
              <a:avLst/>
              <a:gdLst/>
              <a:ahLst/>
              <a:cxnLst/>
              <a:rect l="0" t="0" r="0" b="0"/>
              <a:pathLst>
                <a:path w="82551" h="200004">
                  <a:moveTo>
                    <a:pt x="0" y="0"/>
                  </a:moveTo>
                  <a:lnTo>
                    <a:pt x="0" y="0"/>
                  </a:lnTo>
                  <a:lnTo>
                    <a:pt x="29886" y="17677"/>
                  </a:lnTo>
                  <a:lnTo>
                    <a:pt x="60440" y="33308"/>
                  </a:lnTo>
                  <a:lnTo>
                    <a:pt x="71782" y="39028"/>
                  </a:lnTo>
                  <a:lnTo>
                    <a:pt x="75371" y="42246"/>
                  </a:lnTo>
                  <a:lnTo>
                    <a:pt x="79359" y="49585"/>
                  </a:lnTo>
                  <a:lnTo>
                    <a:pt x="79251" y="59432"/>
                  </a:lnTo>
                  <a:lnTo>
                    <a:pt x="78234" y="65022"/>
                  </a:lnTo>
                  <a:lnTo>
                    <a:pt x="59948" y="89743"/>
                  </a:lnTo>
                  <a:lnTo>
                    <a:pt x="35558" y="119410"/>
                  </a:lnTo>
                  <a:lnTo>
                    <a:pt x="13583" y="150195"/>
                  </a:lnTo>
                  <a:lnTo>
                    <a:pt x="9565" y="161063"/>
                  </a:lnTo>
                  <a:lnTo>
                    <a:pt x="9660" y="170596"/>
                  </a:lnTo>
                  <a:lnTo>
                    <a:pt x="10673" y="175114"/>
                  </a:lnTo>
                  <a:lnTo>
                    <a:pt x="17444" y="183897"/>
                  </a:lnTo>
                  <a:lnTo>
                    <a:pt x="22213" y="188215"/>
                  </a:lnTo>
                  <a:lnTo>
                    <a:pt x="33155" y="193012"/>
                  </a:lnTo>
                  <a:lnTo>
                    <a:pt x="58616" y="200003"/>
                  </a:lnTo>
                  <a:lnTo>
                    <a:pt x="67444" y="198722"/>
                  </a:lnTo>
                  <a:lnTo>
                    <a:pt x="8255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8" name="SMARTInkShape-5167"/>
            <p:cNvSpPr/>
            <p:nvPr>
              <p:custDataLst>
                <p:tags r:id="rId35"/>
              </p:custDataLst>
            </p:nvPr>
          </p:nvSpPr>
          <p:spPr>
            <a:xfrm>
              <a:off x="5965930" y="1905000"/>
              <a:ext cx="166770" cy="409918"/>
            </a:xfrm>
            <a:custGeom>
              <a:avLst/>
              <a:gdLst/>
              <a:ahLst/>
              <a:cxnLst/>
              <a:rect l="0" t="0" r="0" b="0"/>
              <a:pathLst>
                <a:path w="166770" h="409918">
                  <a:moveTo>
                    <a:pt x="9420" y="260350"/>
                  </a:moveTo>
                  <a:lnTo>
                    <a:pt x="9420" y="260350"/>
                  </a:lnTo>
                  <a:lnTo>
                    <a:pt x="2513" y="279809"/>
                  </a:lnTo>
                  <a:lnTo>
                    <a:pt x="0" y="297926"/>
                  </a:lnTo>
                  <a:lnTo>
                    <a:pt x="1235" y="320089"/>
                  </a:lnTo>
                  <a:lnTo>
                    <a:pt x="6018" y="344051"/>
                  </a:lnTo>
                  <a:lnTo>
                    <a:pt x="13552" y="366695"/>
                  </a:lnTo>
                  <a:lnTo>
                    <a:pt x="29694" y="390637"/>
                  </a:lnTo>
                  <a:lnTo>
                    <a:pt x="46472" y="405571"/>
                  </a:lnTo>
                  <a:lnTo>
                    <a:pt x="53639" y="409559"/>
                  </a:lnTo>
                  <a:lnTo>
                    <a:pt x="56538" y="409917"/>
                  </a:lnTo>
                  <a:lnTo>
                    <a:pt x="61641" y="408434"/>
                  </a:lnTo>
                  <a:lnTo>
                    <a:pt x="66261" y="397896"/>
                  </a:lnTo>
                  <a:lnTo>
                    <a:pt x="74710" y="366486"/>
                  </a:lnTo>
                  <a:lnTo>
                    <a:pt x="78346" y="352274"/>
                  </a:lnTo>
                  <a:lnTo>
                    <a:pt x="82181" y="334333"/>
                  </a:lnTo>
                  <a:lnTo>
                    <a:pt x="86151" y="313905"/>
                  </a:lnTo>
                  <a:lnTo>
                    <a:pt x="90207" y="291820"/>
                  </a:lnTo>
                  <a:lnTo>
                    <a:pt x="95734" y="270041"/>
                  </a:lnTo>
                  <a:lnTo>
                    <a:pt x="102240" y="248466"/>
                  </a:lnTo>
                  <a:lnTo>
                    <a:pt x="109400" y="227027"/>
                  </a:lnTo>
                  <a:lnTo>
                    <a:pt x="116290" y="206385"/>
                  </a:lnTo>
                  <a:lnTo>
                    <a:pt x="123000" y="186273"/>
                  </a:lnTo>
                  <a:lnTo>
                    <a:pt x="129590" y="166516"/>
                  </a:lnTo>
                  <a:lnTo>
                    <a:pt x="135394" y="148405"/>
                  </a:lnTo>
                  <a:lnTo>
                    <a:pt x="140675" y="131392"/>
                  </a:lnTo>
                  <a:lnTo>
                    <a:pt x="149600" y="100730"/>
                  </a:lnTo>
                  <a:lnTo>
                    <a:pt x="155919" y="75343"/>
                  </a:lnTo>
                  <a:lnTo>
                    <a:pt x="163442" y="47959"/>
                  </a:lnTo>
                  <a:lnTo>
                    <a:pt x="166769" y="26440"/>
                  </a:lnTo>
                  <a:lnTo>
                    <a:pt x="16182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33" name="SMARTInkShape-Group1088"/>
          <p:cNvGrpSpPr/>
          <p:nvPr/>
        </p:nvGrpSpPr>
        <p:grpSpPr>
          <a:xfrm>
            <a:off x="4896733" y="2686050"/>
            <a:ext cx="361068" cy="251986"/>
            <a:chOff x="4896733" y="2686050"/>
            <a:chExt cx="361068" cy="251986"/>
          </a:xfrm>
        </p:grpSpPr>
        <p:sp>
          <p:nvSpPr>
            <p:cNvPr id="730" name="SMARTInkShape-5168"/>
            <p:cNvSpPr/>
            <p:nvPr>
              <p:custDataLst>
                <p:tags r:id="rId20"/>
              </p:custDataLst>
            </p:nvPr>
          </p:nvSpPr>
          <p:spPr>
            <a:xfrm>
              <a:off x="5046992" y="2797598"/>
              <a:ext cx="210809" cy="110696"/>
            </a:xfrm>
            <a:custGeom>
              <a:avLst/>
              <a:gdLst/>
              <a:ahLst/>
              <a:cxnLst/>
              <a:rect l="0" t="0" r="0" b="0"/>
              <a:pathLst>
                <a:path w="210809" h="110696">
                  <a:moveTo>
                    <a:pt x="64758" y="9102"/>
                  </a:moveTo>
                  <a:lnTo>
                    <a:pt x="64758" y="9102"/>
                  </a:lnTo>
                  <a:lnTo>
                    <a:pt x="43710" y="264"/>
                  </a:lnTo>
                  <a:lnTo>
                    <a:pt x="32120" y="0"/>
                  </a:lnTo>
                  <a:lnTo>
                    <a:pt x="26067" y="917"/>
                  </a:lnTo>
                  <a:lnTo>
                    <a:pt x="20619" y="4351"/>
                  </a:lnTo>
                  <a:lnTo>
                    <a:pt x="10804" y="15692"/>
                  </a:lnTo>
                  <a:lnTo>
                    <a:pt x="715" y="41315"/>
                  </a:lnTo>
                  <a:lnTo>
                    <a:pt x="0" y="71250"/>
                  </a:lnTo>
                  <a:lnTo>
                    <a:pt x="7627" y="95720"/>
                  </a:lnTo>
                  <a:lnTo>
                    <a:pt x="18670" y="105924"/>
                  </a:lnTo>
                  <a:lnTo>
                    <a:pt x="25567" y="109634"/>
                  </a:lnTo>
                  <a:lnTo>
                    <a:pt x="32280" y="110695"/>
                  </a:lnTo>
                  <a:lnTo>
                    <a:pt x="45384" y="108112"/>
                  </a:lnTo>
                  <a:lnTo>
                    <a:pt x="54500" y="102260"/>
                  </a:lnTo>
                  <a:lnTo>
                    <a:pt x="57920" y="98724"/>
                  </a:lnTo>
                  <a:lnTo>
                    <a:pt x="66103" y="80263"/>
                  </a:lnTo>
                  <a:lnTo>
                    <a:pt x="72996" y="53549"/>
                  </a:lnTo>
                  <a:lnTo>
                    <a:pt x="76136" y="26661"/>
                  </a:lnTo>
                  <a:lnTo>
                    <a:pt x="74989" y="16906"/>
                  </a:lnTo>
                  <a:lnTo>
                    <a:pt x="73695" y="14305"/>
                  </a:lnTo>
                  <a:lnTo>
                    <a:pt x="72127" y="13982"/>
                  </a:lnTo>
                  <a:lnTo>
                    <a:pt x="70376" y="15177"/>
                  </a:lnTo>
                  <a:lnTo>
                    <a:pt x="68504" y="17385"/>
                  </a:lnTo>
                  <a:lnTo>
                    <a:pt x="62497" y="33977"/>
                  </a:lnTo>
                  <a:lnTo>
                    <a:pt x="62107" y="46969"/>
                  </a:lnTo>
                  <a:lnTo>
                    <a:pt x="64234" y="75927"/>
                  </a:lnTo>
                  <a:lnTo>
                    <a:pt x="68290" y="88426"/>
                  </a:lnTo>
                  <a:lnTo>
                    <a:pt x="71345" y="93734"/>
                  </a:lnTo>
                  <a:lnTo>
                    <a:pt x="74794" y="97274"/>
                  </a:lnTo>
                  <a:lnTo>
                    <a:pt x="82389" y="101206"/>
                  </a:lnTo>
                  <a:lnTo>
                    <a:pt x="87095" y="100844"/>
                  </a:lnTo>
                  <a:lnTo>
                    <a:pt x="97969" y="96678"/>
                  </a:lnTo>
                  <a:lnTo>
                    <a:pt x="106094" y="88241"/>
                  </a:lnTo>
                  <a:lnTo>
                    <a:pt x="124451" y="58042"/>
                  </a:lnTo>
                  <a:lnTo>
                    <a:pt x="136145" y="32696"/>
                  </a:lnTo>
                  <a:lnTo>
                    <a:pt x="145699" y="12488"/>
                  </a:lnTo>
                  <a:lnTo>
                    <a:pt x="146234" y="12770"/>
                  </a:lnTo>
                  <a:lnTo>
                    <a:pt x="147245" y="38727"/>
                  </a:lnTo>
                  <a:lnTo>
                    <a:pt x="147296" y="65832"/>
                  </a:lnTo>
                  <a:lnTo>
                    <a:pt x="148011" y="85088"/>
                  </a:lnTo>
                  <a:lnTo>
                    <a:pt x="149187" y="87276"/>
                  </a:lnTo>
                  <a:lnTo>
                    <a:pt x="150678" y="88735"/>
                  </a:lnTo>
                  <a:lnTo>
                    <a:pt x="153082" y="88296"/>
                  </a:lnTo>
                  <a:lnTo>
                    <a:pt x="167081" y="77453"/>
                  </a:lnTo>
                  <a:lnTo>
                    <a:pt x="175146" y="68408"/>
                  </a:lnTo>
                  <a:lnTo>
                    <a:pt x="191822" y="41487"/>
                  </a:lnTo>
                  <a:lnTo>
                    <a:pt x="205333" y="22319"/>
                  </a:lnTo>
                  <a:lnTo>
                    <a:pt x="207158" y="20736"/>
                  </a:lnTo>
                  <a:lnTo>
                    <a:pt x="208374" y="20385"/>
                  </a:lnTo>
                  <a:lnTo>
                    <a:pt x="209186" y="20857"/>
                  </a:lnTo>
                  <a:lnTo>
                    <a:pt x="210086" y="25145"/>
                  </a:lnTo>
                  <a:lnTo>
                    <a:pt x="209782" y="32460"/>
                  </a:lnTo>
                  <a:lnTo>
                    <a:pt x="205298" y="60469"/>
                  </a:lnTo>
                  <a:lnTo>
                    <a:pt x="210000" y="91310"/>
                  </a:lnTo>
                  <a:lnTo>
                    <a:pt x="210808" y="980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1" name="SMARTInkShape-5169"/>
            <p:cNvSpPr/>
            <p:nvPr>
              <p:custDataLst>
                <p:tags r:id="rId21"/>
              </p:custDataLst>
            </p:nvPr>
          </p:nvSpPr>
          <p:spPr>
            <a:xfrm>
              <a:off x="4896733" y="2813276"/>
              <a:ext cx="113418" cy="12475"/>
            </a:xfrm>
            <a:custGeom>
              <a:avLst/>
              <a:gdLst/>
              <a:ahLst/>
              <a:cxnLst/>
              <a:rect l="0" t="0" r="0" b="0"/>
              <a:pathLst>
                <a:path w="113418" h="12475">
                  <a:moveTo>
                    <a:pt x="5467" y="12474"/>
                  </a:moveTo>
                  <a:lnTo>
                    <a:pt x="5467" y="12474"/>
                  </a:lnTo>
                  <a:lnTo>
                    <a:pt x="2096" y="9103"/>
                  </a:lnTo>
                  <a:lnTo>
                    <a:pt x="441" y="5566"/>
                  </a:lnTo>
                  <a:lnTo>
                    <a:pt x="0" y="3636"/>
                  </a:lnTo>
                  <a:lnTo>
                    <a:pt x="1116" y="2348"/>
                  </a:lnTo>
                  <a:lnTo>
                    <a:pt x="6120" y="918"/>
                  </a:lnTo>
                  <a:lnTo>
                    <a:pt x="36040" y="0"/>
                  </a:lnTo>
                  <a:lnTo>
                    <a:pt x="66345" y="546"/>
                  </a:lnTo>
                  <a:lnTo>
                    <a:pt x="97589" y="4158"/>
                  </a:lnTo>
                  <a:lnTo>
                    <a:pt x="113417" y="612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2" name="SMARTInkShape-5170"/>
            <p:cNvSpPr/>
            <p:nvPr>
              <p:custDataLst>
                <p:tags r:id="rId22"/>
              </p:custDataLst>
            </p:nvPr>
          </p:nvSpPr>
          <p:spPr>
            <a:xfrm>
              <a:off x="4916846" y="2686050"/>
              <a:ext cx="106005" cy="251986"/>
            </a:xfrm>
            <a:custGeom>
              <a:avLst/>
              <a:gdLst/>
              <a:ahLst/>
              <a:cxnLst/>
              <a:rect l="0" t="0" r="0" b="0"/>
              <a:pathLst>
                <a:path w="106005" h="251986">
                  <a:moveTo>
                    <a:pt x="55204" y="0"/>
                  </a:moveTo>
                  <a:lnTo>
                    <a:pt x="55204" y="0"/>
                  </a:lnTo>
                  <a:lnTo>
                    <a:pt x="53793" y="12961"/>
                  </a:lnTo>
                  <a:lnTo>
                    <a:pt x="44359" y="43351"/>
                  </a:lnTo>
                  <a:lnTo>
                    <a:pt x="34156" y="71949"/>
                  </a:lnTo>
                  <a:lnTo>
                    <a:pt x="28472" y="88888"/>
                  </a:lnTo>
                  <a:lnTo>
                    <a:pt x="22566" y="107236"/>
                  </a:lnTo>
                  <a:lnTo>
                    <a:pt x="16512" y="126524"/>
                  </a:lnTo>
                  <a:lnTo>
                    <a:pt x="11771" y="144322"/>
                  </a:lnTo>
                  <a:lnTo>
                    <a:pt x="7903" y="161125"/>
                  </a:lnTo>
                  <a:lnTo>
                    <a:pt x="2432" y="190850"/>
                  </a:lnTo>
                  <a:lnTo>
                    <a:pt x="0" y="213469"/>
                  </a:lnTo>
                  <a:lnTo>
                    <a:pt x="1469" y="222040"/>
                  </a:lnTo>
                  <a:lnTo>
                    <a:pt x="8743" y="235327"/>
                  </a:lnTo>
                  <a:lnTo>
                    <a:pt x="20914" y="244054"/>
                  </a:lnTo>
                  <a:lnTo>
                    <a:pt x="35732" y="249580"/>
                  </a:lnTo>
                  <a:lnTo>
                    <a:pt x="59939" y="251985"/>
                  </a:lnTo>
                  <a:lnTo>
                    <a:pt x="89640" y="246834"/>
                  </a:lnTo>
                  <a:lnTo>
                    <a:pt x="106004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38" name="SMARTInkShape-Group1089"/>
          <p:cNvGrpSpPr/>
          <p:nvPr/>
        </p:nvGrpSpPr>
        <p:grpSpPr>
          <a:xfrm>
            <a:off x="5409773" y="2641600"/>
            <a:ext cx="362378" cy="387351"/>
            <a:chOff x="5409773" y="2641600"/>
            <a:chExt cx="362378" cy="387351"/>
          </a:xfrm>
        </p:grpSpPr>
        <p:sp>
          <p:nvSpPr>
            <p:cNvPr id="734" name="SMARTInkShape-5171"/>
            <p:cNvSpPr/>
            <p:nvPr>
              <p:custDataLst>
                <p:tags r:id="rId16"/>
              </p:custDataLst>
            </p:nvPr>
          </p:nvSpPr>
          <p:spPr>
            <a:xfrm>
              <a:off x="5683250" y="28892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26680" y="4468"/>
                  </a:lnTo>
                  <a:lnTo>
                    <a:pt x="54424" y="883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5" name="SMARTInkShape-5172"/>
            <p:cNvSpPr/>
            <p:nvPr>
              <p:custDataLst>
                <p:tags r:id="rId17"/>
              </p:custDataLst>
            </p:nvPr>
          </p:nvSpPr>
          <p:spPr>
            <a:xfrm>
              <a:off x="5708650" y="28448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29232" y="0"/>
                  </a:lnTo>
                  <a:lnTo>
                    <a:pt x="46487" y="705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6" name="SMARTInkShape-5173"/>
            <p:cNvSpPr/>
            <p:nvPr>
              <p:custDataLst>
                <p:tags r:id="rId18"/>
              </p:custDataLst>
            </p:nvPr>
          </p:nvSpPr>
          <p:spPr>
            <a:xfrm>
              <a:off x="5454650" y="2641600"/>
              <a:ext cx="82551" cy="387351"/>
            </a:xfrm>
            <a:custGeom>
              <a:avLst/>
              <a:gdLst/>
              <a:ahLst/>
              <a:cxnLst/>
              <a:rect l="0" t="0" r="0" b="0"/>
              <a:pathLst>
                <a:path w="82551" h="387351">
                  <a:moveTo>
                    <a:pt x="82550" y="0"/>
                  </a:moveTo>
                  <a:lnTo>
                    <a:pt x="82550" y="0"/>
                  </a:lnTo>
                  <a:lnTo>
                    <a:pt x="79179" y="3371"/>
                  </a:lnTo>
                  <a:lnTo>
                    <a:pt x="66970" y="25693"/>
                  </a:lnTo>
                  <a:lnTo>
                    <a:pt x="55870" y="56810"/>
                  </a:lnTo>
                  <a:lnTo>
                    <a:pt x="49947" y="75973"/>
                  </a:lnTo>
                  <a:lnTo>
                    <a:pt x="43881" y="96510"/>
                  </a:lnTo>
                  <a:lnTo>
                    <a:pt x="37721" y="117962"/>
                  </a:lnTo>
                  <a:lnTo>
                    <a:pt x="31497" y="140025"/>
                  </a:lnTo>
                  <a:lnTo>
                    <a:pt x="25937" y="163905"/>
                  </a:lnTo>
                  <a:lnTo>
                    <a:pt x="20819" y="188998"/>
                  </a:lnTo>
                  <a:lnTo>
                    <a:pt x="15996" y="214899"/>
                  </a:lnTo>
                  <a:lnTo>
                    <a:pt x="12075" y="237810"/>
                  </a:lnTo>
                  <a:lnTo>
                    <a:pt x="8755" y="258729"/>
                  </a:lnTo>
                  <a:lnTo>
                    <a:pt x="5837" y="278319"/>
                  </a:lnTo>
                  <a:lnTo>
                    <a:pt x="3890" y="295613"/>
                  </a:lnTo>
                  <a:lnTo>
                    <a:pt x="1729" y="326117"/>
                  </a:lnTo>
                  <a:lnTo>
                    <a:pt x="512" y="356977"/>
                  </a:lnTo>
                  <a:lnTo>
                    <a:pt x="0" y="387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7" name="SMARTInkShape-5174"/>
            <p:cNvSpPr/>
            <p:nvPr>
              <p:custDataLst>
                <p:tags r:id="rId19"/>
              </p:custDataLst>
            </p:nvPr>
          </p:nvSpPr>
          <p:spPr>
            <a:xfrm>
              <a:off x="5409773" y="2787650"/>
              <a:ext cx="112606" cy="111101"/>
            </a:xfrm>
            <a:custGeom>
              <a:avLst/>
              <a:gdLst/>
              <a:ahLst/>
              <a:cxnLst/>
              <a:rect l="0" t="0" r="0" b="0"/>
              <a:pathLst>
                <a:path w="112606" h="111101">
                  <a:moveTo>
                    <a:pt x="76627" y="19050"/>
                  </a:moveTo>
                  <a:lnTo>
                    <a:pt x="76627" y="19050"/>
                  </a:lnTo>
                  <a:lnTo>
                    <a:pt x="69885" y="15679"/>
                  </a:lnTo>
                  <a:lnTo>
                    <a:pt x="52209" y="16954"/>
                  </a:lnTo>
                  <a:lnTo>
                    <a:pt x="32468" y="25171"/>
                  </a:lnTo>
                  <a:lnTo>
                    <a:pt x="13213" y="43285"/>
                  </a:lnTo>
                  <a:lnTo>
                    <a:pt x="844" y="66525"/>
                  </a:lnTo>
                  <a:lnTo>
                    <a:pt x="0" y="73984"/>
                  </a:lnTo>
                  <a:lnTo>
                    <a:pt x="2825" y="87915"/>
                  </a:lnTo>
                  <a:lnTo>
                    <a:pt x="12546" y="99281"/>
                  </a:lnTo>
                  <a:lnTo>
                    <a:pt x="19090" y="104287"/>
                  </a:lnTo>
                  <a:lnTo>
                    <a:pt x="35768" y="109850"/>
                  </a:lnTo>
                  <a:lnTo>
                    <a:pt x="63110" y="111100"/>
                  </a:lnTo>
                  <a:lnTo>
                    <a:pt x="79791" y="107939"/>
                  </a:lnTo>
                  <a:lnTo>
                    <a:pt x="94262" y="101830"/>
                  </a:lnTo>
                  <a:lnTo>
                    <a:pt x="103985" y="92530"/>
                  </a:lnTo>
                  <a:lnTo>
                    <a:pt x="107565" y="87087"/>
                  </a:lnTo>
                  <a:lnTo>
                    <a:pt x="112605" y="65942"/>
                  </a:lnTo>
                  <a:lnTo>
                    <a:pt x="110726" y="41802"/>
                  </a:lnTo>
                  <a:lnTo>
                    <a:pt x="103777" y="27045"/>
                  </a:lnTo>
                  <a:lnTo>
                    <a:pt x="93632" y="14842"/>
                  </a:lnTo>
                  <a:lnTo>
                    <a:pt x="7027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47" name="SMARTInkShape-Group1090"/>
          <p:cNvGrpSpPr/>
          <p:nvPr/>
        </p:nvGrpSpPr>
        <p:grpSpPr>
          <a:xfrm>
            <a:off x="6032500" y="2610994"/>
            <a:ext cx="476251" cy="453967"/>
            <a:chOff x="6032500" y="2610994"/>
            <a:chExt cx="476251" cy="453967"/>
          </a:xfrm>
        </p:grpSpPr>
        <p:sp>
          <p:nvSpPr>
            <p:cNvPr id="739" name="SMARTInkShape-5175"/>
            <p:cNvSpPr/>
            <p:nvPr>
              <p:custDataLst>
                <p:tags r:id="rId8"/>
              </p:custDataLst>
            </p:nvPr>
          </p:nvSpPr>
          <p:spPr>
            <a:xfrm>
              <a:off x="6432550" y="2971800"/>
              <a:ext cx="76201" cy="93161"/>
            </a:xfrm>
            <a:custGeom>
              <a:avLst/>
              <a:gdLst/>
              <a:ahLst/>
              <a:cxnLst/>
              <a:rect l="0" t="0" r="0" b="0"/>
              <a:pathLst>
                <a:path w="76201" h="93161">
                  <a:moveTo>
                    <a:pt x="0" y="0"/>
                  </a:moveTo>
                  <a:lnTo>
                    <a:pt x="0" y="0"/>
                  </a:lnTo>
                  <a:lnTo>
                    <a:pt x="3371" y="29886"/>
                  </a:lnTo>
                  <a:lnTo>
                    <a:pt x="5762" y="61146"/>
                  </a:lnTo>
                  <a:lnTo>
                    <a:pt x="6881" y="80441"/>
                  </a:lnTo>
                  <a:lnTo>
                    <a:pt x="11794" y="93160"/>
                  </a:lnTo>
                  <a:lnTo>
                    <a:pt x="12096" y="92446"/>
                  </a:lnTo>
                  <a:lnTo>
                    <a:pt x="14058" y="63326"/>
                  </a:lnTo>
                  <a:lnTo>
                    <a:pt x="23529" y="40243"/>
                  </a:lnTo>
                  <a:lnTo>
                    <a:pt x="38722" y="21096"/>
                  </a:lnTo>
                  <a:lnTo>
                    <a:pt x="61186" y="5060"/>
                  </a:lnTo>
                  <a:lnTo>
                    <a:pt x="70654" y="1499"/>
                  </a:lnTo>
                  <a:lnTo>
                    <a:pt x="72503" y="1705"/>
                  </a:lnTo>
                  <a:lnTo>
                    <a:pt x="73735" y="2548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0" name="SMARTInkShape-5176"/>
            <p:cNvSpPr/>
            <p:nvPr>
              <p:custDataLst>
                <p:tags r:id="rId9"/>
              </p:custDataLst>
            </p:nvPr>
          </p:nvSpPr>
          <p:spPr>
            <a:xfrm>
              <a:off x="6305550" y="292735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12700"/>
                  </a:lnTo>
                  <a:lnTo>
                    <a:pt x="30507" y="7233"/>
                  </a:lnTo>
                  <a:lnTo>
                    <a:pt x="57174" y="6612"/>
                  </a:lnTo>
                  <a:lnTo>
                    <a:pt x="84047" y="3056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1" name="SMARTInkShape-5177"/>
            <p:cNvSpPr/>
            <p:nvPr>
              <p:custDataLst>
                <p:tags r:id="rId10"/>
              </p:custDataLst>
            </p:nvPr>
          </p:nvSpPr>
          <p:spPr>
            <a:xfrm>
              <a:off x="6310540" y="2851673"/>
              <a:ext cx="71211" cy="150833"/>
            </a:xfrm>
            <a:custGeom>
              <a:avLst/>
              <a:gdLst/>
              <a:ahLst/>
              <a:cxnLst/>
              <a:rect l="0" t="0" r="0" b="0"/>
              <a:pathLst>
                <a:path w="71211" h="150833">
                  <a:moveTo>
                    <a:pt x="20410" y="12177"/>
                  </a:moveTo>
                  <a:lnTo>
                    <a:pt x="20410" y="12177"/>
                  </a:lnTo>
                  <a:lnTo>
                    <a:pt x="29844" y="3449"/>
                  </a:lnTo>
                  <a:lnTo>
                    <a:pt x="34715" y="1242"/>
                  </a:lnTo>
                  <a:lnTo>
                    <a:pt x="41425" y="0"/>
                  </a:lnTo>
                  <a:lnTo>
                    <a:pt x="47624" y="3472"/>
                  </a:lnTo>
                  <a:lnTo>
                    <a:pt x="51252" y="6374"/>
                  </a:lnTo>
                  <a:lnTo>
                    <a:pt x="55285" y="15242"/>
                  </a:lnTo>
                  <a:lnTo>
                    <a:pt x="56371" y="26945"/>
                  </a:lnTo>
                  <a:lnTo>
                    <a:pt x="54502" y="41553"/>
                  </a:lnTo>
                  <a:lnTo>
                    <a:pt x="35999" y="69016"/>
                  </a:lnTo>
                  <a:lnTo>
                    <a:pt x="14917" y="99495"/>
                  </a:lnTo>
                  <a:lnTo>
                    <a:pt x="2006" y="120756"/>
                  </a:lnTo>
                  <a:lnTo>
                    <a:pt x="0" y="131225"/>
                  </a:lnTo>
                  <a:lnTo>
                    <a:pt x="454" y="135992"/>
                  </a:lnTo>
                  <a:lnTo>
                    <a:pt x="2872" y="139876"/>
                  </a:lnTo>
                  <a:lnTo>
                    <a:pt x="11204" y="146073"/>
                  </a:lnTo>
                  <a:lnTo>
                    <a:pt x="31167" y="150157"/>
                  </a:lnTo>
                  <a:lnTo>
                    <a:pt x="56715" y="150832"/>
                  </a:lnTo>
                  <a:lnTo>
                    <a:pt x="64297" y="148355"/>
                  </a:lnTo>
                  <a:lnTo>
                    <a:pt x="66602" y="146707"/>
                  </a:lnTo>
                  <a:lnTo>
                    <a:pt x="71210" y="1391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2" name="SMARTInkShape-5178"/>
            <p:cNvSpPr/>
            <p:nvPr>
              <p:custDataLst>
                <p:tags r:id="rId11"/>
              </p:custDataLst>
            </p:nvPr>
          </p:nvSpPr>
          <p:spPr>
            <a:xfrm>
              <a:off x="6134100" y="2692400"/>
              <a:ext cx="247651" cy="222251"/>
            </a:xfrm>
            <a:custGeom>
              <a:avLst/>
              <a:gdLst/>
              <a:ahLst/>
              <a:cxnLst/>
              <a:rect l="0" t="0" r="0" b="0"/>
              <a:pathLst>
                <a:path w="247651" h="222251">
                  <a:moveTo>
                    <a:pt x="0" y="222250"/>
                  </a:moveTo>
                  <a:lnTo>
                    <a:pt x="0" y="222250"/>
                  </a:lnTo>
                  <a:lnTo>
                    <a:pt x="24486" y="202791"/>
                  </a:lnTo>
                  <a:lnTo>
                    <a:pt x="44749" y="184674"/>
                  </a:lnTo>
                  <a:lnTo>
                    <a:pt x="72570" y="162510"/>
                  </a:lnTo>
                  <a:lnTo>
                    <a:pt x="88596" y="149263"/>
                  </a:lnTo>
                  <a:lnTo>
                    <a:pt x="105632" y="134786"/>
                  </a:lnTo>
                  <a:lnTo>
                    <a:pt x="123337" y="119491"/>
                  </a:lnTo>
                  <a:lnTo>
                    <a:pt x="140786" y="104355"/>
                  </a:lnTo>
                  <a:lnTo>
                    <a:pt x="158063" y="89325"/>
                  </a:lnTo>
                  <a:lnTo>
                    <a:pt x="175225" y="74367"/>
                  </a:lnTo>
                  <a:lnTo>
                    <a:pt x="203702" y="48339"/>
                  </a:lnTo>
                  <a:lnTo>
                    <a:pt x="232042" y="21378"/>
                  </a:lnTo>
                  <a:lnTo>
                    <a:pt x="243025" y="8921"/>
                  </a:lnTo>
                  <a:lnTo>
                    <a:pt x="247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3" name="SMARTInkShape-5179"/>
            <p:cNvSpPr/>
            <p:nvPr>
              <p:custDataLst>
                <p:tags r:id="rId12"/>
              </p:custDataLst>
            </p:nvPr>
          </p:nvSpPr>
          <p:spPr>
            <a:xfrm>
              <a:off x="6216650" y="2647950"/>
              <a:ext cx="1" cy="19051"/>
            </a:xfrm>
            <a:custGeom>
              <a:avLst/>
              <a:gdLst/>
              <a:ahLst/>
              <a:cxnLst/>
              <a:rect l="0" t="0" r="0" b="0"/>
              <a:pathLst>
                <a:path w="1" h="19051">
                  <a:moveTo>
                    <a:pt x="0" y="19050"/>
                  </a:moveTo>
                  <a:lnTo>
                    <a:pt x="0" y="190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4" name="SMARTInkShape-5180"/>
            <p:cNvSpPr/>
            <p:nvPr>
              <p:custDataLst>
                <p:tags r:id="rId13"/>
              </p:custDataLst>
            </p:nvPr>
          </p:nvSpPr>
          <p:spPr>
            <a:xfrm>
              <a:off x="6198894" y="2724150"/>
              <a:ext cx="30457" cy="48018"/>
            </a:xfrm>
            <a:custGeom>
              <a:avLst/>
              <a:gdLst/>
              <a:ahLst/>
              <a:cxnLst/>
              <a:rect l="0" t="0" r="0" b="0"/>
              <a:pathLst>
                <a:path w="30457" h="48018">
                  <a:moveTo>
                    <a:pt x="5056" y="0"/>
                  </a:moveTo>
                  <a:lnTo>
                    <a:pt x="5056" y="0"/>
                  </a:lnTo>
                  <a:lnTo>
                    <a:pt x="29" y="20722"/>
                  </a:lnTo>
                  <a:lnTo>
                    <a:pt x="0" y="31788"/>
                  </a:lnTo>
                  <a:lnTo>
                    <a:pt x="2338" y="41409"/>
                  </a:lnTo>
                  <a:lnTo>
                    <a:pt x="3950" y="44540"/>
                  </a:lnTo>
                  <a:lnTo>
                    <a:pt x="5730" y="46626"/>
                  </a:lnTo>
                  <a:lnTo>
                    <a:pt x="7622" y="48017"/>
                  </a:lnTo>
                  <a:lnTo>
                    <a:pt x="15369" y="47682"/>
                  </a:lnTo>
                  <a:lnTo>
                    <a:pt x="30456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5" name="SMARTInkShape-5181"/>
            <p:cNvSpPr/>
            <p:nvPr>
              <p:custDataLst>
                <p:tags r:id="rId14"/>
              </p:custDataLst>
            </p:nvPr>
          </p:nvSpPr>
          <p:spPr>
            <a:xfrm>
              <a:off x="6032500" y="2692400"/>
              <a:ext cx="69851" cy="19051"/>
            </a:xfrm>
            <a:custGeom>
              <a:avLst/>
              <a:gdLst/>
              <a:ahLst/>
              <a:cxnLst/>
              <a:rect l="0" t="0" r="0" b="0"/>
              <a:pathLst>
                <a:path w="69851" h="19051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32603" y="8838"/>
                  </a:lnTo>
                  <a:lnTo>
                    <a:pt x="698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6" name="SMARTInkShape-5182"/>
            <p:cNvSpPr/>
            <p:nvPr>
              <p:custDataLst>
                <p:tags r:id="rId15"/>
              </p:custDataLst>
            </p:nvPr>
          </p:nvSpPr>
          <p:spPr>
            <a:xfrm>
              <a:off x="6051550" y="2610994"/>
              <a:ext cx="76201" cy="151257"/>
            </a:xfrm>
            <a:custGeom>
              <a:avLst/>
              <a:gdLst/>
              <a:ahLst/>
              <a:cxnLst/>
              <a:rect l="0" t="0" r="0" b="0"/>
              <a:pathLst>
                <a:path w="76201" h="151257">
                  <a:moveTo>
                    <a:pt x="0" y="11556"/>
                  </a:moveTo>
                  <a:lnTo>
                    <a:pt x="0" y="11556"/>
                  </a:lnTo>
                  <a:lnTo>
                    <a:pt x="3371" y="8185"/>
                  </a:lnTo>
                  <a:lnTo>
                    <a:pt x="15580" y="2718"/>
                  </a:lnTo>
                  <a:lnTo>
                    <a:pt x="35975" y="0"/>
                  </a:lnTo>
                  <a:lnTo>
                    <a:pt x="47974" y="3127"/>
                  </a:lnTo>
                  <a:lnTo>
                    <a:pt x="53149" y="5937"/>
                  </a:lnTo>
                  <a:lnTo>
                    <a:pt x="56599" y="9927"/>
                  </a:lnTo>
                  <a:lnTo>
                    <a:pt x="60434" y="20004"/>
                  </a:lnTo>
                  <a:lnTo>
                    <a:pt x="58374" y="33420"/>
                  </a:lnTo>
                  <a:lnTo>
                    <a:pt x="51344" y="49495"/>
                  </a:lnTo>
                  <a:lnTo>
                    <a:pt x="31519" y="77674"/>
                  </a:lnTo>
                  <a:lnTo>
                    <a:pt x="7062" y="109074"/>
                  </a:lnTo>
                  <a:lnTo>
                    <a:pt x="2093" y="124646"/>
                  </a:lnTo>
                  <a:lnTo>
                    <a:pt x="1395" y="129283"/>
                  </a:lnTo>
                  <a:lnTo>
                    <a:pt x="3047" y="133080"/>
                  </a:lnTo>
                  <a:lnTo>
                    <a:pt x="10526" y="139179"/>
                  </a:lnTo>
                  <a:lnTo>
                    <a:pt x="37645" y="144480"/>
                  </a:lnTo>
                  <a:lnTo>
                    <a:pt x="68422" y="150224"/>
                  </a:lnTo>
                  <a:lnTo>
                    <a:pt x="76200" y="1512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50" name="SMARTInkShape-Group1091"/>
          <p:cNvGrpSpPr/>
          <p:nvPr/>
        </p:nvGrpSpPr>
        <p:grpSpPr>
          <a:xfrm>
            <a:off x="5551558" y="3600434"/>
            <a:ext cx="182493" cy="283810"/>
            <a:chOff x="5551558" y="3600434"/>
            <a:chExt cx="182493" cy="283810"/>
          </a:xfrm>
        </p:grpSpPr>
        <p:sp>
          <p:nvSpPr>
            <p:cNvPr id="748" name="SMARTInkShape-5183"/>
            <p:cNvSpPr/>
            <p:nvPr>
              <p:custDataLst>
                <p:tags r:id="rId6"/>
              </p:custDataLst>
            </p:nvPr>
          </p:nvSpPr>
          <p:spPr>
            <a:xfrm>
              <a:off x="5610029" y="3772783"/>
              <a:ext cx="104972" cy="5468"/>
            </a:xfrm>
            <a:custGeom>
              <a:avLst/>
              <a:gdLst/>
              <a:ahLst/>
              <a:cxnLst/>
              <a:rect l="0" t="0" r="0" b="0"/>
              <a:pathLst>
                <a:path w="104972" h="5468">
                  <a:moveTo>
                    <a:pt x="3371" y="5467"/>
                  </a:moveTo>
                  <a:lnTo>
                    <a:pt x="3371" y="5467"/>
                  </a:lnTo>
                  <a:lnTo>
                    <a:pt x="0" y="5467"/>
                  </a:lnTo>
                  <a:lnTo>
                    <a:pt x="418" y="4762"/>
                  </a:lnTo>
                  <a:lnTo>
                    <a:pt x="4646" y="2096"/>
                  </a:lnTo>
                  <a:lnTo>
                    <a:pt x="18331" y="0"/>
                  </a:lnTo>
                  <a:lnTo>
                    <a:pt x="46987" y="3655"/>
                  </a:lnTo>
                  <a:lnTo>
                    <a:pt x="71484" y="4930"/>
                  </a:lnTo>
                  <a:lnTo>
                    <a:pt x="104971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9" name="SMARTInkShape-5184"/>
            <p:cNvSpPr/>
            <p:nvPr>
              <p:custDataLst>
                <p:tags r:id="rId7"/>
              </p:custDataLst>
            </p:nvPr>
          </p:nvSpPr>
          <p:spPr>
            <a:xfrm>
              <a:off x="5551558" y="3600434"/>
              <a:ext cx="182493" cy="283810"/>
            </a:xfrm>
            <a:custGeom>
              <a:avLst/>
              <a:gdLst/>
              <a:ahLst/>
              <a:cxnLst/>
              <a:rect l="0" t="0" r="0" b="0"/>
              <a:pathLst>
                <a:path w="182493" h="283810">
                  <a:moveTo>
                    <a:pt x="131692" y="38116"/>
                  </a:moveTo>
                  <a:lnTo>
                    <a:pt x="131692" y="38116"/>
                  </a:lnTo>
                  <a:lnTo>
                    <a:pt x="128321" y="34745"/>
                  </a:lnTo>
                  <a:lnTo>
                    <a:pt x="126622" y="34457"/>
                  </a:lnTo>
                  <a:lnTo>
                    <a:pt x="124785" y="34971"/>
                  </a:lnTo>
                  <a:lnTo>
                    <a:pt x="122855" y="36020"/>
                  </a:lnTo>
                  <a:lnTo>
                    <a:pt x="103805" y="62325"/>
                  </a:lnTo>
                  <a:lnTo>
                    <a:pt x="92487" y="82742"/>
                  </a:lnTo>
                  <a:lnTo>
                    <a:pt x="80401" y="110631"/>
                  </a:lnTo>
                  <a:lnTo>
                    <a:pt x="74214" y="126676"/>
                  </a:lnTo>
                  <a:lnTo>
                    <a:pt x="67973" y="143723"/>
                  </a:lnTo>
                  <a:lnTo>
                    <a:pt x="61696" y="161437"/>
                  </a:lnTo>
                  <a:lnTo>
                    <a:pt x="55395" y="178186"/>
                  </a:lnTo>
                  <a:lnTo>
                    <a:pt x="49078" y="194290"/>
                  </a:lnTo>
                  <a:lnTo>
                    <a:pt x="37119" y="223238"/>
                  </a:lnTo>
                  <a:lnTo>
                    <a:pt x="22453" y="253990"/>
                  </a:lnTo>
                  <a:lnTo>
                    <a:pt x="0" y="283809"/>
                  </a:lnTo>
                  <a:lnTo>
                    <a:pt x="7350" y="259141"/>
                  </a:lnTo>
                  <a:lnTo>
                    <a:pt x="16456" y="236538"/>
                  </a:lnTo>
                  <a:lnTo>
                    <a:pt x="32263" y="207678"/>
                  </a:lnTo>
                  <a:lnTo>
                    <a:pt x="41418" y="191374"/>
                  </a:lnTo>
                  <a:lnTo>
                    <a:pt x="51048" y="174155"/>
                  </a:lnTo>
                  <a:lnTo>
                    <a:pt x="60996" y="156325"/>
                  </a:lnTo>
                  <a:lnTo>
                    <a:pt x="70450" y="138089"/>
                  </a:lnTo>
                  <a:lnTo>
                    <a:pt x="79575" y="119581"/>
                  </a:lnTo>
                  <a:lnTo>
                    <a:pt x="88481" y="100893"/>
                  </a:lnTo>
                  <a:lnTo>
                    <a:pt x="96534" y="83495"/>
                  </a:lnTo>
                  <a:lnTo>
                    <a:pt x="104020" y="66958"/>
                  </a:lnTo>
                  <a:lnTo>
                    <a:pt x="117277" y="37529"/>
                  </a:lnTo>
                  <a:lnTo>
                    <a:pt x="131262" y="7917"/>
                  </a:lnTo>
                  <a:lnTo>
                    <a:pt x="135029" y="0"/>
                  </a:lnTo>
                  <a:lnTo>
                    <a:pt x="136033" y="5"/>
                  </a:lnTo>
                  <a:lnTo>
                    <a:pt x="137149" y="5656"/>
                  </a:lnTo>
                  <a:lnTo>
                    <a:pt x="137777" y="34221"/>
                  </a:lnTo>
                  <a:lnTo>
                    <a:pt x="139805" y="63901"/>
                  </a:lnTo>
                  <a:lnTo>
                    <a:pt x="141335" y="80706"/>
                  </a:lnTo>
                  <a:lnTo>
                    <a:pt x="143060" y="99671"/>
                  </a:lnTo>
                  <a:lnTo>
                    <a:pt x="144914" y="120075"/>
                  </a:lnTo>
                  <a:lnTo>
                    <a:pt x="146858" y="141438"/>
                  </a:lnTo>
                  <a:lnTo>
                    <a:pt x="149563" y="160620"/>
                  </a:lnTo>
                  <a:lnTo>
                    <a:pt x="152779" y="178346"/>
                  </a:lnTo>
                  <a:lnTo>
                    <a:pt x="158704" y="209096"/>
                  </a:lnTo>
                  <a:lnTo>
                    <a:pt x="161336" y="232170"/>
                  </a:lnTo>
                  <a:lnTo>
                    <a:pt x="166269" y="248070"/>
                  </a:lnTo>
                  <a:lnTo>
                    <a:pt x="175547" y="268624"/>
                  </a:lnTo>
                  <a:lnTo>
                    <a:pt x="177157" y="270105"/>
                  </a:lnTo>
                  <a:lnTo>
                    <a:pt x="178935" y="271092"/>
                  </a:lnTo>
                  <a:lnTo>
                    <a:pt x="180121" y="270339"/>
                  </a:lnTo>
                  <a:lnTo>
                    <a:pt x="182492" y="2603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48706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Resonans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6" y="1030889"/>
            <a:ext cx="4287205" cy="3200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157" y="1030889"/>
            <a:ext cx="4498888" cy="3200400"/>
          </a:xfrm>
          <a:prstGeom prst="rect">
            <a:avLst/>
          </a:prstGeom>
        </p:spPr>
      </p:pic>
      <p:grpSp>
        <p:nvGrpSpPr>
          <p:cNvPr id="230" name="SMARTInkShape-Group1163"/>
          <p:cNvGrpSpPr/>
          <p:nvPr/>
        </p:nvGrpSpPr>
        <p:grpSpPr>
          <a:xfrm>
            <a:off x="5058695" y="5378450"/>
            <a:ext cx="2103496" cy="365121"/>
            <a:chOff x="5058695" y="5378450"/>
            <a:chExt cx="2103496" cy="365121"/>
          </a:xfrm>
        </p:grpSpPr>
        <p:sp>
          <p:nvSpPr>
            <p:cNvPr id="219" name="SMARTInkShape-5564"/>
            <p:cNvSpPr/>
            <p:nvPr>
              <p:custDataLst>
                <p:tags r:id="rId77"/>
              </p:custDataLst>
            </p:nvPr>
          </p:nvSpPr>
          <p:spPr>
            <a:xfrm>
              <a:off x="7075053" y="5435600"/>
              <a:ext cx="87138" cy="144077"/>
            </a:xfrm>
            <a:custGeom>
              <a:avLst/>
              <a:gdLst/>
              <a:ahLst/>
              <a:cxnLst/>
              <a:rect l="0" t="0" r="0" b="0"/>
              <a:pathLst>
                <a:path w="87138" h="144077">
                  <a:moveTo>
                    <a:pt x="62347" y="0"/>
                  </a:moveTo>
                  <a:lnTo>
                    <a:pt x="62347" y="0"/>
                  </a:lnTo>
                  <a:lnTo>
                    <a:pt x="33341" y="5775"/>
                  </a:lnTo>
                  <a:lnTo>
                    <a:pt x="9616" y="15901"/>
                  </a:lnTo>
                  <a:lnTo>
                    <a:pt x="576" y="23765"/>
                  </a:lnTo>
                  <a:lnTo>
                    <a:pt x="0" y="28542"/>
                  </a:lnTo>
                  <a:lnTo>
                    <a:pt x="5004" y="39497"/>
                  </a:lnTo>
                  <a:lnTo>
                    <a:pt x="29833" y="57564"/>
                  </a:lnTo>
                  <a:lnTo>
                    <a:pt x="60631" y="76322"/>
                  </a:lnTo>
                  <a:lnTo>
                    <a:pt x="81986" y="91915"/>
                  </a:lnTo>
                  <a:lnTo>
                    <a:pt x="85318" y="97260"/>
                  </a:lnTo>
                  <a:lnTo>
                    <a:pt x="87137" y="108844"/>
                  </a:lnTo>
                  <a:lnTo>
                    <a:pt x="81832" y="121047"/>
                  </a:lnTo>
                  <a:lnTo>
                    <a:pt x="77453" y="127264"/>
                  </a:lnTo>
                  <a:lnTo>
                    <a:pt x="63181" y="136054"/>
                  </a:lnTo>
                  <a:lnTo>
                    <a:pt x="39076" y="143089"/>
                  </a:lnTo>
                  <a:lnTo>
                    <a:pt x="32016" y="144076"/>
                  </a:lnTo>
                  <a:lnTo>
                    <a:pt x="20409" y="141409"/>
                  </a:lnTo>
                  <a:lnTo>
                    <a:pt x="15339" y="138723"/>
                  </a:lnTo>
                  <a:lnTo>
                    <a:pt x="11958" y="135521"/>
                  </a:lnTo>
                  <a:lnTo>
                    <a:pt x="5197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SMARTInkShape-5565"/>
            <p:cNvSpPr/>
            <p:nvPr>
              <p:custDataLst>
                <p:tags r:id="rId78"/>
              </p:custDataLst>
            </p:nvPr>
          </p:nvSpPr>
          <p:spPr>
            <a:xfrm>
              <a:off x="6642100" y="5461058"/>
              <a:ext cx="400051" cy="120593"/>
            </a:xfrm>
            <a:custGeom>
              <a:avLst/>
              <a:gdLst/>
              <a:ahLst/>
              <a:cxnLst/>
              <a:rect l="0" t="0" r="0" b="0"/>
              <a:pathLst>
                <a:path w="400051" h="120593">
                  <a:moveTo>
                    <a:pt x="0" y="25342"/>
                  </a:moveTo>
                  <a:lnTo>
                    <a:pt x="0" y="25342"/>
                  </a:lnTo>
                  <a:lnTo>
                    <a:pt x="0" y="51381"/>
                  </a:lnTo>
                  <a:lnTo>
                    <a:pt x="0" y="81155"/>
                  </a:lnTo>
                  <a:lnTo>
                    <a:pt x="1882" y="99264"/>
                  </a:lnTo>
                  <a:lnTo>
                    <a:pt x="5069" y="107585"/>
                  </a:lnTo>
                  <a:lnTo>
                    <a:pt x="6907" y="109804"/>
                  </a:lnTo>
                  <a:lnTo>
                    <a:pt x="8838" y="111282"/>
                  </a:lnTo>
                  <a:lnTo>
                    <a:pt x="11537" y="110858"/>
                  </a:lnTo>
                  <a:lnTo>
                    <a:pt x="18297" y="106623"/>
                  </a:lnTo>
                  <a:lnTo>
                    <a:pt x="34842" y="81562"/>
                  </a:lnTo>
                  <a:lnTo>
                    <a:pt x="51716" y="53446"/>
                  </a:lnTo>
                  <a:lnTo>
                    <a:pt x="68711" y="25594"/>
                  </a:lnTo>
                  <a:lnTo>
                    <a:pt x="78841" y="12325"/>
                  </a:lnTo>
                  <a:lnTo>
                    <a:pt x="83959" y="8972"/>
                  </a:lnTo>
                  <a:lnTo>
                    <a:pt x="85606" y="10902"/>
                  </a:lnTo>
                  <a:lnTo>
                    <a:pt x="87436" y="20569"/>
                  </a:lnTo>
                  <a:lnTo>
                    <a:pt x="83541" y="49773"/>
                  </a:lnTo>
                  <a:lnTo>
                    <a:pt x="79394" y="72954"/>
                  </a:lnTo>
                  <a:lnTo>
                    <a:pt x="80677" y="84367"/>
                  </a:lnTo>
                  <a:lnTo>
                    <a:pt x="82713" y="87975"/>
                  </a:lnTo>
                  <a:lnTo>
                    <a:pt x="85480" y="90381"/>
                  </a:lnTo>
                  <a:lnTo>
                    <a:pt x="88737" y="91984"/>
                  </a:lnTo>
                  <a:lnTo>
                    <a:pt x="99881" y="90004"/>
                  </a:lnTo>
                  <a:lnTo>
                    <a:pt x="106804" y="87500"/>
                  </a:lnTo>
                  <a:lnTo>
                    <a:pt x="126660" y="70492"/>
                  </a:lnTo>
                  <a:lnTo>
                    <a:pt x="146558" y="44530"/>
                  </a:lnTo>
                  <a:lnTo>
                    <a:pt x="156132" y="26545"/>
                  </a:lnTo>
                  <a:lnTo>
                    <a:pt x="157004" y="26144"/>
                  </a:lnTo>
                  <a:lnTo>
                    <a:pt x="156881" y="27288"/>
                  </a:lnTo>
                  <a:lnTo>
                    <a:pt x="154042" y="36345"/>
                  </a:lnTo>
                  <a:lnTo>
                    <a:pt x="152616" y="67425"/>
                  </a:lnTo>
                  <a:lnTo>
                    <a:pt x="159206" y="91512"/>
                  </a:lnTo>
                  <a:lnTo>
                    <a:pt x="168125" y="104375"/>
                  </a:lnTo>
                  <a:lnTo>
                    <a:pt x="173467" y="109780"/>
                  </a:lnTo>
                  <a:lnTo>
                    <a:pt x="188809" y="115786"/>
                  </a:lnTo>
                  <a:lnTo>
                    <a:pt x="206682" y="117045"/>
                  </a:lnTo>
                  <a:lnTo>
                    <a:pt x="231905" y="109820"/>
                  </a:lnTo>
                  <a:lnTo>
                    <a:pt x="246297" y="102634"/>
                  </a:lnTo>
                  <a:lnTo>
                    <a:pt x="255986" y="89092"/>
                  </a:lnTo>
                  <a:lnTo>
                    <a:pt x="261233" y="72019"/>
                  </a:lnTo>
                  <a:lnTo>
                    <a:pt x="261212" y="55025"/>
                  </a:lnTo>
                  <a:lnTo>
                    <a:pt x="253864" y="32961"/>
                  </a:lnTo>
                  <a:lnTo>
                    <a:pt x="246649" y="23319"/>
                  </a:lnTo>
                  <a:lnTo>
                    <a:pt x="242749" y="19760"/>
                  </a:lnTo>
                  <a:lnTo>
                    <a:pt x="238033" y="18797"/>
                  </a:lnTo>
                  <a:lnTo>
                    <a:pt x="227148" y="21493"/>
                  </a:lnTo>
                  <a:lnTo>
                    <a:pt x="217136" y="29275"/>
                  </a:lnTo>
                  <a:lnTo>
                    <a:pt x="199211" y="54890"/>
                  </a:lnTo>
                  <a:lnTo>
                    <a:pt x="193081" y="75489"/>
                  </a:lnTo>
                  <a:lnTo>
                    <a:pt x="194337" y="80646"/>
                  </a:lnTo>
                  <a:lnTo>
                    <a:pt x="197292" y="84789"/>
                  </a:lnTo>
                  <a:lnTo>
                    <a:pt x="201378" y="88258"/>
                  </a:lnTo>
                  <a:lnTo>
                    <a:pt x="211562" y="92109"/>
                  </a:lnTo>
                  <a:lnTo>
                    <a:pt x="223145" y="93116"/>
                  </a:lnTo>
                  <a:lnTo>
                    <a:pt x="235347" y="91212"/>
                  </a:lnTo>
                  <a:lnTo>
                    <a:pt x="245945" y="84251"/>
                  </a:lnTo>
                  <a:lnTo>
                    <a:pt x="250747" y="79431"/>
                  </a:lnTo>
                  <a:lnTo>
                    <a:pt x="256082" y="68432"/>
                  </a:lnTo>
                  <a:lnTo>
                    <a:pt x="259507" y="40752"/>
                  </a:lnTo>
                  <a:lnTo>
                    <a:pt x="259477" y="15295"/>
                  </a:lnTo>
                  <a:lnTo>
                    <a:pt x="258357" y="12293"/>
                  </a:lnTo>
                  <a:lnTo>
                    <a:pt x="256905" y="10293"/>
                  </a:lnTo>
                  <a:lnTo>
                    <a:pt x="254526" y="11076"/>
                  </a:lnTo>
                  <a:lnTo>
                    <a:pt x="248118" y="17590"/>
                  </a:lnTo>
                  <a:lnTo>
                    <a:pt x="236579" y="36529"/>
                  </a:lnTo>
                  <a:lnTo>
                    <a:pt x="230963" y="60015"/>
                  </a:lnTo>
                  <a:lnTo>
                    <a:pt x="232671" y="78105"/>
                  </a:lnTo>
                  <a:lnTo>
                    <a:pt x="237700" y="85951"/>
                  </a:lnTo>
                  <a:lnTo>
                    <a:pt x="241016" y="89032"/>
                  </a:lnTo>
                  <a:lnTo>
                    <a:pt x="248465" y="92454"/>
                  </a:lnTo>
                  <a:lnTo>
                    <a:pt x="252426" y="93367"/>
                  </a:lnTo>
                  <a:lnTo>
                    <a:pt x="268115" y="91280"/>
                  </a:lnTo>
                  <a:lnTo>
                    <a:pt x="272583" y="88351"/>
                  </a:lnTo>
                  <a:lnTo>
                    <a:pt x="290619" y="62541"/>
                  </a:lnTo>
                  <a:lnTo>
                    <a:pt x="306336" y="34205"/>
                  </a:lnTo>
                  <a:lnTo>
                    <a:pt x="317133" y="10357"/>
                  </a:lnTo>
                  <a:lnTo>
                    <a:pt x="318666" y="9002"/>
                  </a:lnTo>
                  <a:lnTo>
                    <a:pt x="320394" y="8098"/>
                  </a:lnTo>
                  <a:lnTo>
                    <a:pt x="321546" y="8907"/>
                  </a:lnTo>
                  <a:lnTo>
                    <a:pt x="322826" y="13569"/>
                  </a:lnTo>
                  <a:lnTo>
                    <a:pt x="323715" y="40882"/>
                  </a:lnTo>
                  <a:lnTo>
                    <a:pt x="323823" y="69099"/>
                  </a:lnTo>
                  <a:lnTo>
                    <a:pt x="321956" y="78421"/>
                  </a:lnTo>
                  <a:lnTo>
                    <a:pt x="320471" y="81894"/>
                  </a:lnTo>
                  <a:lnTo>
                    <a:pt x="320186" y="84916"/>
                  </a:lnTo>
                  <a:lnTo>
                    <a:pt x="321751" y="90154"/>
                  </a:lnTo>
                  <a:lnTo>
                    <a:pt x="322450" y="91128"/>
                  </a:lnTo>
                  <a:lnTo>
                    <a:pt x="322917" y="91072"/>
                  </a:lnTo>
                  <a:lnTo>
                    <a:pt x="323228" y="90328"/>
                  </a:lnTo>
                  <a:lnTo>
                    <a:pt x="339714" y="62183"/>
                  </a:lnTo>
                  <a:lnTo>
                    <a:pt x="351677" y="35710"/>
                  </a:lnTo>
                  <a:lnTo>
                    <a:pt x="368361" y="8967"/>
                  </a:lnTo>
                  <a:lnTo>
                    <a:pt x="372574" y="3842"/>
                  </a:lnTo>
                  <a:lnTo>
                    <a:pt x="376089" y="1131"/>
                  </a:lnTo>
                  <a:lnTo>
                    <a:pt x="379137" y="29"/>
                  </a:lnTo>
                  <a:lnTo>
                    <a:pt x="381874" y="0"/>
                  </a:lnTo>
                  <a:lnTo>
                    <a:pt x="384405" y="1392"/>
                  </a:lnTo>
                  <a:lnTo>
                    <a:pt x="389099" y="6701"/>
                  </a:lnTo>
                  <a:lnTo>
                    <a:pt x="392791" y="36110"/>
                  </a:lnTo>
                  <a:lnTo>
                    <a:pt x="393431" y="62085"/>
                  </a:lnTo>
                  <a:lnTo>
                    <a:pt x="394326" y="90400"/>
                  </a:lnTo>
                  <a:lnTo>
                    <a:pt x="400050" y="1205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SMARTInkShape-5566"/>
            <p:cNvSpPr/>
            <p:nvPr>
              <p:custDataLst>
                <p:tags r:id="rId79"/>
              </p:custDataLst>
            </p:nvPr>
          </p:nvSpPr>
          <p:spPr>
            <a:xfrm>
              <a:off x="6510175" y="5480050"/>
              <a:ext cx="97308" cy="105884"/>
            </a:xfrm>
            <a:custGeom>
              <a:avLst/>
              <a:gdLst/>
              <a:ahLst/>
              <a:cxnLst/>
              <a:rect l="0" t="0" r="0" b="0"/>
              <a:pathLst>
                <a:path w="97308" h="105884">
                  <a:moveTo>
                    <a:pt x="55725" y="19050"/>
                  </a:moveTo>
                  <a:lnTo>
                    <a:pt x="55725" y="19050"/>
                  </a:lnTo>
                  <a:lnTo>
                    <a:pt x="48984" y="19050"/>
                  </a:lnTo>
                  <a:lnTo>
                    <a:pt x="34677" y="29163"/>
                  </a:lnTo>
                  <a:lnTo>
                    <a:pt x="11586" y="52249"/>
                  </a:lnTo>
                  <a:lnTo>
                    <a:pt x="1770" y="67201"/>
                  </a:lnTo>
                  <a:lnTo>
                    <a:pt x="0" y="74433"/>
                  </a:lnTo>
                  <a:lnTo>
                    <a:pt x="1796" y="88116"/>
                  </a:lnTo>
                  <a:lnTo>
                    <a:pt x="6366" y="93316"/>
                  </a:lnTo>
                  <a:lnTo>
                    <a:pt x="20853" y="100976"/>
                  </a:lnTo>
                  <a:lnTo>
                    <a:pt x="45471" y="105883"/>
                  </a:lnTo>
                  <a:lnTo>
                    <a:pt x="70639" y="103967"/>
                  </a:lnTo>
                  <a:lnTo>
                    <a:pt x="77662" y="100355"/>
                  </a:lnTo>
                  <a:lnTo>
                    <a:pt x="89228" y="88817"/>
                  </a:lnTo>
                  <a:lnTo>
                    <a:pt x="95309" y="74282"/>
                  </a:lnTo>
                  <a:lnTo>
                    <a:pt x="97307" y="58413"/>
                  </a:lnTo>
                  <a:lnTo>
                    <a:pt x="95843" y="41954"/>
                  </a:lnTo>
                  <a:lnTo>
                    <a:pt x="87196" y="25231"/>
                  </a:lnTo>
                  <a:lnTo>
                    <a:pt x="75356" y="11214"/>
                  </a:lnTo>
                  <a:lnTo>
                    <a:pt x="65391" y="4984"/>
                  </a:lnTo>
                  <a:lnTo>
                    <a:pt x="3667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SMARTInkShape-5567"/>
            <p:cNvSpPr/>
            <p:nvPr>
              <p:custDataLst>
                <p:tags r:id="rId80"/>
              </p:custDataLst>
            </p:nvPr>
          </p:nvSpPr>
          <p:spPr>
            <a:xfrm>
              <a:off x="6426200" y="5462929"/>
              <a:ext cx="64671" cy="124581"/>
            </a:xfrm>
            <a:custGeom>
              <a:avLst/>
              <a:gdLst/>
              <a:ahLst/>
              <a:cxnLst/>
              <a:rect l="0" t="0" r="0" b="0"/>
              <a:pathLst>
                <a:path w="64671" h="124581">
                  <a:moveTo>
                    <a:pt x="50800" y="29821"/>
                  </a:moveTo>
                  <a:lnTo>
                    <a:pt x="50800" y="29821"/>
                  </a:lnTo>
                  <a:lnTo>
                    <a:pt x="56268" y="4580"/>
                  </a:lnTo>
                  <a:lnTo>
                    <a:pt x="55150" y="2411"/>
                  </a:lnTo>
                  <a:lnTo>
                    <a:pt x="52994" y="964"/>
                  </a:lnTo>
                  <a:lnTo>
                    <a:pt x="50147" y="0"/>
                  </a:lnTo>
                  <a:lnTo>
                    <a:pt x="41337" y="2691"/>
                  </a:lnTo>
                  <a:lnTo>
                    <a:pt x="24477" y="14021"/>
                  </a:lnTo>
                  <a:lnTo>
                    <a:pt x="18435" y="19288"/>
                  </a:lnTo>
                  <a:lnTo>
                    <a:pt x="11721" y="32665"/>
                  </a:lnTo>
                  <a:lnTo>
                    <a:pt x="9930" y="40184"/>
                  </a:lnTo>
                  <a:lnTo>
                    <a:pt x="11704" y="54182"/>
                  </a:lnTo>
                  <a:lnTo>
                    <a:pt x="17902" y="67459"/>
                  </a:lnTo>
                  <a:lnTo>
                    <a:pt x="33997" y="86129"/>
                  </a:lnTo>
                  <a:lnTo>
                    <a:pt x="58717" y="105437"/>
                  </a:lnTo>
                  <a:lnTo>
                    <a:pt x="62428" y="109865"/>
                  </a:lnTo>
                  <a:lnTo>
                    <a:pt x="64197" y="113522"/>
                  </a:lnTo>
                  <a:lnTo>
                    <a:pt x="64670" y="116666"/>
                  </a:lnTo>
                  <a:lnTo>
                    <a:pt x="64280" y="119467"/>
                  </a:lnTo>
                  <a:lnTo>
                    <a:pt x="61903" y="121336"/>
                  </a:lnTo>
                  <a:lnTo>
                    <a:pt x="53618" y="123411"/>
                  </a:lnTo>
                  <a:lnTo>
                    <a:pt x="33682" y="124580"/>
                  </a:lnTo>
                  <a:lnTo>
                    <a:pt x="19909" y="119208"/>
                  </a:lnTo>
                  <a:lnTo>
                    <a:pt x="0" y="1060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SMARTInkShape-5568"/>
            <p:cNvSpPr/>
            <p:nvPr>
              <p:custDataLst>
                <p:tags r:id="rId81"/>
              </p:custDataLst>
            </p:nvPr>
          </p:nvSpPr>
          <p:spPr>
            <a:xfrm>
              <a:off x="6248400" y="5481300"/>
              <a:ext cx="190501" cy="98185"/>
            </a:xfrm>
            <a:custGeom>
              <a:avLst/>
              <a:gdLst/>
              <a:ahLst/>
              <a:cxnLst/>
              <a:rect l="0" t="0" r="0" b="0"/>
              <a:pathLst>
                <a:path w="190501" h="98185">
                  <a:moveTo>
                    <a:pt x="0" y="62250"/>
                  </a:moveTo>
                  <a:lnTo>
                    <a:pt x="0" y="62250"/>
                  </a:lnTo>
                  <a:lnTo>
                    <a:pt x="22354" y="40601"/>
                  </a:lnTo>
                  <a:lnTo>
                    <a:pt x="27104" y="38517"/>
                  </a:lnTo>
                  <a:lnTo>
                    <a:pt x="29358" y="39372"/>
                  </a:lnTo>
                  <a:lnTo>
                    <a:pt x="33744" y="44085"/>
                  </a:lnTo>
                  <a:lnTo>
                    <a:pt x="40180" y="58044"/>
                  </a:lnTo>
                  <a:lnTo>
                    <a:pt x="40671" y="67671"/>
                  </a:lnTo>
                  <a:lnTo>
                    <a:pt x="38608" y="78608"/>
                  </a:lnTo>
                  <a:lnTo>
                    <a:pt x="38438" y="78799"/>
                  </a:lnTo>
                  <a:lnTo>
                    <a:pt x="38250" y="77131"/>
                  </a:lnTo>
                  <a:lnTo>
                    <a:pt x="46952" y="48626"/>
                  </a:lnTo>
                  <a:lnTo>
                    <a:pt x="53030" y="33597"/>
                  </a:lnTo>
                  <a:lnTo>
                    <a:pt x="55814" y="30448"/>
                  </a:lnTo>
                  <a:lnTo>
                    <a:pt x="62671" y="26949"/>
                  </a:lnTo>
                  <a:lnTo>
                    <a:pt x="74464" y="24979"/>
                  </a:lnTo>
                  <a:lnTo>
                    <a:pt x="99063" y="27403"/>
                  </a:lnTo>
                  <a:lnTo>
                    <a:pt x="126498" y="21421"/>
                  </a:lnTo>
                  <a:lnTo>
                    <a:pt x="146526" y="13445"/>
                  </a:lnTo>
                  <a:lnTo>
                    <a:pt x="152846" y="9280"/>
                  </a:lnTo>
                  <a:lnTo>
                    <a:pt x="154108" y="7180"/>
                  </a:lnTo>
                  <a:lnTo>
                    <a:pt x="154245" y="5076"/>
                  </a:lnTo>
                  <a:lnTo>
                    <a:pt x="153629" y="2968"/>
                  </a:lnTo>
                  <a:lnTo>
                    <a:pt x="151103" y="1561"/>
                  </a:lnTo>
                  <a:lnTo>
                    <a:pt x="142651" y="0"/>
                  </a:lnTo>
                  <a:lnTo>
                    <a:pt x="131840" y="4950"/>
                  </a:lnTo>
                  <a:lnTo>
                    <a:pt x="113853" y="21518"/>
                  </a:lnTo>
                  <a:lnTo>
                    <a:pt x="102812" y="37091"/>
                  </a:lnTo>
                  <a:lnTo>
                    <a:pt x="95553" y="55772"/>
                  </a:lnTo>
                  <a:lnTo>
                    <a:pt x="95621" y="72071"/>
                  </a:lnTo>
                  <a:lnTo>
                    <a:pt x="97613" y="79380"/>
                  </a:lnTo>
                  <a:lnTo>
                    <a:pt x="102470" y="84959"/>
                  </a:lnTo>
                  <a:lnTo>
                    <a:pt x="117273" y="93040"/>
                  </a:lnTo>
                  <a:lnTo>
                    <a:pt x="145442" y="98184"/>
                  </a:lnTo>
                  <a:lnTo>
                    <a:pt x="163889" y="93743"/>
                  </a:lnTo>
                  <a:lnTo>
                    <a:pt x="190500" y="8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SMARTInkShape-5569"/>
            <p:cNvSpPr/>
            <p:nvPr>
              <p:custDataLst>
                <p:tags r:id="rId82"/>
              </p:custDataLst>
            </p:nvPr>
          </p:nvSpPr>
          <p:spPr>
            <a:xfrm>
              <a:off x="5906053" y="5412780"/>
              <a:ext cx="234398" cy="204691"/>
            </a:xfrm>
            <a:custGeom>
              <a:avLst/>
              <a:gdLst/>
              <a:ahLst/>
              <a:cxnLst/>
              <a:rect l="0" t="0" r="0" b="0"/>
              <a:pathLst>
                <a:path w="234398" h="204691">
                  <a:moveTo>
                    <a:pt x="50247" y="124420"/>
                  </a:moveTo>
                  <a:lnTo>
                    <a:pt x="50247" y="124420"/>
                  </a:lnTo>
                  <a:lnTo>
                    <a:pt x="22635" y="139166"/>
                  </a:lnTo>
                  <a:lnTo>
                    <a:pt x="17023" y="142717"/>
                  </a:lnTo>
                  <a:lnTo>
                    <a:pt x="8905" y="152307"/>
                  </a:lnTo>
                  <a:lnTo>
                    <a:pt x="3650" y="163625"/>
                  </a:lnTo>
                  <a:lnTo>
                    <a:pt x="0" y="191045"/>
                  </a:lnTo>
                  <a:lnTo>
                    <a:pt x="1933" y="194237"/>
                  </a:lnTo>
                  <a:lnTo>
                    <a:pt x="5337" y="196364"/>
                  </a:lnTo>
                  <a:lnTo>
                    <a:pt x="9724" y="197783"/>
                  </a:lnTo>
                  <a:lnTo>
                    <a:pt x="32753" y="193037"/>
                  </a:lnTo>
                  <a:lnTo>
                    <a:pt x="53761" y="180787"/>
                  </a:lnTo>
                  <a:lnTo>
                    <a:pt x="76504" y="162172"/>
                  </a:lnTo>
                  <a:lnTo>
                    <a:pt x="98370" y="137436"/>
                  </a:lnTo>
                  <a:lnTo>
                    <a:pt x="119848" y="108098"/>
                  </a:lnTo>
                  <a:lnTo>
                    <a:pt x="130515" y="92372"/>
                  </a:lnTo>
                  <a:lnTo>
                    <a:pt x="140448" y="76243"/>
                  </a:lnTo>
                  <a:lnTo>
                    <a:pt x="149891" y="59846"/>
                  </a:lnTo>
                  <a:lnTo>
                    <a:pt x="165089" y="30104"/>
                  </a:lnTo>
                  <a:lnTo>
                    <a:pt x="171843" y="9829"/>
                  </a:lnTo>
                  <a:lnTo>
                    <a:pt x="172233" y="4282"/>
                  </a:lnTo>
                  <a:lnTo>
                    <a:pt x="171082" y="1289"/>
                  </a:lnTo>
                  <a:lnTo>
                    <a:pt x="168904" y="0"/>
                  </a:lnTo>
                  <a:lnTo>
                    <a:pt x="148983" y="18410"/>
                  </a:lnTo>
                  <a:lnTo>
                    <a:pt x="128702" y="41086"/>
                  </a:lnTo>
                  <a:lnTo>
                    <a:pt x="107694" y="68333"/>
                  </a:lnTo>
                  <a:lnTo>
                    <a:pt x="91301" y="99257"/>
                  </a:lnTo>
                  <a:lnTo>
                    <a:pt x="80723" y="126171"/>
                  </a:lnTo>
                  <a:lnTo>
                    <a:pt x="76914" y="138287"/>
                  </a:lnTo>
                  <a:lnTo>
                    <a:pt x="76492" y="148482"/>
                  </a:lnTo>
                  <a:lnTo>
                    <a:pt x="81666" y="165453"/>
                  </a:lnTo>
                  <a:lnTo>
                    <a:pt x="87421" y="171531"/>
                  </a:lnTo>
                  <a:lnTo>
                    <a:pt x="103223" y="180165"/>
                  </a:lnTo>
                  <a:lnTo>
                    <a:pt x="122005" y="180710"/>
                  </a:lnTo>
                  <a:lnTo>
                    <a:pt x="142817" y="175543"/>
                  </a:lnTo>
                  <a:lnTo>
                    <a:pt x="166178" y="166192"/>
                  </a:lnTo>
                  <a:lnTo>
                    <a:pt x="183146" y="153098"/>
                  </a:lnTo>
                  <a:lnTo>
                    <a:pt x="205538" y="121696"/>
                  </a:lnTo>
                  <a:lnTo>
                    <a:pt x="207396" y="115549"/>
                  </a:lnTo>
                  <a:lnTo>
                    <a:pt x="207224" y="110744"/>
                  </a:lnTo>
                  <a:lnTo>
                    <a:pt x="205698" y="106837"/>
                  </a:lnTo>
                  <a:lnTo>
                    <a:pt x="203270" y="104936"/>
                  </a:lnTo>
                  <a:lnTo>
                    <a:pt x="200240" y="104375"/>
                  </a:lnTo>
                  <a:lnTo>
                    <a:pt x="196809" y="104707"/>
                  </a:lnTo>
                  <a:lnTo>
                    <a:pt x="178497" y="118658"/>
                  </a:lnTo>
                  <a:lnTo>
                    <a:pt x="161938" y="140666"/>
                  </a:lnTo>
                  <a:lnTo>
                    <a:pt x="154837" y="161688"/>
                  </a:lnTo>
                  <a:lnTo>
                    <a:pt x="156939" y="176732"/>
                  </a:lnTo>
                  <a:lnTo>
                    <a:pt x="159475" y="184695"/>
                  </a:lnTo>
                  <a:lnTo>
                    <a:pt x="167937" y="195423"/>
                  </a:lnTo>
                  <a:lnTo>
                    <a:pt x="178753" y="201839"/>
                  </a:lnTo>
                  <a:lnTo>
                    <a:pt x="190618" y="204690"/>
                  </a:lnTo>
                  <a:lnTo>
                    <a:pt x="222090" y="202155"/>
                  </a:lnTo>
                  <a:lnTo>
                    <a:pt x="234397" y="2006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SMARTInkShape-5570"/>
            <p:cNvSpPr/>
            <p:nvPr>
              <p:custDataLst>
                <p:tags r:id="rId83"/>
              </p:custDataLst>
            </p:nvPr>
          </p:nvSpPr>
          <p:spPr>
            <a:xfrm>
              <a:off x="5722502" y="5378450"/>
              <a:ext cx="176649" cy="236390"/>
            </a:xfrm>
            <a:custGeom>
              <a:avLst/>
              <a:gdLst/>
              <a:ahLst/>
              <a:cxnLst/>
              <a:rect l="0" t="0" r="0" b="0"/>
              <a:pathLst>
                <a:path w="176649" h="236390">
                  <a:moveTo>
                    <a:pt x="87748" y="0"/>
                  </a:moveTo>
                  <a:lnTo>
                    <a:pt x="87748" y="0"/>
                  </a:lnTo>
                  <a:lnTo>
                    <a:pt x="87748" y="6741"/>
                  </a:lnTo>
                  <a:lnTo>
                    <a:pt x="77635" y="27789"/>
                  </a:lnTo>
                  <a:lnTo>
                    <a:pt x="63262" y="55860"/>
                  </a:lnTo>
                  <a:lnTo>
                    <a:pt x="54491" y="73223"/>
                  </a:lnTo>
                  <a:lnTo>
                    <a:pt x="46526" y="91149"/>
                  </a:lnTo>
                  <a:lnTo>
                    <a:pt x="39101" y="109449"/>
                  </a:lnTo>
                  <a:lnTo>
                    <a:pt x="32034" y="127999"/>
                  </a:lnTo>
                  <a:lnTo>
                    <a:pt x="25205" y="144600"/>
                  </a:lnTo>
                  <a:lnTo>
                    <a:pt x="11974" y="174333"/>
                  </a:lnTo>
                  <a:lnTo>
                    <a:pt x="2737" y="201388"/>
                  </a:lnTo>
                  <a:lnTo>
                    <a:pt x="0" y="211600"/>
                  </a:lnTo>
                  <a:lnTo>
                    <a:pt x="322" y="211622"/>
                  </a:lnTo>
                  <a:lnTo>
                    <a:pt x="14111" y="184552"/>
                  </a:lnTo>
                  <a:lnTo>
                    <a:pt x="25799" y="160711"/>
                  </a:lnTo>
                  <a:lnTo>
                    <a:pt x="33404" y="151860"/>
                  </a:lnTo>
                  <a:lnTo>
                    <a:pt x="41487" y="145575"/>
                  </a:lnTo>
                  <a:lnTo>
                    <a:pt x="51665" y="142311"/>
                  </a:lnTo>
                  <a:lnTo>
                    <a:pt x="80958" y="140044"/>
                  </a:lnTo>
                  <a:lnTo>
                    <a:pt x="94751" y="139096"/>
                  </a:lnTo>
                  <a:lnTo>
                    <a:pt x="102915" y="136072"/>
                  </a:lnTo>
                  <a:lnTo>
                    <a:pt x="104209" y="136575"/>
                  </a:lnTo>
                  <a:lnTo>
                    <a:pt x="105072" y="137617"/>
                  </a:lnTo>
                  <a:lnTo>
                    <a:pt x="104149" y="142537"/>
                  </a:lnTo>
                  <a:lnTo>
                    <a:pt x="91502" y="170673"/>
                  </a:lnTo>
                  <a:lnTo>
                    <a:pt x="83603" y="194815"/>
                  </a:lnTo>
                  <a:lnTo>
                    <a:pt x="83083" y="203706"/>
                  </a:lnTo>
                  <a:lnTo>
                    <a:pt x="85205" y="210010"/>
                  </a:lnTo>
                  <a:lnTo>
                    <a:pt x="87464" y="211973"/>
                  </a:lnTo>
                  <a:lnTo>
                    <a:pt x="93737" y="214154"/>
                  </a:lnTo>
                  <a:lnTo>
                    <a:pt x="108572" y="212012"/>
                  </a:lnTo>
                  <a:lnTo>
                    <a:pt x="118405" y="204999"/>
                  </a:lnTo>
                  <a:lnTo>
                    <a:pt x="131874" y="187270"/>
                  </a:lnTo>
                  <a:lnTo>
                    <a:pt x="149068" y="159366"/>
                  </a:lnTo>
                  <a:lnTo>
                    <a:pt x="159572" y="145021"/>
                  </a:lnTo>
                  <a:lnTo>
                    <a:pt x="159619" y="144659"/>
                  </a:lnTo>
                  <a:lnTo>
                    <a:pt x="158945" y="145123"/>
                  </a:lnTo>
                  <a:lnTo>
                    <a:pt x="143960" y="173558"/>
                  </a:lnTo>
                  <a:lnTo>
                    <a:pt x="131150" y="202362"/>
                  </a:lnTo>
                  <a:lnTo>
                    <a:pt x="130086" y="215527"/>
                  </a:lnTo>
                  <a:lnTo>
                    <a:pt x="130790" y="222002"/>
                  </a:lnTo>
                  <a:lnTo>
                    <a:pt x="133376" y="227023"/>
                  </a:lnTo>
                  <a:lnTo>
                    <a:pt x="141894" y="234484"/>
                  </a:lnTo>
                  <a:lnTo>
                    <a:pt x="154617" y="236389"/>
                  </a:lnTo>
                  <a:lnTo>
                    <a:pt x="176648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SMARTInkShape-5571"/>
            <p:cNvSpPr/>
            <p:nvPr>
              <p:custDataLst>
                <p:tags r:id="rId84"/>
              </p:custDataLst>
            </p:nvPr>
          </p:nvSpPr>
          <p:spPr>
            <a:xfrm>
              <a:off x="5708650" y="54673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SMARTInkShape-5572"/>
            <p:cNvSpPr/>
            <p:nvPr>
              <p:custDataLst>
                <p:tags r:id="rId85"/>
              </p:custDataLst>
            </p:nvPr>
          </p:nvSpPr>
          <p:spPr>
            <a:xfrm>
              <a:off x="5526531" y="5429689"/>
              <a:ext cx="144020" cy="206149"/>
            </a:xfrm>
            <a:custGeom>
              <a:avLst/>
              <a:gdLst/>
              <a:ahLst/>
              <a:cxnLst/>
              <a:rect l="0" t="0" r="0" b="0"/>
              <a:pathLst>
                <a:path w="144020" h="206149">
                  <a:moveTo>
                    <a:pt x="42419" y="126561"/>
                  </a:moveTo>
                  <a:lnTo>
                    <a:pt x="42419" y="126561"/>
                  </a:lnTo>
                  <a:lnTo>
                    <a:pt x="68168" y="97049"/>
                  </a:lnTo>
                  <a:lnTo>
                    <a:pt x="86972" y="66311"/>
                  </a:lnTo>
                  <a:lnTo>
                    <a:pt x="98909" y="44044"/>
                  </a:lnTo>
                  <a:lnTo>
                    <a:pt x="112152" y="17053"/>
                  </a:lnTo>
                  <a:lnTo>
                    <a:pt x="115745" y="4748"/>
                  </a:lnTo>
                  <a:lnTo>
                    <a:pt x="115291" y="1608"/>
                  </a:lnTo>
                  <a:lnTo>
                    <a:pt x="113579" y="220"/>
                  </a:lnTo>
                  <a:lnTo>
                    <a:pt x="111026" y="0"/>
                  </a:lnTo>
                  <a:lnTo>
                    <a:pt x="93948" y="19917"/>
                  </a:lnTo>
                  <a:lnTo>
                    <a:pt x="73317" y="46708"/>
                  </a:lnTo>
                  <a:lnTo>
                    <a:pt x="60901" y="62742"/>
                  </a:lnTo>
                  <a:lnTo>
                    <a:pt x="48390" y="79782"/>
                  </a:lnTo>
                  <a:lnTo>
                    <a:pt x="35817" y="97491"/>
                  </a:lnTo>
                  <a:lnTo>
                    <a:pt x="23201" y="115648"/>
                  </a:lnTo>
                  <a:lnTo>
                    <a:pt x="7302" y="147111"/>
                  </a:lnTo>
                  <a:lnTo>
                    <a:pt x="0" y="172383"/>
                  </a:lnTo>
                  <a:lnTo>
                    <a:pt x="1459" y="188318"/>
                  </a:lnTo>
                  <a:lnTo>
                    <a:pt x="5940" y="192427"/>
                  </a:lnTo>
                  <a:lnTo>
                    <a:pt x="20327" y="195111"/>
                  </a:lnTo>
                  <a:lnTo>
                    <a:pt x="48260" y="185913"/>
                  </a:lnTo>
                  <a:lnTo>
                    <a:pt x="70415" y="173636"/>
                  </a:lnTo>
                  <a:lnTo>
                    <a:pt x="92962" y="158771"/>
                  </a:lnTo>
                  <a:lnTo>
                    <a:pt x="119405" y="135948"/>
                  </a:lnTo>
                  <a:lnTo>
                    <a:pt x="135125" y="117048"/>
                  </a:lnTo>
                  <a:lnTo>
                    <a:pt x="135973" y="117397"/>
                  </a:lnTo>
                  <a:lnTo>
                    <a:pt x="136915" y="121547"/>
                  </a:lnTo>
                  <a:lnTo>
                    <a:pt x="132450" y="145849"/>
                  </a:lnTo>
                  <a:lnTo>
                    <a:pt x="124774" y="175944"/>
                  </a:lnTo>
                  <a:lnTo>
                    <a:pt x="122060" y="188725"/>
                  </a:lnTo>
                  <a:lnTo>
                    <a:pt x="123206" y="199110"/>
                  </a:lnTo>
                  <a:lnTo>
                    <a:pt x="124499" y="202444"/>
                  </a:lnTo>
                  <a:lnTo>
                    <a:pt x="126067" y="204666"/>
                  </a:lnTo>
                  <a:lnTo>
                    <a:pt x="127818" y="206148"/>
                  </a:lnTo>
                  <a:lnTo>
                    <a:pt x="130397" y="205019"/>
                  </a:lnTo>
                  <a:lnTo>
                    <a:pt x="144019" y="1900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SMARTInkShape-5573"/>
            <p:cNvSpPr/>
            <p:nvPr>
              <p:custDataLst>
                <p:tags r:id="rId86"/>
              </p:custDataLst>
            </p:nvPr>
          </p:nvSpPr>
          <p:spPr>
            <a:xfrm>
              <a:off x="5429500" y="5550919"/>
              <a:ext cx="71625" cy="192652"/>
            </a:xfrm>
            <a:custGeom>
              <a:avLst/>
              <a:gdLst/>
              <a:ahLst/>
              <a:cxnLst/>
              <a:rect l="0" t="0" r="0" b="0"/>
              <a:pathLst>
                <a:path w="71625" h="192652">
                  <a:moveTo>
                    <a:pt x="31500" y="62481"/>
                  </a:moveTo>
                  <a:lnTo>
                    <a:pt x="31500" y="62481"/>
                  </a:lnTo>
                  <a:lnTo>
                    <a:pt x="19567" y="93874"/>
                  </a:lnTo>
                  <a:lnTo>
                    <a:pt x="14906" y="115944"/>
                  </a:lnTo>
                  <a:lnTo>
                    <a:pt x="10485" y="139865"/>
                  </a:lnTo>
                  <a:lnTo>
                    <a:pt x="4028" y="167019"/>
                  </a:lnTo>
                  <a:lnTo>
                    <a:pt x="126" y="192651"/>
                  </a:lnTo>
                  <a:lnTo>
                    <a:pt x="0" y="192299"/>
                  </a:lnTo>
                  <a:lnTo>
                    <a:pt x="3154" y="164391"/>
                  </a:lnTo>
                  <a:lnTo>
                    <a:pt x="6672" y="138584"/>
                  </a:lnTo>
                  <a:lnTo>
                    <a:pt x="11999" y="107593"/>
                  </a:lnTo>
                  <a:lnTo>
                    <a:pt x="16382" y="90439"/>
                  </a:lnTo>
                  <a:lnTo>
                    <a:pt x="21422" y="72653"/>
                  </a:lnTo>
                  <a:lnTo>
                    <a:pt x="30784" y="43483"/>
                  </a:lnTo>
                  <a:lnTo>
                    <a:pt x="43988" y="12872"/>
                  </a:lnTo>
                  <a:lnTo>
                    <a:pt x="48292" y="6125"/>
                  </a:lnTo>
                  <a:lnTo>
                    <a:pt x="52572" y="2334"/>
                  </a:lnTo>
                  <a:lnTo>
                    <a:pt x="56836" y="510"/>
                  </a:lnTo>
                  <a:lnTo>
                    <a:pt x="61092" y="0"/>
                  </a:lnTo>
                  <a:lnTo>
                    <a:pt x="64633" y="2483"/>
                  </a:lnTo>
                  <a:lnTo>
                    <a:pt x="70450" y="12767"/>
                  </a:lnTo>
                  <a:lnTo>
                    <a:pt x="71624" y="28626"/>
                  </a:lnTo>
                  <a:lnTo>
                    <a:pt x="66437" y="57389"/>
                  </a:lnTo>
                  <a:lnTo>
                    <a:pt x="58316" y="77151"/>
                  </a:lnTo>
                  <a:lnTo>
                    <a:pt x="39289" y="101321"/>
                  </a:lnTo>
                  <a:lnTo>
                    <a:pt x="28847" y="107965"/>
                  </a:lnTo>
                  <a:lnTo>
                    <a:pt x="24087" y="108325"/>
                  </a:lnTo>
                  <a:lnTo>
                    <a:pt x="6100" y="1005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SMARTInkShape-5574"/>
            <p:cNvSpPr/>
            <p:nvPr>
              <p:custDataLst>
                <p:tags r:id="rId87"/>
              </p:custDataLst>
            </p:nvPr>
          </p:nvSpPr>
          <p:spPr>
            <a:xfrm>
              <a:off x="5058695" y="5561798"/>
              <a:ext cx="313406" cy="103303"/>
            </a:xfrm>
            <a:custGeom>
              <a:avLst/>
              <a:gdLst/>
              <a:ahLst/>
              <a:cxnLst/>
              <a:rect l="0" t="0" r="0" b="0"/>
              <a:pathLst>
                <a:path w="313406" h="103303">
                  <a:moveTo>
                    <a:pt x="110205" y="26202"/>
                  </a:moveTo>
                  <a:lnTo>
                    <a:pt x="110205" y="26202"/>
                  </a:lnTo>
                  <a:lnTo>
                    <a:pt x="94624" y="13993"/>
                  </a:lnTo>
                  <a:lnTo>
                    <a:pt x="77602" y="5808"/>
                  </a:lnTo>
                  <a:lnTo>
                    <a:pt x="63494" y="6790"/>
                  </a:lnTo>
                  <a:lnTo>
                    <a:pt x="39685" y="15276"/>
                  </a:lnTo>
                  <a:lnTo>
                    <a:pt x="31442" y="18918"/>
                  </a:lnTo>
                  <a:lnTo>
                    <a:pt x="16638" y="32372"/>
                  </a:lnTo>
                  <a:lnTo>
                    <a:pt x="5120" y="49405"/>
                  </a:lnTo>
                  <a:lnTo>
                    <a:pt x="0" y="66383"/>
                  </a:lnTo>
                  <a:lnTo>
                    <a:pt x="488" y="88437"/>
                  </a:lnTo>
                  <a:lnTo>
                    <a:pt x="3194" y="93797"/>
                  </a:lnTo>
                  <a:lnTo>
                    <a:pt x="11845" y="101635"/>
                  </a:lnTo>
                  <a:lnTo>
                    <a:pt x="17115" y="103302"/>
                  </a:lnTo>
                  <a:lnTo>
                    <a:pt x="28615" y="103272"/>
                  </a:lnTo>
                  <a:lnTo>
                    <a:pt x="38900" y="99025"/>
                  </a:lnTo>
                  <a:lnTo>
                    <a:pt x="48881" y="91023"/>
                  </a:lnTo>
                  <a:lnTo>
                    <a:pt x="70653" y="62890"/>
                  </a:lnTo>
                  <a:lnTo>
                    <a:pt x="78515" y="46741"/>
                  </a:lnTo>
                  <a:lnTo>
                    <a:pt x="87325" y="17141"/>
                  </a:lnTo>
                  <a:lnTo>
                    <a:pt x="94489" y="3762"/>
                  </a:lnTo>
                  <a:lnTo>
                    <a:pt x="95494" y="659"/>
                  </a:lnTo>
                  <a:lnTo>
                    <a:pt x="95459" y="0"/>
                  </a:lnTo>
                  <a:lnTo>
                    <a:pt x="93538" y="3033"/>
                  </a:lnTo>
                  <a:lnTo>
                    <a:pt x="89587" y="29213"/>
                  </a:lnTo>
                  <a:lnTo>
                    <a:pt x="85750" y="57292"/>
                  </a:lnTo>
                  <a:lnTo>
                    <a:pt x="85085" y="73436"/>
                  </a:lnTo>
                  <a:lnTo>
                    <a:pt x="86403" y="76741"/>
                  </a:lnTo>
                  <a:lnTo>
                    <a:pt x="88692" y="78945"/>
                  </a:lnTo>
                  <a:lnTo>
                    <a:pt x="91630" y="80413"/>
                  </a:lnTo>
                  <a:lnTo>
                    <a:pt x="98657" y="80165"/>
                  </a:lnTo>
                  <a:lnTo>
                    <a:pt x="106484" y="76996"/>
                  </a:lnTo>
                  <a:lnTo>
                    <a:pt x="118823" y="66574"/>
                  </a:lnTo>
                  <a:lnTo>
                    <a:pt x="139859" y="34994"/>
                  </a:lnTo>
                  <a:lnTo>
                    <a:pt x="159891" y="3501"/>
                  </a:lnTo>
                  <a:lnTo>
                    <a:pt x="160262" y="2601"/>
                  </a:lnTo>
                  <a:lnTo>
                    <a:pt x="160676" y="5365"/>
                  </a:lnTo>
                  <a:lnTo>
                    <a:pt x="160976" y="35391"/>
                  </a:lnTo>
                  <a:lnTo>
                    <a:pt x="160999" y="63609"/>
                  </a:lnTo>
                  <a:lnTo>
                    <a:pt x="162884" y="72931"/>
                  </a:lnTo>
                  <a:lnTo>
                    <a:pt x="164375" y="76404"/>
                  </a:lnTo>
                  <a:lnTo>
                    <a:pt x="166073" y="78720"/>
                  </a:lnTo>
                  <a:lnTo>
                    <a:pt x="169843" y="81293"/>
                  </a:lnTo>
                  <a:lnTo>
                    <a:pt x="171836" y="81274"/>
                  </a:lnTo>
                  <a:lnTo>
                    <a:pt x="175931" y="79371"/>
                  </a:lnTo>
                  <a:lnTo>
                    <a:pt x="200234" y="51565"/>
                  </a:lnTo>
                  <a:lnTo>
                    <a:pt x="223490" y="22288"/>
                  </a:lnTo>
                  <a:lnTo>
                    <a:pt x="227581" y="18112"/>
                  </a:lnTo>
                  <a:lnTo>
                    <a:pt x="228673" y="17986"/>
                  </a:lnTo>
                  <a:lnTo>
                    <a:pt x="229400" y="18608"/>
                  </a:lnTo>
                  <a:lnTo>
                    <a:pt x="228327" y="23062"/>
                  </a:lnTo>
                  <a:lnTo>
                    <a:pt x="226204" y="29745"/>
                  </a:lnTo>
                  <a:lnTo>
                    <a:pt x="224571" y="58870"/>
                  </a:lnTo>
                  <a:lnTo>
                    <a:pt x="225255" y="60681"/>
                  </a:lnTo>
                  <a:lnTo>
                    <a:pt x="226416" y="61887"/>
                  </a:lnTo>
                  <a:lnTo>
                    <a:pt x="227895" y="62692"/>
                  </a:lnTo>
                  <a:lnTo>
                    <a:pt x="236720" y="63825"/>
                  </a:lnTo>
                  <a:lnTo>
                    <a:pt x="255014" y="54048"/>
                  </a:lnTo>
                  <a:lnTo>
                    <a:pt x="285960" y="24425"/>
                  </a:lnTo>
                  <a:lnTo>
                    <a:pt x="298218" y="16737"/>
                  </a:lnTo>
                  <a:lnTo>
                    <a:pt x="301163" y="15658"/>
                  </a:lnTo>
                  <a:lnTo>
                    <a:pt x="303127" y="15646"/>
                  </a:lnTo>
                  <a:lnTo>
                    <a:pt x="304437" y="16342"/>
                  </a:lnTo>
                  <a:lnTo>
                    <a:pt x="305309" y="17512"/>
                  </a:lnTo>
                  <a:lnTo>
                    <a:pt x="301800" y="47174"/>
                  </a:lnTo>
                  <a:lnTo>
                    <a:pt x="300921" y="76127"/>
                  </a:lnTo>
                  <a:lnTo>
                    <a:pt x="302260" y="81358"/>
                  </a:lnTo>
                  <a:lnTo>
                    <a:pt x="313405" y="960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7" name="SMARTInkShape-Group1164"/>
          <p:cNvGrpSpPr/>
          <p:nvPr/>
        </p:nvGrpSpPr>
        <p:grpSpPr>
          <a:xfrm>
            <a:off x="8534400" y="1162050"/>
            <a:ext cx="304801" cy="101601"/>
            <a:chOff x="8534400" y="1162050"/>
            <a:chExt cx="304801" cy="101601"/>
          </a:xfrm>
        </p:grpSpPr>
        <p:sp>
          <p:nvSpPr>
            <p:cNvPr id="231" name="SMARTInkShape-5575"/>
            <p:cNvSpPr/>
            <p:nvPr>
              <p:custDataLst>
                <p:tags r:id="rId71"/>
              </p:custDataLst>
            </p:nvPr>
          </p:nvSpPr>
          <p:spPr>
            <a:xfrm>
              <a:off x="8775700" y="119380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12700"/>
                  </a:moveTo>
                  <a:lnTo>
                    <a:pt x="0" y="12700"/>
                  </a:lnTo>
                  <a:lnTo>
                    <a:pt x="26515" y="3862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SMARTInkShape-5576"/>
            <p:cNvSpPr/>
            <p:nvPr>
              <p:custDataLst>
                <p:tags r:id="rId72"/>
              </p:custDataLst>
            </p:nvPr>
          </p:nvSpPr>
          <p:spPr>
            <a:xfrm>
              <a:off x="8788400" y="1174750"/>
              <a:ext cx="19051" cy="63501"/>
            </a:xfrm>
            <a:custGeom>
              <a:avLst/>
              <a:gdLst/>
              <a:ahLst/>
              <a:cxnLst/>
              <a:rect l="0" t="0" r="0" b="0"/>
              <a:pathLst>
                <a:path w="19051" h="63501">
                  <a:moveTo>
                    <a:pt x="19050" y="0"/>
                  </a:moveTo>
                  <a:lnTo>
                    <a:pt x="19050" y="0"/>
                  </a:lnTo>
                  <a:lnTo>
                    <a:pt x="4745" y="26515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SMARTInkShape-5577"/>
            <p:cNvSpPr/>
            <p:nvPr>
              <p:custDataLst>
                <p:tags r:id="rId73"/>
              </p:custDataLst>
            </p:nvPr>
          </p:nvSpPr>
          <p:spPr>
            <a:xfrm>
              <a:off x="8674100" y="1200150"/>
              <a:ext cx="38101" cy="25401"/>
            </a:xfrm>
            <a:custGeom>
              <a:avLst/>
              <a:gdLst/>
              <a:ahLst/>
              <a:cxnLst/>
              <a:rect l="0" t="0" r="0" b="0"/>
              <a:pathLst>
                <a:path w="38101" h="25401">
                  <a:moveTo>
                    <a:pt x="0" y="25400"/>
                  </a:moveTo>
                  <a:lnTo>
                    <a:pt x="0" y="25400"/>
                  </a:lnTo>
                  <a:lnTo>
                    <a:pt x="6741" y="15287"/>
                  </a:lnTo>
                  <a:lnTo>
                    <a:pt x="17577" y="8441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SMARTInkShape-5578"/>
            <p:cNvSpPr/>
            <p:nvPr>
              <p:custDataLst>
                <p:tags r:id="rId74"/>
              </p:custDataLst>
            </p:nvPr>
          </p:nvSpPr>
          <p:spPr>
            <a:xfrm>
              <a:off x="8674100" y="1162050"/>
              <a:ext cx="57151" cy="76201"/>
            </a:xfrm>
            <a:custGeom>
              <a:avLst/>
              <a:gdLst/>
              <a:ahLst/>
              <a:cxnLst/>
              <a:rect l="0" t="0" r="0" b="0"/>
              <a:pathLst>
                <a:path w="57151" h="76201">
                  <a:moveTo>
                    <a:pt x="0" y="0"/>
                  </a:moveTo>
                  <a:lnTo>
                    <a:pt x="0" y="0"/>
                  </a:lnTo>
                  <a:lnTo>
                    <a:pt x="23765" y="29232"/>
                  </a:lnTo>
                  <a:lnTo>
                    <a:pt x="44514" y="60799"/>
                  </a:lnTo>
                  <a:lnTo>
                    <a:pt x="571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SMARTInkShape-5579"/>
            <p:cNvSpPr/>
            <p:nvPr>
              <p:custDataLst>
                <p:tags r:id="rId75"/>
              </p:custDataLst>
            </p:nvPr>
          </p:nvSpPr>
          <p:spPr>
            <a:xfrm>
              <a:off x="8534400" y="1200150"/>
              <a:ext cx="69851" cy="63501"/>
            </a:xfrm>
            <a:custGeom>
              <a:avLst/>
              <a:gdLst/>
              <a:ahLst/>
              <a:cxnLst/>
              <a:rect l="0" t="0" r="0" b="0"/>
              <a:pathLst>
                <a:path w="69851" h="63501">
                  <a:moveTo>
                    <a:pt x="0" y="63500"/>
                  </a:moveTo>
                  <a:lnTo>
                    <a:pt x="0" y="63500"/>
                  </a:lnTo>
                  <a:lnTo>
                    <a:pt x="0" y="60129"/>
                  </a:lnTo>
                  <a:lnTo>
                    <a:pt x="6741" y="47920"/>
                  </a:lnTo>
                  <a:lnTo>
                    <a:pt x="37664" y="20552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SMARTInkShape-5580"/>
            <p:cNvSpPr/>
            <p:nvPr>
              <p:custDataLst>
                <p:tags r:id="rId76"/>
              </p:custDataLst>
            </p:nvPr>
          </p:nvSpPr>
          <p:spPr>
            <a:xfrm>
              <a:off x="8553450" y="1187450"/>
              <a:ext cx="44451" cy="69851"/>
            </a:xfrm>
            <a:custGeom>
              <a:avLst/>
              <a:gdLst/>
              <a:ahLst/>
              <a:cxnLst/>
              <a:rect l="0" t="0" r="0" b="0"/>
              <a:pathLst>
                <a:path w="44451" h="69851">
                  <a:moveTo>
                    <a:pt x="0" y="0"/>
                  </a:moveTo>
                  <a:lnTo>
                    <a:pt x="0" y="0"/>
                  </a:lnTo>
                  <a:lnTo>
                    <a:pt x="19772" y="30756"/>
                  </a:lnTo>
                  <a:lnTo>
                    <a:pt x="40750" y="55181"/>
                  </a:lnTo>
                  <a:lnTo>
                    <a:pt x="43354" y="62917"/>
                  </a:lnTo>
                  <a:lnTo>
                    <a:pt x="4445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5" name="SMARTInkShape-Group1165"/>
          <p:cNvGrpSpPr/>
          <p:nvPr/>
        </p:nvGrpSpPr>
        <p:grpSpPr>
          <a:xfrm>
            <a:off x="5308600" y="3409950"/>
            <a:ext cx="292101" cy="133351"/>
            <a:chOff x="5308600" y="3409950"/>
            <a:chExt cx="292101" cy="133351"/>
          </a:xfrm>
        </p:grpSpPr>
        <p:sp>
          <p:nvSpPr>
            <p:cNvPr id="238" name="SMARTInkShape-5581"/>
            <p:cNvSpPr/>
            <p:nvPr>
              <p:custDataLst>
                <p:tags r:id="rId64"/>
              </p:custDataLst>
            </p:nvPr>
          </p:nvSpPr>
          <p:spPr>
            <a:xfrm>
              <a:off x="5575300" y="3454400"/>
              <a:ext cx="19051" cy="44451"/>
            </a:xfrm>
            <a:custGeom>
              <a:avLst/>
              <a:gdLst/>
              <a:ahLst/>
              <a:cxnLst/>
              <a:rect l="0" t="0" r="0" b="0"/>
              <a:pathLst>
                <a:path w="19051" h="44451">
                  <a:moveTo>
                    <a:pt x="0" y="0"/>
                  </a:moveTo>
                  <a:lnTo>
                    <a:pt x="0" y="0"/>
                  </a:lnTo>
                  <a:lnTo>
                    <a:pt x="705" y="10845"/>
                  </a:lnTo>
                  <a:lnTo>
                    <a:pt x="5070" y="25321"/>
                  </a:lnTo>
                  <a:lnTo>
                    <a:pt x="12865" y="37248"/>
                  </a:lnTo>
                  <a:lnTo>
                    <a:pt x="1905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SMARTInkShape-5582"/>
            <p:cNvSpPr/>
            <p:nvPr>
              <p:custDataLst>
                <p:tags r:id="rId65"/>
              </p:custDataLst>
            </p:nvPr>
          </p:nvSpPr>
          <p:spPr>
            <a:xfrm>
              <a:off x="5530850" y="3435350"/>
              <a:ext cx="69851" cy="19051"/>
            </a:xfrm>
            <a:custGeom>
              <a:avLst/>
              <a:gdLst/>
              <a:ahLst/>
              <a:cxnLst/>
              <a:rect l="0" t="0" r="0" b="0"/>
              <a:pathLst>
                <a:path w="69851" h="19051">
                  <a:moveTo>
                    <a:pt x="0" y="19050"/>
                  </a:moveTo>
                  <a:lnTo>
                    <a:pt x="0" y="19050"/>
                  </a:lnTo>
                  <a:lnTo>
                    <a:pt x="8838" y="10211"/>
                  </a:lnTo>
                  <a:lnTo>
                    <a:pt x="14746" y="8066"/>
                  </a:lnTo>
                  <a:lnTo>
                    <a:pt x="43569" y="5871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0" name="SMARTInkShape-5583"/>
            <p:cNvSpPr/>
            <p:nvPr>
              <p:custDataLst>
                <p:tags r:id="rId66"/>
              </p:custDataLst>
            </p:nvPr>
          </p:nvSpPr>
          <p:spPr>
            <a:xfrm>
              <a:off x="5559229" y="3409950"/>
              <a:ext cx="12756" cy="101601"/>
            </a:xfrm>
            <a:custGeom>
              <a:avLst/>
              <a:gdLst/>
              <a:ahLst/>
              <a:cxnLst/>
              <a:rect l="0" t="0" r="0" b="0"/>
              <a:pathLst>
                <a:path w="12756" h="101601">
                  <a:moveTo>
                    <a:pt x="3371" y="0"/>
                  </a:moveTo>
                  <a:lnTo>
                    <a:pt x="3371" y="0"/>
                  </a:lnTo>
                  <a:lnTo>
                    <a:pt x="0" y="3371"/>
                  </a:lnTo>
                  <a:lnTo>
                    <a:pt x="226" y="10670"/>
                  </a:lnTo>
                  <a:lnTo>
                    <a:pt x="3662" y="38669"/>
                  </a:lnTo>
                  <a:lnTo>
                    <a:pt x="10196" y="65494"/>
                  </a:lnTo>
                  <a:lnTo>
                    <a:pt x="12755" y="79908"/>
                  </a:lnTo>
                  <a:lnTo>
                    <a:pt x="9721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1" name="SMARTInkShape-5584"/>
            <p:cNvSpPr/>
            <p:nvPr>
              <p:custDataLst>
                <p:tags r:id="rId67"/>
              </p:custDataLst>
            </p:nvPr>
          </p:nvSpPr>
          <p:spPr>
            <a:xfrm>
              <a:off x="5429250" y="3467100"/>
              <a:ext cx="69851" cy="25401"/>
            </a:xfrm>
            <a:custGeom>
              <a:avLst/>
              <a:gdLst/>
              <a:ahLst/>
              <a:cxnLst/>
              <a:rect l="0" t="0" r="0" b="0"/>
              <a:pathLst>
                <a:path w="69851" h="25401">
                  <a:moveTo>
                    <a:pt x="0" y="25400"/>
                  </a:moveTo>
                  <a:lnTo>
                    <a:pt x="0" y="25400"/>
                  </a:lnTo>
                  <a:lnTo>
                    <a:pt x="27611" y="12535"/>
                  </a:lnTo>
                  <a:lnTo>
                    <a:pt x="54608" y="4201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SMARTInkShape-5585"/>
            <p:cNvSpPr/>
            <p:nvPr>
              <p:custDataLst>
                <p:tags r:id="rId68"/>
              </p:custDataLst>
            </p:nvPr>
          </p:nvSpPr>
          <p:spPr>
            <a:xfrm>
              <a:off x="5435600" y="3409950"/>
              <a:ext cx="38101" cy="88901"/>
            </a:xfrm>
            <a:custGeom>
              <a:avLst/>
              <a:gdLst/>
              <a:ahLst/>
              <a:cxnLst/>
              <a:rect l="0" t="0" r="0" b="0"/>
              <a:pathLst>
                <a:path w="38101" h="889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2209" y="33878"/>
                  </a:lnTo>
                  <a:lnTo>
                    <a:pt x="27132" y="62666"/>
                  </a:lnTo>
                  <a:lnTo>
                    <a:pt x="381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SMARTInkShape-5586"/>
            <p:cNvSpPr/>
            <p:nvPr>
              <p:custDataLst>
                <p:tags r:id="rId69"/>
              </p:custDataLst>
            </p:nvPr>
          </p:nvSpPr>
          <p:spPr>
            <a:xfrm>
              <a:off x="5308600" y="3486150"/>
              <a:ext cx="63501" cy="31751"/>
            </a:xfrm>
            <a:custGeom>
              <a:avLst/>
              <a:gdLst/>
              <a:ahLst/>
              <a:cxnLst/>
              <a:rect l="0" t="0" r="0" b="0"/>
              <a:pathLst>
                <a:path w="63501" h="31751">
                  <a:moveTo>
                    <a:pt x="0" y="31750"/>
                  </a:moveTo>
                  <a:lnTo>
                    <a:pt x="0" y="31750"/>
                  </a:lnTo>
                  <a:lnTo>
                    <a:pt x="3371" y="28379"/>
                  </a:lnTo>
                  <a:lnTo>
                    <a:pt x="35010" y="14038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SMARTInkShape-5587"/>
            <p:cNvSpPr/>
            <p:nvPr>
              <p:custDataLst>
                <p:tags r:id="rId70"/>
              </p:custDataLst>
            </p:nvPr>
          </p:nvSpPr>
          <p:spPr>
            <a:xfrm>
              <a:off x="5327650" y="3441700"/>
              <a:ext cx="50801" cy="101601"/>
            </a:xfrm>
            <a:custGeom>
              <a:avLst/>
              <a:gdLst/>
              <a:ahLst/>
              <a:cxnLst/>
              <a:rect l="0" t="0" r="0" b="0"/>
              <a:pathLst>
                <a:path w="50801" h="101601">
                  <a:moveTo>
                    <a:pt x="0" y="0"/>
                  </a:moveTo>
                  <a:lnTo>
                    <a:pt x="0" y="0"/>
                  </a:lnTo>
                  <a:lnTo>
                    <a:pt x="0" y="6742"/>
                  </a:lnTo>
                  <a:lnTo>
                    <a:pt x="13815" y="34520"/>
                  </a:lnTo>
                  <a:lnTo>
                    <a:pt x="29852" y="62793"/>
                  </a:lnTo>
                  <a:lnTo>
                    <a:pt x="48311" y="89328"/>
                  </a:lnTo>
                  <a:lnTo>
                    <a:pt x="5080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2" name="SMARTInkShape-Group1166"/>
          <p:cNvGrpSpPr/>
          <p:nvPr/>
        </p:nvGrpSpPr>
        <p:grpSpPr>
          <a:xfrm>
            <a:off x="3905250" y="5359400"/>
            <a:ext cx="311151" cy="456274"/>
            <a:chOff x="3905250" y="5359400"/>
            <a:chExt cx="311151" cy="456274"/>
          </a:xfrm>
        </p:grpSpPr>
        <p:sp>
          <p:nvSpPr>
            <p:cNvPr id="246" name="SMARTInkShape-5588"/>
            <p:cNvSpPr/>
            <p:nvPr>
              <p:custDataLst>
                <p:tags r:id="rId58"/>
              </p:custDataLst>
            </p:nvPr>
          </p:nvSpPr>
          <p:spPr>
            <a:xfrm>
              <a:off x="4165600" y="5652644"/>
              <a:ext cx="50801" cy="62277"/>
            </a:xfrm>
            <a:custGeom>
              <a:avLst/>
              <a:gdLst/>
              <a:ahLst/>
              <a:cxnLst/>
              <a:rect l="0" t="0" r="0" b="0"/>
              <a:pathLst>
                <a:path w="50801" h="62277">
                  <a:moveTo>
                    <a:pt x="0" y="11556"/>
                  </a:moveTo>
                  <a:lnTo>
                    <a:pt x="0" y="11556"/>
                  </a:lnTo>
                  <a:lnTo>
                    <a:pt x="20704" y="572"/>
                  </a:lnTo>
                  <a:lnTo>
                    <a:pt x="24386" y="0"/>
                  </a:lnTo>
                  <a:lnTo>
                    <a:pt x="30359" y="1247"/>
                  </a:lnTo>
                  <a:lnTo>
                    <a:pt x="32939" y="2565"/>
                  </a:lnTo>
                  <a:lnTo>
                    <a:pt x="34659" y="4151"/>
                  </a:lnTo>
                  <a:lnTo>
                    <a:pt x="36571" y="7793"/>
                  </a:lnTo>
                  <a:lnTo>
                    <a:pt x="35539" y="13647"/>
                  </a:lnTo>
                  <a:lnTo>
                    <a:pt x="34276" y="17183"/>
                  </a:lnTo>
                  <a:lnTo>
                    <a:pt x="29110" y="22994"/>
                  </a:lnTo>
                  <a:lnTo>
                    <a:pt x="22816" y="28634"/>
                  </a:lnTo>
                  <a:lnTo>
                    <a:pt x="7669" y="48118"/>
                  </a:lnTo>
                  <a:lnTo>
                    <a:pt x="8640" y="49337"/>
                  </a:lnTo>
                  <a:lnTo>
                    <a:pt x="16044" y="53716"/>
                  </a:lnTo>
                  <a:lnTo>
                    <a:pt x="23725" y="55327"/>
                  </a:lnTo>
                  <a:lnTo>
                    <a:pt x="33919" y="56511"/>
                  </a:lnTo>
                  <a:lnTo>
                    <a:pt x="44138" y="61750"/>
                  </a:lnTo>
                  <a:lnTo>
                    <a:pt x="49783" y="62276"/>
                  </a:lnTo>
                  <a:lnTo>
                    <a:pt x="50122" y="61597"/>
                  </a:lnTo>
                  <a:lnTo>
                    <a:pt x="50800" y="560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SMARTInkShape-5589"/>
            <p:cNvSpPr/>
            <p:nvPr>
              <p:custDataLst>
                <p:tags r:id="rId59"/>
              </p:custDataLst>
            </p:nvPr>
          </p:nvSpPr>
          <p:spPr>
            <a:xfrm>
              <a:off x="4038600" y="5743379"/>
              <a:ext cx="101601" cy="70445"/>
            </a:xfrm>
            <a:custGeom>
              <a:avLst/>
              <a:gdLst/>
              <a:ahLst/>
              <a:cxnLst/>
              <a:rect l="0" t="0" r="0" b="0"/>
              <a:pathLst>
                <a:path w="101601" h="70445">
                  <a:moveTo>
                    <a:pt x="0" y="3371"/>
                  </a:moveTo>
                  <a:lnTo>
                    <a:pt x="0" y="3371"/>
                  </a:lnTo>
                  <a:lnTo>
                    <a:pt x="0" y="0"/>
                  </a:lnTo>
                  <a:lnTo>
                    <a:pt x="0" y="30394"/>
                  </a:lnTo>
                  <a:lnTo>
                    <a:pt x="1881" y="57496"/>
                  </a:lnTo>
                  <a:lnTo>
                    <a:pt x="5467" y="70115"/>
                  </a:lnTo>
                  <a:lnTo>
                    <a:pt x="6467" y="70444"/>
                  </a:lnTo>
                  <a:lnTo>
                    <a:pt x="7839" y="69959"/>
                  </a:lnTo>
                  <a:lnTo>
                    <a:pt x="9460" y="68930"/>
                  </a:lnTo>
                  <a:lnTo>
                    <a:pt x="15111" y="60739"/>
                  </a:lnTo>
                  <a:lnTo>
                    <a:pt x="25439" y="29286"/>
                  </a:lnTo>
                  <a:lnTo>
                    <a:pt x="31762" y="13637"/>
                  </a:lnTo>
                  <a:lnTo>
                    <a:pt x="36848" y="5399"/>
                  </a:lnTo>
                  <a:lnTo>
                    <a:pt x="37265" y="5427"/>
                  </a:lnTo>
                  <a:lnTo>
                    <a:pt x="41361" y="19129"/>
                  </a:lnTo>
                  <a:lnTo>
                    <a:pt x="41196" y="30130"/>
                  </a:lnTo>
                  <a:lnTo>
                    <a:pt x="38712" y="47697"/>
                  </a:lnTo>
                  <a:lnTo>
                    <a:pt x="40253" y="53175"/>
                  </a:lnTo>
                  <a:lnTo>
                    <a:pt x="41652" y="55624"/>
                  </a:lnTo>
                  <a:lnTo>
                    <a:pt x="43290" y="56551"/>
                  </a:lnTo>
                  <a:lnTo>
                    <a:pt x="45088" y="56463"/>
                  </a:lnTo>
                  <a:lnTo>
                    <a:pt x="46992" y="55699"/>
                  </a:lnTo>
                  <a:lnTo>
                    <a:pt x="68142" y="27790"/>
                  </a:lnTo>
                  <a:lnTo>
                    <a:pt x="79678" y="9657"/>
                  </a:lnTo>
                  <a:lnTo>
                    <a:pt x="84331" y="6165"/>
                  </a:lnTo>
                  <a:lnTo>
                    <a:pt x="85854" y="5939"/>
                  </a:lnTo>
                  <a:lnTo>
                    <a:pt x="86869" y="6494"/>
                  </a:lnTo>
                  <a:lnTo>
                    <a:pt x="91870" y="15825"/>
                  </a:lnTo>
                  <a:lnTo>
                    <a:pt x="94805" y="42275"/>
                  </a:lnTo>
                  <a:lnTo>
                    <a:pt x="95758" y="53117"/>
                  </a:lnTo>
                  <a:lnTo>
                    <a:pt x="101600" y="668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SMARTInkShape-5590"/>
            <p:cNvSpPr/>
            <p:nvPr>
              <p:custDataLst>
                <p:tags r:id="rId60"/>
              </p:custDataLst>
            </p:nvPr>
          </p:nvSpPr>
          <p:spPr>
            <a:xfrm>
              <a:off x="3905250" y="5722494"/>
              <a:ext cx="107951" cy="93180"/>
            </a:xfrm>
            <a:custGeom>
              <a:avLst/>
              <a:gdLst/>
              <a:ahLst/>
              <a:cxnLst/>
              <a:rect l="0" t="0" r="0" b="0"/>
              <a:pathLst>
                <a:path w="107951" h="93180">
                  <a:moveTo>
                    <a:pt x="0" y="11556"/>
                  </a:moveTo>
                  <a:lnTo>
                    <a:pt x="0" y="11556"/>
                  </a:lnTo>
                  <a:lnTo>
                    <a:pt x="26515" y="2718"/>
                  </a:lnTo>
                  <a:lnTo>
                    <a:pt x="48151" y="0"/>
                  </a:lnTo>
                  <a:lnTo>
                    <a:pt x="69065" y="2566"/>
                  </a:lnTo>
                  <a:lnTo>
                    <a:pt x="78438" y="7797"/>
                  </a:lnTo>
                  <a:lnTo>
                    <a:pt x="81926" y="11165"/>
                  </a:lnTo>
                  <a:lnTo>
                    <a:pt x="82839" y="15529"/>
                  </a:lnTo>
                  <a:lnTo>
                    <a:pt x="80092" y="26022"/>
                  </a:lnTo>
                  <a:lnTo>
                    <a:pt x="63869" y="43829"/>
                  </a:lnTo>
                  <a:lnTo>
                    <a:pt x="37817" y="65882"/>
                  </a:lnTo>
                  <a:lnTo>
                    <a:pt x="6443" y="89413"/>
                  </a:lnTo>
                  <a:lnTo>
                    <a:pt x="1273" y="93179"/>
                  </a:lnTo>
                  <a:lnTo>
                    <a:pt x="29997" y="85186"/>
                  </a:lnTo>
                  <a:lnTo>
                    <a:pt x="61168" y="82153"/>
                  </a:lnTo>
                  <a:lnTo>
                    <a:pt x="91572" y="81504"/>
                  </a:lnTo>
                  <a:lnTo>
                    <a:pt x="107950" y="814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SMARTInkShape-5591"/>
            <p:cNvSpPr/>
            <p:nvPr>
              <p:custDataLst>
                <p:tags r:id="rId61"/>
              </p:custDataLst>
            </p:nvPr>
          </p:nvSpPr>
          <p:spPr>
            <a:xfrm>
              <a:off x="3937000" y="5602168"/>
              <a:ext cx="225469" cy="11233"/>
            </a:xfrm>
            <a:custGeom>
              <a:avLst/>
              <a:gdLst/>
              <a:ahLst/>
              <a:cxnLst/>
              <a:rect l="0" t="0" r="0" b="0"/>
              <a:pathLst>
                <a:path w="225469" h="11233">
                  <a:moveTo>
                    <a:pt x="0" y="11232"/>
                  </a:moveTo>
                  <a:lnTo>
                    <a:pt x="0" y="11232"/>
                  </a:lnTo>
                  <a:lnTo>
                    <a:pt x="3371" y="11232"/>
                  </a:lnTo>
                  <a:lnTo>
                    <a:pt x="33878" y="2393"/>
                  </a:lnTo>
                  <a:lnTo>
                    <a:pt x="54568" y="248"/>
                  </a:lnTo>
                  <a:lnTo>
                    <a:pt x="77875" y="0"/>
                  </a:lnTo>
                  <a:lnTo>
                    <a:pt x="102345" y="2242"/>
                  </a:lnTo>
                  <a:lnTo>
                    <a:pt x="127331" y="3708"/>
                  </a:lnTo>
                  <a:lnTo>
                    <a:pt x="151842" y="4360"/>
                  </a:lnTo>
                  <a:lnTo>
                    <a:pt x="174494" y="4649"/>
                  </a:lnTo>
                  <a:lnTo>
                    <a:pt x="200339" y="4813"/>
                  </a:lnTo>
                  <a:lnTo>
                    <a:pt x="225468" y="4877"/>
                  </a:lnTo>
                  <a:lnTo>
                    <a:pt x="215900" y="48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SMARTInkShape-5592"/>
            <p:cNvSpPr/>
            <p:nvPr>
              <p:custDataLst>
                <p:tags r:id="rId62"/>
              </p:custDataLst>
            </p:nvPr>
          </p:nvSpPr>
          <p:spPr>
            <a:xfrm>
              <a:off x="4140200" y="5359400"/>
              <a:ext cx="57151" cy="82551"/>
            </a:xfrm>
            <a:custGeom>
              <a:avLst/>
              <a:gdLst/>
              <a:ahLst/>
              <a:cxnLst/>
              <a:rect l="0" t="0" r="0" b="0"/>
              <a:pathLst>
                <a:path w="57151" h="82551">
                  <a:moveTo>
                    <a:pt x="0" y="0"/>
                  </a:moveTo>
                  <a:lnTo>
                    <a:pt x="0" y="0"/>
                  </a:lnTo>
                  <a:lnTo>
                    <a:pt x="19559" y="705"/>
                  </a:lnTo>
                  <a:lnTo>
                    <a:pt x="36747" y="8838"/>
                  </a:lnTo>
                  <a:lnTo>
                    <a:pt x="38609" y="10831"/>
                  </a:lnTo>
                  <a:lnTo>
                    <a:pt x="39145" y="12865"/>
                  </a:lnTo>
                  <a:lnTo>
                    <a:pt x="38797" y="14927"/>
                  </a:lnTo>
                  <a:lnTo>
                    <a:pt x="24377" y="32321"/>
                  </a:lnTo>
                  <a:lnTo>
                    <a:pt x="3673" y="55318"/>
                  </a:lnTo>
                  <a:lnTo>
                    <a:pt x="1088" y="62957"/>
                  </a:lnTo>
                  <a:lnTo>
                    <a:pt x="726" y="65255"/>
                  </a:lnTo>
                  <a:lnTo>
                    <a:pt x="1189" y="67492"/>
                  </a:lnTo>
                  <a:lnTo>
                    <a:pt x="3586" y="71859"/>
                  </a:lnTo>
                  <a:lnTo>
                    <a:pt x="10766" y="74271"/>
                  </a:lnTo>
                  <a:lnTo>
                    <a:pt x="42220" y="79458"/>
                  </a:lnTo>
                  <a:lnTo>
                    <a:pt x="5715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1" name="SMARTInkShape-5593"/>
            <p:cNvSpPr/>
            <p:nvPr>
              <p:custDataLst>
                <p:tags r:id="rId63"/>
              </p:custDataLst>
            </p:nvPr>
          </p:nvSpPr>
          <p:spPr>
            <a:xfrm>
              <a:off x="4025900" y="5391150"/>
              <a:ext cx="74414" cy="169991"/>
            </a:xfrm>
            <a:custGeom>
              <a:avLst/>
              <a:gdLst/>
              <a:ahLst/>
              <a:cxnLst/>
              <a:rect l="0" t="0" r="0" b="0"/>
              <a:pathLst>
                <a:path w="74414" h="169991">
                  <a:moveTo>
                    <a:pt x="25400" y="0"/>
                  </a:moveTo>
                  <a:lnTo>
                    <a:pt x="25400" y="0"/>
                  </a:lnTo>
                  <a:lnTo>
                    <a:pt x="22029" y="6742"/>
                  </a:lnTo>
                  <a:lnTo>
                    <a:pt x="19933" y="31160"/>
                  </a:lnTo>
                  <a:lnTo>
                    <a:pt x="17561" y="53360"/>
                  </a:lnTo>
                  <a:lnTo>
                    <a:pt x="14860" y="77338"/>
                  </a:lnTo>
                  <a:lnTo>
                    <a:pt x="13660" y="102105"/>
                  </a:lnTo>
                  <a:lnTo>
                    <a:pt x="12984" y="129737"/>
                  </a:lnTo>
                  <a:lnTo>
                    <a:pt x="12725" y="152181"/>
                  </a:lnTo>
                  <a:lnTo>
                    <a:pt x="21492" y="138556"/>
                  </a:lnTo>
                  <a:lnTo>
                    <a:pt x="48826" y="107903"/>
                  </a:lnTo>
                  <a:lnTo>
                    <a:pt x="53012" y="106507"/>
                  </a:lnTo>
                  <a:lnTo>
                    <a:pt x="61426" y="106838"/>
                  </a:lnTo>
                  <a:lnTo>
                    <a:pt x="64939" y="108620"/>
                  </a:lnTo>
                  <a:lnTo>
                    <a:pt x="70725" y="114364"/>
                  </a:lnTo>
                  <a:lnTo>
                    <a:pt x="73767" y="123500"/>
                  </a:lnTo>
                  <a:lnTo>
                    <a:pt x="74413" y="134617"/>
                  </a:lnTo>
                  <a:lnTo>
                    <a:pt x="72348" y="146613"/>
                  </a:lnTo>
                  <a:lnTo>
                    <a:pt x="69399" y="151364"/>
                  </a:lnTo>
                  <a:lnTo>
                    <a:pt x="60477" y="158524"/>
                  </a:lnTo>
                  <a:lnTo>
                    <a:pt x="38209" y="168165"/>
                  </a:lnTo>
                  <a:lnTo>
                    <a:pt x="28506" y="169990"/>
                  </a:lnTo>
                  <a:lnTo>
                    <a:pt x="24648" y="169065"/>
                  </a:lnTo>
                  <a:lnTo>
                    <a:pt x="18481" y="164275"/>
                  </a:lnTo>
                  <a:lnTo>
                    <a:pt x="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8" name="SMARTInkShape-Group1167"/>
          <p:cNvGrpSpPr/>
          <p:nvPr/>
        </p:nvGrpSpPr>
        <p:grpSpPr>
          <a:xfrm>
            <a:off x="3130550" y="5534478"/>
            <a:ext cx="628651" cy="285776"/>
            <a:chOff x="3130550" y="5534478"/>
            <a:chExt cx="628651" cy="285776"/>
          </a:xfrm>
        </p:grpSpPr>
        <p:sp>
          <p:nvSpPr>
            <p:cNvPr id="253" name="SMARTInkShape-5594"/>
            <p:cNvSpPr/>
            <p:nvPr>
              <p:custDataLst>
                <p:tags r:id="rId53"/>
              </p:custDataLst>
            </p:nvPr>
          </p:nvSpPr>
          <p:spPr>
            <a:xfrm>
              <a:off x="3683000" y="566420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32603" y="5467"/>
                  </a:lnTo>
                  <a:lnTo>
                    <a:pt x="61731" y="11260"/>
                  </a:lnTo>
                  <a:lnTo>
                    <a:pt x="762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4" name="SMARTInkShape-5595"/>
            <p:cNvSpPr/>
            <p:nvPr>
              <p:custDataLst>
                <p:tags r:id="rId54"/>
              </p:custDataLst>
            </p:nvPr>
          </p:nvSpPr>
          <p:spPr>
            <a:xfrm>
              <a:off x="3525217" y="5534478"/>
              <a:ext cx="49834" cy="59873"/>
            </a:xfrm>
            <a:custGeom>
              <a:avLst/>
              <a:gdLst/>
              <a:ahLst/>
              <a:cxnLst/>
              <a:rect l="0" t="0" r="0" b="0"/>
              <a:pathLst>
                <a:path w="49834" h="59873">
                  <a:moveTo>
                    <a:pt x="18083" y="21772"/>
                  </a:moveTo>
                  <a:lnTo>
                    <a:pt x="18083" y="21772"/>
                  </a:lnTo>
                  <a:lnTo>
                    <a:pt x="18083" y="15031"/>
                  </a:lnTo>
                  <a:lnTo>
                    <a:pt x="19964" y="9838"/>
                  </a:lnTo>
                  <a:lnTo>
                    <a:pt x="26921" y="757"/>
                  </a:lnTo>
                  <a:lnTo>
                    <a:pt x="28914" y="0"/>
                  </a:lnTo>
                  <a:lnTo>
                    <a:pt x="30948" y="202"/>
                  </a:lnTo>
                  <a:lnTo>
                    <a:pt x="35090" y="2307"/>
                  </a:lnTo>
                  <a:lnTo>
                    <a:pt x="39282" y="5595"/>
                  </a:lnTo>
                  <a:lnTo>
                    <a:pt x="39977" y="7459"/>
                  </a:lnTo>
                  <a:lnTo>
                    <a:pt x="39734" y="9408"/>
                  </a:lnTo>
                  <a:lnTo>
                    <a:pt x="25076" y="36118"/>
                  </a:lnTo>
                  <a:lnTo>
                    <a:pt x="0" y="59061"/>
                  </a:lnTo>
                  <a:lnTo>
                    <a:pt x="383" y="59332"/>
                  </a:lnTo>
                  <a:lnTo>
                    <a:pt x="31795" y="59865"/>
                  </a:lnTo>
                  <a:lnTo>
                    <a:pt x="49833" y="598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5" name="SMARTInkShape-5596"/>
            <p:cNvSpPr/>
            <p:nvPr>
              <p:custDataLst>
                <p:tags r:id="rId55"/>
              </p:custDataLst>
            </p:nvPr>
          </p:nvSpPr>
          <p:spPr>
            <a:xfrm>
              <a:off x="3519044" y="5740400"/>
              <a:ext cx="40843" cy="79854"/>
            </a:xfrm>
            <a:custGeom>
              <a:avLst/>
              <a:gdLst/>
              <a:ahLst/>
              <a:cxnLst/>
              <a:rect l="0" t="0" r="0" b="0"/>
              <a:pathLst>
                <a:path w="40843" h="79854">
                  <a:moveTo>
                    <a:pt x="11556" y="0"/>
                  </a:moveTo>
                  <a:lnTo>
                    <a:pt x="11556" y="0"/>
                  </a:lnTo>
                  <a:lnTo>
                    <a:pt x="8185" y="3371"/>
                  </a:lnTo>
                  <a:lnTo>
                    <a:pt x="2718" y="18952"/>
                  </a:lnTo>
                  <a:lnTo>
                    <a:pt x="0" y="41442"/>
                  </a:lnTo>
                  <a:lnTo>
                    <a:pt x="2566" y="59237"/>
                  </a:lnTo>
                  <a:lnTo>
                    <a:pt x="11166" y="73447"/>
                  </a:lnTo>
                  <a:lnTo>
                    <a:pt x="18673" y="78505"/>
                  </a:lnTo>
                  <a:lnTo>
                    <a:pt x="22651" y="79853"/>
                  </a:lnTo>
                  <a:lnTo>
                    <a:pt x="30834" y="79470"/>
                  </a:lnTo>
                  <a:lnTo>
                    <a:pt x="34991" y="78380"/>
                  </a:lnTo>
                  <a:lnTo>
                    <a:pt x="37763" y="75536"/>
                  </a:lnTo>
                  <a:lnTo>
                    <a:pt x="40842" y="66733"/>
                  </a:lnTo>
                  <a:lnTo>
                    <a:pt x="39205" y="49876"/>
                  </a:lnTo>
                  <a:lnTo>
                    <a:pt x="31625" y="25923"/>
                  </a:lnTo>
                  <a:lnTo>
                    <a:pt x="17906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6" name="SMARTInkShape-5597"/>
            <p:cNvSpPr/>
            <p:nvPr>
              <p:custDataLst>
                <p:tags r:id="rId56"/>
              </p:custDataLst>
            </p:nvPr>
          </p:nvSpPr>
          <p:spPr>
            <a:xfrm>
              <a:off x="3328961" y="5651500"/>
              <a:ext cx="142765" cy="111710"/>
            </a:xfrm>
            <a:custGeom>
              <a:avLst/>
              <a:gdLst/>
              <a:ahLst/>
              <a:cxnLst/>
              <a:rect l="0" t="0" r="0" b="0"/>
              <a:pathLst>
                <a:path w="142765" h="111710">
                  <a:moveTo>
                    <a:pt x="30189" y="6350"/>
                  </a:moveTo>
                  <a:lnTo>
                    <a:pt x="30189" y="6350"/>
                  </a:lnTo>
                  <a:lnTo>
                    <a:pt x="20050" y="17900"/>
                  </a:lnTo>
                  <a:lnTo>
                    <a:pt x="9232" y="38857"/>
                  </a:lnTo>
                  <a:lnTo>
                    <a:pt x="1951" y="65684"/>
                  </a:lnTo>
                  <a:lnTo>
                    <a:pt x="0" y="80698"/>
                  </a:lnTo>
                  <a:lnTo>
                    <a:pt x="2895" y="92546"/>
                  </a:lnTo>
                  <a:lnTo>
                    <a:pt x="5643" y="97680"/>
                  </a:lnTo>
                  <a:lnTo>
                    <a:pt x="9592" y="101104"/>
                  </a:lnTo>
                  <a:lnTo>
                    <a:pt x="19624" y="104908"/>
                  </a:lnTo>
                  <a:lnTo>
                    <a:pt x="24556" y="104510"/>
                  </a:lnTo>
                  <a:lnTo>
                    <a:pt x="33800" y="100306"/>
                  </a:lnTo>
                  <a:lnTo>
                    <a:pt x="40731" y="91853"/>
                  </a:lnTo>
                  <a:lnTo>
                    <a:pt x="53188" y="63758"/>
                  </a:lnTo>
                  <a:lnTo>
                    <a:pt x="59033" y="51504"/>
                  </a:lnTo>
                  <a:lnTo>
                    <a:pt x="60002" y="50564"/>
                  </a:lnTo>
                  <a:lnTo>
                    <a:pt x="60647" y="50642"/>
                  </a:lnTo>
                  <a:lnTo>
                    <a:pt x="65532" y="66475"/>
                  </a:lnTo>
                  <a:lnTo>
                    <a:pt x="84285" y="94936"/>
                  </a:lnTo>
                  <a:lnTo>
                    <a:pt x="95154" y="104753"/>
                  </a:lnTo>
                  <a:lnTo>
                    <a:pt x="107040" y="110057"/>
                  </a:lnTo>
                  <a:lnTo>
                    <a:pt x="118673" y="111709"/>
                  </a:lnTo>
                  <a:lnTo>
                    <a:pt x="128547" y="110091"/>
                  </a:lnTo>
                  <a:lnTo>
                    <a:pt x="132449" y="107260"/>
                  </a:lnTo>
                  <a:lnTo>
                    <a:pt x="138668" y="98471"/>
                  </a:lnTo>
                  <a:lnTo>
                    <a:pt x="142764" y="81623"/>
                  </a:lnTo>
                  <a:lnTo>
                    <a:pt x="140607" y="56483"/>
                  </a:lnTo>
                  <a:lnTo>
                    <a:pt x="132129" y="26692"/>
                  </a:lnTo>
                  <a:lnTo>
                    <a:pt x="124649" y="13509"/>
                  </a:lnTo>
                  <a:lnTo>
                    <a:pt x="11273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7" name="SMARTInkShape-5598"/>
            <p:cNvSpPr/>
            <p:nvPr>
              <p:custDataLst>
                <p:tags r:id="rId57"/>
              </p:custDataLst>
            </p:nvPr>
          </p:nvSpPr>
          <p:spPr>
            <a:xfrm>
              <a:off x="3130550" y="56896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1881"/>
                  </a:lnTo>
                  <a:lnTo>
                    <a:pt x="8838" y="3370"/>
                  </a:lnTo>
                  <a:lnTo>
                    <a:pt x="14747" y="5026"/>
                  </a:lnTo>
                  <a:lnTo>
                    <a:pt x="45236" y="6298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5" name="SMARTInkShape-Group1168"/>
          <p:cNvGrpSpPr/>
          <p:nvPr/>
        </p:nvGrpSpPr>
        <p:grpSpPr>
          <a:xfrm>
            <a:off x="2646699" y="5550316"/>
            <a:ext cx="528302" cy="324664"/>
            <a:chOff x="2646699" y="5550316"/>
            <a:chExt cx="528302" cy="324664"/>
          </a:xfrm>
        </p:grpSpPr>
        <p:sp>
          <p:nvSpPr>
            <p:cNvPr id="259" name="SMARTInkShape-5599"/>
            <p:cNvSpPr/>
            <p:nvPr>
              <p:custDataLst>
                <p:tags r:id="rId47"/>
              </p:custDataLst>
            </p:nvPr>
          </p:nvSpPr>
          <p:spPr>
            <a:xfrm>
              <a:off x="3117850" y="572135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37964" y="6467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SMARTInkShape-5600"/>
            <p:cNvSpPr/>
            <p:nvPr>
              <p:custDataLst>
                <p:tags r:id="rId48"/>
              </p:custDataLst>
            </p:nvPr>
          </p:nvSpPr>
          <p:spPr>
            <a:xfrm>
              <a:off x="2903248" y="5550316"/>
              <a:ext cx="62203" cy="69435"/>
            </a:xfrm>
            <a:custGeom>
              <a:avLst/>
              <a:gdLst/>
              <a:ahLst/>
              <a:cxnLst/>
              <a:rect l="0" t="0" r="0" b="0"/>
              <a:pathLst>
                <a:path w="62203" h="69435">
                  <a:moveTo>
                    <a:pt x="11402" y="18634"/>
                  </a:moveTo>
                  <a:lnTo>
                    <a:pt x="11402" y="18634"/>
                  </a:lnTo>
                  <a:lnTo>
                    <a:pt x="20240" y="4328"/>
                  </a:lnTo>
                  <a:lnTo>
                    <a:pt x="28030" y="1693"/>
                  </a:lnTo>
                  <a:lnTo>
                    <a:pt x="43536" y="0"/>
                  </a:lnTo>
                  <a:lnTo>
                    <a:pt x="45525" y="1272"/>
                  </a:lnTo>
                  <a:lnTo>
                    <a:pt x="46850" y="3532"/>
                  </a:lnTo>
                  <a:lnTo>
                    <a:pt x="47734" y="6449"/>
                  </a:lnTo>
                  <a:lnTo>
                    <a:pt x="46835" y="13454"/>
                  </a:lnTo>
                  <a:lnTo>
                    <a:pt x="45607" y="17297"/>
                  </a:lnTo>
                  <a:lnTo>
                    <a:pt x="38599" y="25330"/>
                  </a:lnTo>
                  <a:lnTo>
                    <a:pt x="8555" y="49855"/>
                  </a:lnTo>
                  <a:lnTo>
                    <a:pt x="0" y="61203"/>
                  </a:lnTo>
                  <a:lnTo>
                    <a:pt x="272" y="62535"/>
                  </a:lnTo>
                  <a:lnTo>
                    <a:pt x="2458" y="65898"/>
                  </a:lnTo>
                  <a:lnTo>
                    <a:pt x="7662" y="67862"/>
                  </a:lnTo>
                  <a:lnTo>
                    <a:pt x="38315" y="69372"/>
                  </a:lnTo>
                  <a:lnTo>
                    <a:pt x="62202" y="694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SMARTInkShape-5601"/>
            <p:cNvSpPr/>
            <p:nvPr>
              <p:custDataLst>
                <p:tags r:id="rId49"/>
              </p:custDataLst>
            </p:nvPr>
          </p:nvSpPr>
          <p:spPr>
            <a:xfrm>
              <a:off x="2870200" y="57975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29886" y="0"/>
                  </a:lnTo>
                  <a:lnTo>
                    <a:pt x="56782" y="705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SMARTInkShape-5602"/>
            <p:cNvSpPr/>
            <p:nvPr>
              <p:custDataLst>
                <p:tags r:id="rId50"/>
              </p:custDataLst>
            </p:nvPr>
          </p:nvSpPr>
          <p:spPr>
            <a:xfrm>
              <a:off x="2838450" y="5740400"/>
              <a:ext cx="133351" cy="1"/>
            </a:xfrm>
            <a:custGeom>
              <a:avLst/>
              <a:gdLst/>
              <a:ahLst/>
              <a:cxnLst/>
              <a:rect l="0" t="0" r="0" b="0"/>
              <a:pathLst>
                <a:path w="133351" h="1">
                  <a:moveTo>
                    <a:pt x="0" y="0"/>
                  </a:moveTo>
                  <a:lnTo>
                    <a:pt x="0" y="0"/>
                  </a:lnTo>
                  <a:lnTo>
                    <a:pt x="24419" y="0"/>
                  </a:lnTo>
                  <a:lnTo>
                    <a:pt x="50901" y="0"/>
                  </a:lnTo>
                  <a:lnTo>
                    <a:pt x="72717" y="0"/>
                  </a:lnTo>
                  <a:lnTo>
                    <a:pt x="103155" y="0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SMARTInkShape-5603"/>
            <p:cNvSpPr/>
            <p:nvPr>
              <p:custDataLst>
                <p:tags r:id="rId51"/>
              </p:custDataLst>
            </p:nvPr>
          </p:nvSpPr>
          <p:spPr>
            <a:xfrm>
              <a:off x="2901950" y="5721350"/>
              <a:ext cx="25401" cy="153630"/>
            </a:xfrm>
            <a:custGeom>
              <a:avLst/>
              <a:gdLst/>
              <a:ahLst/>
              <a:cxnLst/>
              <a:rect l="0" t="0" r="0" b="0"/>
              <a:pathLst>
                <a:path w="25401" h="153630">
                  <a:moveTo>
                    <a:pt x="25400" y="0"/>
                  </a:moveTo>
                  <a:lnTo>
                    <a:pt x="25400" y="0"/>
                  </a:lnTo>
                  <a:lnTo>
                    <a:pt x="22029" y="3371"/>
                  </a:lnTo>
                  <a:lnTo>
                    <a:pt x="19639" y="31109"/>
                  </a:lnTo>
                  <a:lnTo>
                    <a:pt x="18519" y="61037"/>
                  </a:lnTo>
                  <a:lnTo>
                    <a:pt x="15756" y="84278"/>
                  </a:lnTo>
                  <a:lnTo>
                    <a:pt x="10235" y="114420"/>
                  </a:lnTo>
                  <a:lnTo>
                    <a:pt x="7117" y="143408"/>
                  </a:lnTo>
                  <a:lnTo>
                    <a:pt x="6691" y="151461"/>
                  </a:lnTo>
                  <a:lnTo>
                    <a:pt x="5872" y="153185"/>
                  </a:lnTo>
                  <a:lnTo>
                    <a:pt x="4620" y="153629"/>
                  </a:lnTo>
                  <a:lnTo>
                    <a:pt x="3080" y="153219"/>
                  </a:lnTo>
                  <a:lnTo>
                    <a:pt x="2054" y="151535"/>
                  </a:lnTo>
                  <a:lnTo>
                    <a:pt x="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4" name="SMARTInkShape-5604"/>
            <p:cNvSpPr/>
            <p:nvPr>
              <p:custDataLst>
                <p:tags r:id="rId52"/>
              </p:custDataLst>
            </p:nvPr>
          </p:nvSpPr>
          <p:spPr>
            <a:xfrm>
              <a:off x="2646699" y="5661718"/>
              <a:ext cx="174684" cy="127842"/>
            </a:xfrm>
            <a:custGeom>
              <a:avLst/>
              <a:gdLst/>
              <a:ahLst/>
              <a:cxnLst/>
              <a:rect l="0" t="0" r="0" b="0"/>
              <a:pathLst>
                <a:path w="174684" h="127842">
                  <a:moveTo>
                    <a:pt x="58401" y="15182"/>
                  </a:moveTo>
                  <a:lnTo>
                    <a:pt x="58401" y="15182"/>
                  </a:lnTo>
                  <a:lnTo>
                    <a:pt x="58401" y="8440"/>
                  </a:lnTo>
                  <a:lnTo>
                    <a:pt x="56520" y="3249"/>
                  </a:lnTo>
                  <a:lnTo>
                    <a:pt x="55030" y="876"/>
                  </a:lnTo>
                  <a:lnTo>
                    <a:pt x="52626" y="0"/>
                  </a:lnTo>
                  <a:lnTo>
                    <a:pt x="46192" y="908"/>
                  </a:lnTo>
                  <a:lnTo>
                    <a:pt x="31265" y="18871"/>
                  </a:lnTo>
                  <a:lnTo>
                    <a:pt x="13437" y="49906"/>
                  </a:lnTo>
                  <a:lnTo>
                    <a:pt x="4785" y="71772"/>
                  </a:lnTo>
                  <a:lnTo>
                    <a:pt x="0" y="91839"/>
                  </a:lnTo>
                  <a:lnTo>
                    <a:pt x="1272" y="113625"/>
                  </a:lnTo>
                  <a:lnTo>
                    <a:pt x="4318" y="121964"/>
                  </a:lnTo>
                  <a:lnTo>
                    <a:pt x="6823" y="123765"/>
                  </a:lnTo>
                  <a:lnTo>
                    <a:pt x="9905" y="124259"/>
                  </a:lnTo>
                  <a:lnTo>
                    <a:pt x="13370" y="123884"/>
                  </a:lnTo>
                  <a:lnTo>
                    <a:pt x="31731" y="113241"/>
                  </a:lnTo>
                  <a:lnTo>
                    <a:pt x="51675" y="93311"/>
                  </a:lnTo>
                  <a:lnTo>
                    <a:pt x="58940" y="81421"/>
                  </a:lnTo>
                  <a:lnTo>
                    <a:pt x="62874" y="72844"/>
                  </a:lnTo>
                  <a:lnTo>
                    <a:pt x="66974" y="69031"/>
                  </a:lnTo>
                  <a:lnTo>
                    <a:pt x="69055" y="69426"/>
                  </a:lnTo>
                  <a:lnTo>
                    <a:pt x="73249" y="73626"/>
                  </a:lnTo>
                  <a:lnTo>
                    <a:pt x="92594" y="96857"/>
                  </a:lnTo>
                  <a:lnTo>
                    <a:pt x="122223" y="118078"/>
                  </a:lnTo>
                  <a:lnTo>
                    <a:pt x="140341" y="125788"/>
                  </a:lnTo>
                  <a:lnTo>
                    <a:pt x="150323" y="127841"/>
                  </a:lnTo>
                  <a:lnTo>
                    <a:pt x="154960" y="126271"/>
                  </a:lnTo>
                  <a:lnTo>
                    <a:pt x="163875" y="118883"/>
                  </a:lnTo>
                  <a:lnTo>
                    <a:pt x="173457" y="102822"/>
                  </a:lnTo>
                  <a:lnTo>
                    <a:pt x="174683" y="87059"/>
                  </a:lnTo>
                  <a:lnTo>
                    <a:pt x="171407" y="60234"/>
                  </a:lnTo>
                  <a:lnTo>
                    <a:pt x="163979" y="32626"/>
                  </a:lnTo>
                  <a:lnTo>
                    <a:pt x="153651" y="151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66" name="SMARTInkShape-5605"/>
          <p:cNvSpPr/>
          <p:nvPr>
            <p:custDataLst>
              <p:tags r:id="rId1"/>
            </p:custDataLst>
          </p:nvPr>
        </p:nvSpPr>
        <p:spPr>
          <a:xfrm>
            <a:off x="2044700" y="5676701"/>
            <a:ext cx="197958" cy="101800"/>
          </a:xfrm>
          <a:custGeom>
            <a:avLst/>
            <a:gdLst/>
            <a:ahLst/>
            <a:cxnLst/>
            <a:rect l="0" t="0" r="0" b="0"/>
            <a:pathLst>
              <a:path w="197958" h="101800">
                <a:moveTo>
                  <a:pt x="0" y="63699"/>
                </a:moveTo>
                <a:lnTo>
                  <a:pt x="0" y="63699"/>
                </a:lnTo>
                <a:lnTo>
                  <a:pt x="706" y="57218"/>
                </a:lnTo>
                <a:lnTo>
                  <a:pt x="3371" y="48119"/>
                </a:lnTo>
                <a:lnTo>
                  <a:pt x="10671" y="38900"/>
                </a:lnTo>
                <a:lnTo>
                  <a:pt x="38669" y="12848"/>
                </a:lnTo>
                <a:lnTo>
                  <a:pt x="51053" y="3233"/>
                </a:lnTo>
                <a:lnTo>
                  <a:pt x="56613" y="811"/>
                </a:lnTo>
                <a:lnTo>
                  <a:pt x="66554" y="0"/>
                </a:lnTo>
                <a:lnTo>
                  <a:pt x="71181" y="2183"/>
                </a:lnTo>
                <a:lnTo>
                  <a:pt x="84434" y="15369"/>
                </a:lnTo>
                <a:lnTo>
                  <a:pt x="101554" y="40668"/>
                </a:lnTo>
                <a:lnTo>
                  <a:pt x="121350" y="70805"/>
                </a:lnTo>
                <a:lnTo>
                  <a:pt x="125884" y="86949"/>
                </a:lnTo>
                <a:lnTo>
                  <a:pt x="126779" y="93769"/>
                </a:lnTo>
                <a:lnTo>
                  <a:pt x="126148" y="94329"/>
                </a:lnTo>
                <a:lnTo>
                  <a:pt x="123564" y="94951"/>
                </a:lnTo>
                <a:lnTo>
                  <a:pt x="118182" y="89583"/>
                </a:lnTo>
                <a:lnTo>
                  <a:pt x="109100" y="74661"/>
                </a:lnTo>
                <a:lnTo>
                  <a:pt x="96572" y="44058"/>
                </a:lnTo>
                <a:lnTo>
                  <a:pt x="97719" y="37095"/>
                </a:lnTo>
                <a:lnTo>
                  <a:pt x="99013" y="33263"/>
                </a:lnTo>
                <a:lnTo>
                  <a:pt x="101286" y="30708"/>
                </a:lnTo>
                <a:lnTo>
                  <a:pt x="107575" y="27869"/>
                </a:lnTo>
                <a:lnTo>
                  <a:pt x="136018" y="25898"/>
                </a:lnTo>
                <a:lnTo>
                  <a:pt x="157659" y="27569"/>
                </a:lnTo>
                <a:lnTo>
                  <a:pt x="183935" y="34455"/>
                </a:lnTo>
                <a:lnTo>
                  <a:pt x="188945" y="37853"/>
                </a:lnTo>
                <a:lnTo>
                  <a:pt x="196394" y="47273"/>
                </a:lnTo>
                <a:lnTo>
                  <a:pt x="197957" y="52042"/>
                </a:lnTo>
                <a:lnTo>
                  <a:pt x="197813" y="61105"/>
                </a:lnTo>
                <a:lnTo>
                  <a:pt x="190393" y="77512"/>
                </a:lnTo>
                <a:lnTo>
                  <a:pt x="175887" y="92408"/>
                </a:lnTo>
                <a:lnTo>
                  <a:pt x="164925" y="99015"/>
                </a:lnTo>
                <a:lnTo>
                  <a:pt x="152400" y="10179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79" name="SMARTInkShape-Group1170"/>
          <p:cNvGrpSpPr/>
          <p:nvPr/>
        </p:nvGrpSpPr>
        <p:grpSpPr>
          <a:xfrm>
            <a:off x="688492" y="5335827"/>
            <a:ext cx="903328" cy="664924"/>
            <a:chOff x="688492" y="5335827"/>
            <a:chExt cx="903328" cy="664924"/>
          </a:xfrm>
        </p:grpSpPr>
        <p:sp>
          <p:nvSpPr>
            <p:cNvPr id="267" name="SMARTInkShape-5606"/>
            <p:cNvSpPr/>
            <p:nvPr>
              <p:custDataLst>
                <p:tags r:id="rId35"/>
              </p:custDataLst>
            </p:nvPr>
          </p:nvSpPr>
          <p:spPr>
            <a:xfrm>
              <a:off x="1475146" y="5626100"/>
              <a:ext cx="116674" cy="136807"/>
            </a:xfrm>
            <a:custGeom>
              <a:avLst/>
              <a:gdLst/>
              <a:ahLst/>
              <a:cxnLst/>
              <a:rect l="0" t="0" r="0" b="0"/>
              <a:pathLst>
                <a:path w="116674" h="136807">
                  <a:moveTo>
                    <a:pt x="55204" y="6350"/>
                  </a:moveTo>
                  <a:lnTo>
                    <a:pt x="55204" y="6350"/>
                  </a:lnTo>
                  <a:lnTo>
                    <a:pt x="48462" y="6350"/>
                  </a:lnTo>
                  <a:lnTo>
                    <a:pt x="34156" y="13092"/>
                  </a:lnTo>
                  <a:lnTo>
                    <a:pt x="16512" y="30769"/>
                  </a:lnTo>
                  <a:lnTo>
                    <a:pt x="4621" y="60622"/>
                  </a:lnTo>
                  <a:lnTo>
                    <a:pt x="972" y="82211"/>
                  </a:lnTo>
                  <a:lnTo>
                    <a:pt x="0" y="92908"/>
                  </a:lnTo>
                  <a:lnTo>
                    <a:pt x="4563" y="110437"/>
                  </a:lnTo>
                  <a:lnTo>
                    <a:pt x="8743" y="118074"/>
                  </a:lnTo>
                  <a:lnTo>
                    <a:pt x="22796" y="128443"/>
                  </a:lnTo>
                  <a:lnTo>
                    <a:pt x="48659" y="136365"/>
                  </a:lnTo>
                  <a:lnTo>
                    <a:pt x="64995" y="136806"/>
                  </a:lnTo>
                  <a:lnTo>
                    <a:pt x="79311" y="132299"/>
                  </a:lnTo>
                  <a:lnTo>
                    <a:pt x="99271" y="115086"/>
                  </a:lnTo>
                  <a:lnTo>
                    <a:pt x="111849" y="92112"/>
                  </a:lnTo>
                  <a:lnTo>
                    <a:pt x="116673" y="64060"/>
                  </a:lnTo>
                  <a:lnTo>
                    <a:pt x="111360" y="36776"/>
                  </a:lnTo>
                  <a:lnTo>
                    <a:pt x="100849" y="17560"/>
                  </a:lnTo>
                  <a:lnTo>
                    <a:pt x="91013" y="9451"/>
                  </a:lnTo>
                  <a:lnTo>
                    <a:pt x="7425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8" name="SMARTInkShape-5607"/>
            <p:cNvSpPr/>
            <p:nvPr>
              <p:custDataLst>
                <p:tags r:id="rId36"/>
              </p:custDataLst>
            </p:nvPr>
          </p:nvSpPr>
          <p:spPr>
            <a:xfrm>
              <a:off x="1263650" y="5727700"/>
              <a:ext cx="82551" cy="1"/>
            </a:xfrm>
            <a:custGeom>
              <a:avLst/>
              <a:gdLst/>
              <a:ahLst/>
              <a:cxnLst/>
              <a:rect l="0" t="0" r="0" b="0"/>
              <a:pathLst>
                <a:path w="82551" h="1">
                  <a:moveTo>
                    <a:pt x="0" y="0"/>
                  </a:moveTo>
                  <a:lnTo>
                    <a:pt x="0" y="0"/>
                  </a:lnTo>
                  <a:lnTo>
                    <a:pt x="27437" y="0"/>
                  </a:lnTo>
                  <a:lnTo>
                    <a:pt x="57971" y="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SMARTInkShape-5608"/>
            <p:cNvSpPr/>
            <p:nvPr>
              <p:custDataLst>
                <p:tags r:id="rId37"/>
              </p:custDataLst>
            </p:nvPr>
          </p:nvSpPr>
          <p:spPr>
            <a:xfrm>
              <a:off x="1263650" y="5679592"/>
              <a:ext cx="76201" cy="10009"/>
            </a:xfrm>
            <a:custGeom>
              <a:avLst/>
              <a:gdLst/>
              <a:ahLst/>
              <a:cxnLst/>
              <a:rect l="0" t="0" r="0" b="0"/>
              <a:pathLst>
                <a:path w="76201" h="10009">
                  <a:moveTo>
                    <a:pt x="0" y="3658"/>
                  </a:moveTo>
                  <a:lnTo>
                    <a:pt x="0" y="3658"/>
                  </a:lnTo>
                  <a:lnTo>
                    <a:pt x="0" y="287"/>
                  </a:lnTo>
                  <a:lnTo>
                    <a:pt x="1411" y="0"/>
                  </a:lnTo>
                  <a:lnTo>
                    <a:pt x="27437" y="7608"/>
                  </a:lnTo>
                  <a:lnTo>
                    <a:pt x="56089" y="9534"/>
                  </a:lnTo>
                  <a:lnTo>
                    <a:pt x="76200" y="10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SMARTInkShape-5609"/>
            <p:cNvSpPr/>
            <p:nvPr>
              <p:custDataLst>
                <p:tags r:id="rId38"/>
              </p:custDataLst>
            </p:nvPr>
          </p:nvSpPr>
          <p:spPr>
            <a:xfrm>
              <a:off x="1043067" y="5918200"/>
              <a:ext cx="61834" cy="31751"/>
            </a:xfrm>
            <a:custGeom>
              <a:avLst/>
              <a:gdLst/>
              <a:ahLst/>
              <a:cxnLst/>
              <a:rect l="0" t="0" r="0" b="0"/>
              <a:pathLst>
                <a:path w="61834" h="31751">
                  <a:moveTo>
                    <a:pt x="23733" y="0"/>
                  </a:moveTo>
                  <a:lnTo>
                    <a:pt x="23733" y="0"/>
                  </a:lnTo>
                  <a:lnTo>
                    <a:pt x="3960" y="14305"/>
                  </a:lnTo>
                  <a:lnTo>
                    <a:pt x="834" y="18822"/>
                  </a:lnTo>
                  <a:lnTo>
                    <a:pt x="0" y="21015"/>
                  </a:lnTo>
                  <a:lnTo>
                    <a:pt x="150" y="22476"/>
                  </a:lnTo>
                  <a:lnTo>
                    <a:pt x="956" y="23451"/>
                  </a:lnTo>
                  <a:lnTo>
                    <a:pt x="10689" y="28386"/>
                  </a:lnTo>
                  <a:lnTo>
                    <a:pt x="39939" y="31454"/>
                  </a:lnTo>
                  <a:lnTo>
                    <a:pt x="61833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SMARTInkShape-5610"/>
            <p:cNvSpPr/>
            <p:nvPr>
              <p:custDataLst>
                <p:tags r:id="rId39"/>
              </p:custDataLst>
            </p:nvPr>
          </p:nvSpPr>
          <p:spPr>
            <a:xfrm>
              <a:off x="1028700" y="5882791"/>
              <a:ext cx="101601" cy="22710"/>
            </a:xfrm>
            <a:custGeom>
              <a:avLst/>
              <a:gdLst/>
              <a:ahLst/>
              <a:cxnLst/>
              <a:rect l="0" t="0" r="0" b="0"/>
              <a:pathLst>
                <a:path w="101601" h="22710">
                  <a:moveTo>
                    <a:pt x="0" y="3659"/>
                  </a:moveTo>
                  <a:lnTo>
                    <a:pt x="0" y="3659"/>
                  </a:lnTo>
                  <a:lnTo>
                    <a:pt x="0" y="288"/>
                  </a:lnTo>
                  <a:lnTo>
                    <a:pt x="706" y="0"/>
                  </a:lnTo>
                  <a:lnTo>
                    <a:pt x="25417" y="10290"/>
                  </a:lnTo>
                  <a:lnTo>
                    <a:pt x="50805" y="16442"/>
                  </a:lnTo>
                  <a:lnTo>
                    <a:pt x="77926" y="21471"/>
                  </a:lnTo>
                  <a:lnTo>
                    <a:pt x="101600" y="227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2" name="SMARTInkShape-5611"/>
            <p:cNvSpPr/>
            <p:nvPr>
              <p:custDataLst>
                <p:tags r:id="rId40"/>
              </p:custDataLst>
            </p:nvPr>
          </p:nvSpPr>
          <p:spPr>
            <a:xfrm>
              <a:off x="1066800" y="5892800"/>
              <a:ext cx="6351" cy="107951"/>
            </a:xfrm>
            <a:custGeom>
              <a:avLst/>
              <a:gdLst/>
              <a:ahLst/>
              <a:cxnLst/>
              <a:rect l="0" t="0" r="0" b="0"/>
              <a:pathLst>
                <a:path w="6351" h="107951">
                  <a:moveTo>
                    <a:pt x="6350" y="0"/>
                  </a:moveTo>
                  <a:lnTo>
                    <a:pt x="6350" y="0"/>
                  </a:lnTo>
                  <a:lnTo>
                    <a:pt x="6350" y="24419"/>
                  </a:lnTo>
                  <a:lnTo>
                    <a:pt x="2979" y="50901"/>
                  </a:lnTo>
                  <a:lnTo>
                    <a:pt x="589" y="81316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3" name="SMARTInkShape-5612"/>
            <p:cNvSpPr/>
            <p:nvPr>
              <p:custDataLst>
                <p:tags r:id="rId41"/>
              </p:custDataLst>
            </p:nvPr>
          </p:nvSpPr>
          <p:spPr>
            <a:xfrm>
              <a:off x="858996" y="5835650"/>
              <a:ext cx="135343" cy="119823"/>
            </a:xfrm>
            <a:custGeom>
              <a:avLst/>
              <a:gdLst/>
              <a:ahLst/>
              <a:cxnLst/>
              <a:rect l="0" t="0" r="0" b="0"/>
              <a:pathLst>
                <a:path w="135343" h="119823">
                  <a:moveTo>
                    <a:pt x="30004" y="12700"/>
                  </a:moveTo>
                  <a:lnTo>
                    <a:pt x="30004" y="12700"/>
                  </a:lnTo>
                  <a:lnTo>
                    <a:pt x="30004" y="9329"/>
                  </a:lnTo>
                  <a:lnTo>
                    <a:pt x="28593" y="9747"/>
                  </a:lnTo>
                  <a:lnTo>
                    <a:pt x="23262" y="13974"/>
                  </a:lnTo>
                  <a:lnTo>
                    <a:pt x="12327" y="34401"/>
                  </a:lnTo>
                  <a:lnTo>
                    <a:pt x="6155" y="54801"/>
                  </a:lnTo>
                  <a:lnTo>
                    <a:pt x="595" y="84441"/>
                  </a:lnTo>
                  <a:lnTo>
                    <a:pt x="0" y="98912"/>
                  </a:lnTo>
                  <a:lnTo>
                    <a:pt x="2088" y="110048"/>
                  </a:lnTo>
                  <a:lnTo>
                    <a:pt x="4338" y="112876"/>
                  </a:lnTo>
                  <a:lnTo>
                    <a:pt x="7249" y="114057"/>
                  </a:lnTo>
                  <a:lnTo>
                    <a:pt x="10600" y="114137"/>
                  </a:lnTo>
                  <a:lnTo>
                    <a:pt x="19969" y="108583"/>
                  </a:lnTo>
                  <a:lnTo>
                    <a:pt x="39860" y="87771"/>
                  </a:lnTo>
                  <a:lnTo>
                    <a:pt x="52869" y="57620"/>
                  </a:lnTo>
                  <a:lnTo>
                    <a:pt x="53714" y="55345"/>
                  </a:lnTo>
                  <a:lnTo>
                    <a:pt x="53572" y="53831"/>
                  </a:lnTo>
                  <a:lnTo>
                    <a:pt x="52772" y="52821"/>
                  </a:lnTo>
                  <a:lnTo>
                    <a:pt x="51532" y="52147"/>
                  </a:lnTo>
                  <a:lnTo>
                    <a:pt x="50155" y="58924"/>
                  </a:lnTo>
                  <a:lnTo>
                    <a:pt x="49905" y="84769"/>
                  </a:lnTo>
                  <a:lnTo>
                    <a:pt x="52490" y="96238"/>
                  </a:lnTo>
                  <a:lnTo>
                    <a:pt x="59753" y="106507"/>
                  </a:lnTo>
                  <a:lnTo>
                    <a:pt x="64654" y="111221"/>
                  </a:lnTo>
                  <a:lnTo>
                    <a:pt x="75743" y="116460"/>
                  </a:lnTo>
                  <a:lnTo>
                    <a:pt x="100109" y="119822"/>
                  </a:lnTo>
                  <a:lnTo>
                    <a:pt x="115609" y="117033"/>
                  </a:lnTo>
                  <a:lnTo>
                    <a:pt x="124730" y="107989"/>
                  </a:lnTo>
                  <a:lnTo>
                    <a:pt x="132077" y="94562"/>
                  </a:lnTo>
                  <a:lnTo>
                    <a:pt x="135342" y="79187"/>
                  </a:lnTo>
                  <a:lnTo>
                    <a:pt x="133809" y="47922"/>
                  </a:lnTo>
                  <a:lnTo>
                    <a:pt x="125516" y="21961"/>
                  </a:lnTo>
                  <a:lnTo>
                    <a:pt x="118080" y="11406"/>
                  </a:lnTo>
                  <a:lnTo>
                    <a:pt x="110776" y="5069"/>
                  </a:lnTo>
                  <a:lnTo>
                    <a:pt x="9985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4" name="SMARTInkShape-5613"/>
            <p:cNvSpPr/>
            <p:nvPr>
              <p:custDataLst>
                <p:tags r:id="rId42"/>
              </p:custDataLst>
            </p:nvPr>
          </p:nvSpPr>
          <p:spPr>
            <a:xfrm>
              <a:off x="694892" y="5762391"/>
              <a:ext cx="156009" cy="199800"/>
            </a:xfrm>
            <a:custGeom>
              <a:avLst/>
              <a:gdLst/>
              <a:ahLst/>
              <a:cxnLst/>
              <a:rect l="0" t="0" r="0" b="0"/>
              <a:pathLst>
                <a:path w="156009" h="199800">
                  <a:moveTo>
                    <a:pt x="105208" y="85959"/>
                  </a:moveTo>
                  <a:lnTo>
                    <a:pt x="105208" y="85959"/>
                  </a:lnTo>
                  <a:lnTo>
                    <a:pt x="101837" y="79217"/>
                  </a:lnTo>
                  <a:lnTo>
                    <a:pt x="89628" y="68282"/>
                  </a:lnTo>
                  <a:lnTo>
                    <a:pt x="80409" y="63992"/>
                  </a:lnTo>
                  <a:lnTo>
                    <a:pt x="75976" y="62847"/>
                  </a:lnTo>
                  <a:lnTo>
                    <a:pt x="67286" y="63457"/>
                  </a:lnTo>
                  <a:lnTo>
                    <a:pt x="62994" y="64608"/>
                  </a:lnTo>
                  <a:lnTo>
                    <a:pt x="40097" y="83082"/>
                  </a:lnTo>
                  <a:lnTo>
                    <a:pt x="21083" y="114270"/>
                  </a:lnTo>
                  <a:lnTo>
                    <a:pt x="11140" y="136171"/>
                  </a:lnTo>
                  <a:lnTo>
                    <a:pt x="1371" y="164572"/>
                  </a:lnTo>
                  <a:lnTo>
                    <a:pt x="0" y="172234"/>
                  </a:lnTo>
                  <a:lnTo>
                    <a:pt x="497" y="178048"/>
                  </a:lnTo>
                  <a:lnTo>
                    <a:pt x="2240" y="182630"/>
                  </a:lnTo>
                  <a:lnTo>
                    <a:pt x="4813" y="186389"/>
                  </a:lnTo>
                  <a:lnTo>
                    <a:pt x="8644" y="187485"/>
                  </a:lnTo>
                  <a:lnTo>
                    <a:pt x="18547" y="184938"/>
                  </a:lnTo>
                  <a:lnTo>
                    <a:pt x="36021" y="172201"/>
                  </a:lnTo>
                  <a:lnTo>
                    <a:pt x="54605" y="144908"/>
                  </a:lnTo>
                  <a:lnTo>
                    <a:pt x="67195" y="120155"/>
                  </a:lnTo>
                  <a:lnTo>
                    <a:pt x="79141" y="92690"/>
                  </a:lnTo>
                  <a:lnTo>
                    <a:pt x="89154" y="64022"/>
                  </a:lnTo>
                  <a:lnTo>
                    <a:pt x="96427" y="38579"/>
                  </a:lnTo>
                  <a:lnTo>
                    <a:pt x="106845" y="6986"/>
                  </a:lnTo>
                  <a:lnTo>
                    <a:pt x="110161" y="0"/>
                  </a:lnTo>
                  <a:lnTo>
                    <a:pt x="97559" y="30721"/>
                  </a:lnTo>
                  <a:lnTo>
                    <a:pt x="89814" y="55764"/>
                  </a:lnTo>
                  <a:lnTo>
                    <a:pt x="81668" y="83358"/>
                  </a:lnTo>
                  <a:lnTo>
                    <a:pt x="75226" y="112084"/>
                  </a:lnTo>
                  <a:lnTo>
                    <a:pt x="71421" y="139903"/>
                  </a:lnTo>
                  <a:lnTo>
                    <a:pt x="72083" y="164027"/>
                  </a:lnTo>
                  <a:lnTo>
                    <a:pt x="78491" y="180863"/>
                  </a:lnTo>
                  <a:lnTo>
                    <a:pt x="83164" y="187328"/>
                  </a:lnTo>
                  <a:lnTo>
                    <a:pt x="97762" y="196393"/>
                  </a:lnTo>
                  <a:lnTo>
                    <a:pt x="106594" y="199799"/>
                  </a:lnTo>
                  <a:lnTo>
                    <a:pt x="125815" y="197937"/>
                  </a:lnTo>
                  <a:lnTo>
                    <a:pt x="156008" y="1875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5" name="SMARTInkShape-5614"/>
            <p:cNvSpPr/>
            <p:nvPr>
              <p:custDataLst>
                <p:tags r:id="rId43"/>
              </p:custDataLst>
            </p:nvPr>
          </p:nvSpPr>
          <p:spPr>
            <a:xfrm>
              <a:off x="688492" y="5683534"/>
              <a:ext cx="371959" cy="12417"/>
            </a:xfrm>
            <a:custGeom>
              <a:avLst/>
              <a:gdLst/>
              <a:ahLst/>
              <a:cxnLst/>
              <a:rect l="0" t="0" r="0" b="0"/>
              <a:pathLst>
                <a:path w="371959" h="12417">
                  <a:moveTo>
                    <a:pt x="3658" y="12416"/>
                  </a:moveTo>
                  <a:lnTo>
                    <a:pt x="3658" y="12416"/>
                  </a:lnTo>
                  <a:lnTo>
                    <a:pt x="287" y="9045"/>
                  </a:lnTo>
                  <a:lnTo>
                    <a:pt x="0" y="8052"/>
                  </a:lnTo>
                  <a:lnTo>
                    <a:pt x="514" y="7390"/>
                  </a:lnTo>
                  <a:lnTo>
                    <a:pt x="14015" y="4576"/>
                  </a:lnTo>
                  <a:lnTo>
                    <a:pt x="36484" y="1876"/>
                  </a:lnTo>
                  <a:lnTo>
                    <a:pt x="52353" y="1155"/>
                  </a:lnTo>
                  <a:lnTo>
                    <a:pt x="69988" y="676"/>
                  </a:lnTo>
                  <a:lnTo>
                    <a:pt x="89506" y="355"/>
                  </a:lnTo>
                  <a:lnTo>
                    <a:pt x="110279" y="143"/>
                  </a:lnTo>
                  <a:lnTo>
                    <a:pt x="131889" y="0"/>
                  </a:lnTo>
                  <a:lnTo>
                    <a:pt x="156173" y="611"/>
                  </a:lnTo>
                  <a:lnTo>
                    <a:pt x="182240" y="1724"/>
                  </a:lnTo>
                  <a:lnTo>
                    <a:pt x="209496" y="3171"/>
                  </a:lnTo>
                  <a:lnTo>
                    <a:pt x="233311" y="4136"/>
                  </a:lnTo>
                  <a:lnTo>
                    <a:pt x="254832" y="4778"/>
                  </a:lnTo>
                  <a:lnTo>
                    <a:pt x="274824" y="5208"/>
                  </a:lnTo>
                  <a:lnTo>
                    <a:pt x="292386" y="5494"/>
                  </a:lnTo>
                  <a:lnTo>
                    <a:pt x="323187" y="5813"/>
                  </a:lnTo>
                  <a:lnTo>
                    <a:pt x="350844" y="5990"/>
                  </a:lnTo>
                  <a:lnTo>
                    <a:pt x="371958" y="60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SMARTInkShape-5615"/>
            <p:cNvSpPr/>
            <p:nvPr>
              <p:custDataLst>
                <p:tags r:id="rId44"/>
              </p:custDataLst>
            </p:nvPr>
          </p:nvSpPr>
          <p:spPr>
            <a:xfrm>
              <a:off x="966965" y="5492750"/>
              <a:ext cx="144286" cy="19051"/>
            </a:xfrm>
            <a:custGeom>
              <a:avLst/>
              <a:gdLst/>
              <a:ahLst/>
              <a:cxnLst/>
              <a:rect l="0" t="0" r="0" b="0"/>
              <a:pathLst>
                <a:path w="144286" h="19051">
                  <a:moveTo>
                    <a:pt x="10935" y="0"/>
                  </a:moveTo>
                  <a:lnTo>
                    <a:pt x="10935" y="0"/>
                  </a:lnTo>
                  <a:lnTo>
                    <a:pt x="0" y="0"/>
                  </a:lnTo>
                  <a:lnTo>
                    <a:pt x="31647" y="0"/>
                  </a:lnTo>
                  <a:lnTo>
                    <a:pt x="52596" y="1881"/>
                  </a:lnTo>
                  <a:lnTo>
                    <a:pt x="75312" y="5069"/>
                  </a:lnTo>
                  <a:lnTo>
                    <a:pt x="106523" y="10831"/>
                  </a:lnTo>
                  <a:lnTo>
                    <a:pt x="136752" y="17828"/>
                  </a:lnTo>
                  <a:lnTo>
                    <a:pt x="144285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SMARTInkShape-5616"/>
            <p:cNvSpPr/>
            <p:nvPr>
              <p:custDataLst>
                <p:tags r:id="rId45"/>
              </p:custDataLst>
            </p:nvPr>
          </p:nvSpPr>
          <p:spPr>
            <a:xfrm>
              <a:off x="971696" y="5335827"/>
              <a:ext cx="122618" cy="240863"/>
            </a:xfrm>
            <a:custGeom>
              <a:avLst/>
              <a:gdLst/>
              <a:ahLst/>
              <a:cxnLst/>
              <a:rect l="0" t="0" r="0" b="0"/>
              <a:pathLst>
                <a:path w="122618" h="240863">
                  <a:moveTo>
                    <a:pt x="69704" y="55323"/>
                  </a:moveTo>
                  <a:lnTo>
                    <a:pt x="69704" y="55323"/>
                  </a:lnTo>
                  <a:lnTo>
                    <a:pt x="66333" y="51952"/>
                  </a:lnTo>
                  <a:lnTo>
                    <a:pt x="64635" y="51664"/>
                  </a:lnTo>
                  <a:lnTo>
                    <a:pt x="62797" y="52178"/>
                  </a:lnTo>
                  <a:lnTo>
                    <a:pt x="56756" y="56747"/>
                  </a:lnTo>
                  <a:lnTo>
                    <a:pt x="44664" y="68186"/>
                  </a:lnTo>
                  <a:lnTo>
                    <a:pt x="33646" y="88321"/>
                  </a:lnTo>
                  <a:lnTo>
                    <a:pt x="24045" y="113733"/>
                  </a:lnTo>
                  <a:lnTo>
                    <a:pt x="15074" y="141491"/>
                  </a:lnTo>
                  <a:lnTo>
                    <a:pt x="8265" y="168408"/>
                  </a:lnTo>
                  <a:lnTo>
                    <a:pt x="3592" y="192367"/>
                  </a:lnTo>
                  <a:lnTo>
                    <a:pt x="182" y="223474"/>
                  </a:lnTo>
                  <a:lnTo>
                    <a:pt x="0" y="225306"/>
                  </a:lnTo>
                  <a:lnTo>
                    <a:pt x="5658" y="200430"/>
                  </a:lnTo>
                  <a:lnTo>
                    <a:pt x="12076" y="179082"/>
                  </a:lnTo>
                  <a:lnTo>
                    <a:pt x="16469" y="163934"/>
                  </a:lnTo>
                  <a:lnTo>
                    <a:pt x="21514" y="146075"/>
                  </a:lnTo>
                  <a:lnTo>
                    <a:pt x="26994" y="126408"/>
                  </a:lnTo>
                  <a:lnTo>
                    <a:pt x="32764" y="106240"/>
                  </a:lnTo>
                  <a:lnTo>
                    <a:pt x="38727" y="85741"/>
                  </a:lnTo>
                  <a:lnTo>
                    <a:pt x="44820" y="65019"/>
                  </a:lnTo>
                  <a:lnTo>
                    <a:pt x="53470" y="34467"/>
                  </a:lnTo>
                  <a:lnTo>
                    <a:pt x="60426" y="7045"/>
                  </a:lnTo>
                  <a:lnTo>
                    <a:pt x="62053" y="0"/>
                  </a:lnTo>
                  <a:lnTo>
                    <a:pt x="62486" y="96"/>
                  </a:lnTo>
                  <a:lnTo>
                    <a:pt x="62776" y="1572"/>
                  </a:lnTo>
                  <a:lnTo>
                    <a:pt x="58876" y="32110"/>
                  </a:lnTo>
                  <a:lnTo>
                    <a:pt x="57836" y="61940"/>
                  </a:lnTo>
                  <a:lnTo>
                    <a:pt x="58970" y="78078"/>
                  </a:lnTo>
                  <a:lnTo>
                    <a:pt x="61137" y="94482"/>
                  </a:lnTo>
                  <a:lnTo>
                    <a:pt x="63993" y="111062"/>
                  </a:lnTo>
                  <a:lnTo>
                    <a:pt x="67308" y="127760"/>
                  </a:lnTo>
                  <a:lnTo>
                    <a:pt x="70929" y="144537"/>
                  </a:lnTo>
                  <a:lnTo>
                    <a:pt x="78715" y="176112"/>
                  </a:lnTo>
                  <a:lnTo>
                    <a:pt x="86879" y="201906"/>
                  </a:lnTo>
                  <a:lnTo>
                    <a:pt x="98975" y="219484"/>
                  </a:lnTo>
                  <a:lnTo>
                    <a:pt x="114125" y="235431"/>
                  </a:lnTo>
                  <a:lnTo>
                    <a:pt x="116251" y="238895"/>
                  </a:lnTo>
                  <a:lnTo>
                    <a:pt x="118374" y="240499"/>
                  </a:lnTo>
                  <a:lnTo>
                    <a:pt x="120495" y="240862"/>
                  </a:lnTo>
                  <a:lnTo>
                    <a:pt x="122615" y="240399"/>
                  </a:lnTo>
                  <a:lnTo>
                    <a:pt x="122617" y="237973"/>
                  </a:lnTo>
                  <a:lnTo>
                    <a:pt x="114154" y="2204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SMARTInkShape-5617"/>
            <p:cNvSpPr/>
            <p:nvPr>
              <p:custDataLst>
                <p:tags r:id="rId46"/>
              </p:custDataLst>
            </p:nvPr>
          </p:nvSpPr>
          <p:spPr>
            <a:xfrm>
              <a:off x="712001" y="5355622"/>
              <a:ext cx="221450" cy="267247"/>
            </a:xfrm>
            <a:custGeom>
              <a:avLst/>
              <a:gdLst/>
              <a:ahLst/>
              <a:cxnLst/>
              <a:rect l="0" t="0" r="0" b="0"/>
              <a:pathLst>
                <a:path w="221450" h="267247">
                  <a:moveTo>
                    <a:pt x="132549" y="187928"/>
                  </a:moveTo>
                  <a:lnTo>
                    <a:pt x="132549" y="187928"/>
                  </a:lnTo>
                  <a:lnTo>
                    <a:pt x="123760" y="174113"/>
                  </a:lnTo>
                  <a:lnTo>
                    <a:pt x="115943" y="166971"/>
                  </a:lnTo>
                  <a:lnTo>
                    <a:pt x="91796" y="156638"/>
                  </a:lnTo>
                  <a:lnTo>
                    <a:pt x="77042" y="153560"/>
                  </a:lnTo>
                  <a:lnTo>
                    <a:pt x="63429" y="154544"/>
                  </a:lnTo>
                  <a:lnTo>
                    <a:pt x="40494" y="162436"/>
                  </a:lnTo>
                  <a:lnTo>
                    <a:pt x="22567" y="173711"/>
                  </a:lnTo>
                  <a:lnTo>
                    <a:pt x="8318" y="192731"/>
                  </a:lnTo>
                  <a:lnTo>
                    <a:pt x="1901" y="216241"/>
                  </a:lnTo>
                  <a:lnTo>
                    <a:pt x="0" y="241081"/>
                  </a:lnTo>
                  <a:lnTo>
                    <a:pt x="3318" y="254120"/>
                  </a:lnTo>
                  <a:lnTo>
                    <a:pt x="6178" y="259572"/>
                  </a:lnTo>
                  <a:lnTo>
                    <a:pt x="10907" y="263208"/>
                  </a:lnTo>
                  <a:lnTo>
                    <a:pt x="23688" y="267246"/>
                  </a:lnTo>
                  <a:lnTo>
                    <a:pt x="38776" y="265279"/>
                  </a:lnTo>
                  <a:lnTo>
                    <a:pt x="54889" y="258290"/>
                  </a:lnTo>
                  <a:lnTo>
                    <a:pt x="71457" y="245776"/>
                  </a:lnTo>
                  <a:lnTo>
                    <a:pt x="88229" y="225162"/>
                  </a:lnTo>
                  <a:lnTo>
                    <a:pt x="104385" y="198126"/>
                  </a:lnTo>
                  <a:lnTo>
                    <a:pt x="111656" y="182027"/>
                  </a:lnTo>
                  <a:lnTo>
                    <a:pt x="118620" y="164944"/>
                  </a:lnTo>
                  <a:lnTo>
                    <a:pt x="124674" y="147205"/>
                  </a:lnTo>
                  <a:lnTo>
                    <a:pt x="130122" y="129028"/>
                  </a:lnTo>
                  <a:lnTo>
                    <a:pt x="135164" y="110562"/>
                  </a:lnTo>
                  <a:lnTo>
                    <a:pt x="139231" y="92607"/>
                  </a:lnTo>
                  <a:lnTo>
                    <a:pt x="142648" y="74991"/>
                  </a:lnTo>
                  <a:lnTo>
                    <a:pt x="148327" y="43895"/>
                  </a:lnTo>
                  <a:lnTo>
                    <a:pt x="155490" y="15900"/>
                  </a:lnTo>
                  <a:lnTo>
                    <a:pt x="163000" y="0"/>
                  </a:lnTo>
                  <a:lnTo>
                    <a:pt x="152195" y="27278"/>
                  </a:lnTo>
                  <a:lnTo>
                    <a:pt x="146925" y="48795"/>
                  </a:lnTo>
                  <a:lnTo>
                    <a:pt x="139879" y="79524"/>
                  </a:lnTo>
                  <a:lnTo>
                    <a:pt x="137436" y="96609"/>
                  </a:lnTo>
                  <a:lnTo>
                    <a:pt x="135807" y="114350"/>
                  </a:lnTo>
                  <a:lnTo>
                    <a:pt x="134721" y="132525"/>
                  </a:lnTo>
                  <a:lnTo>
                    <a:pt x="133291" y="149582"/>
                  </a:lnTo>
                  <a:lnTo>
                    <a:pt x="131633" y="165891"/>
                  </a:lnTo>
                  <a:lnTo>
                    <a:pt x="128614" y="195067"/>
                  </a:lnTo>
                  <a:lnTo>
                    <a:pt x="127620" y="225948"/>
                  </a:lnTo>
                  <a:lnTo>
                    <a:pt x="129888" y="239163"/>
                  </a:lnTo>
                  <a:lnTo>
                    <a:pt x="132892" y="243956"/>
                  </a:lnTo>
                  <a:lnTo>
                    <a:pt x="141874" y="251165"/>
                  </a:lnTo>
                  <a:lnTo>
                    <a:pt x="162201" y="255818"/>
                  </a:lnTo>
                  <a:lnTo>
                    <a:pt x="186099" y="250456"/>
                  </a:lnTo>
                  <a:lnTo>
                    <a:pt x="221449" y="2323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80" name="SMARTInkShape-5618"/>
          <p:cNvSpPr/>
          <p:nvPr>
            <p:custDataLst>
              <p:tags r:id="rId2"/>
            </p:custDataLst>
          </p:nvPr>
        </p:nvSpPr>
        <p:spPr>
          <a:xfrm>
            <a:off x="2426953" y="1483071"/>
            <a:ext cx="41876" cy="43755"/>
          </a:xfrm>
          <a:custGeom>
            <a:avLst/>
            <a:gdLst/>
            <a:ahLst/>
            <a:cxnLst/>
            <a:rect l="0" t="0" r="0" b="0"/>
            <a:pathLst>
              <a:path w="41876" h="43755">
                <a:moveTo>
                  <a:pt x="24147" y="15529"/>
                </a:moveTo>
                <a:lnTo>
                  <a:pt x="24147" y="15529"/>
                </a:lnTo>
                <a:lnTo>
                  <a:pt x="24147" y="12158"/>
                </a:lnTo>
                <a:lnTo>
                  <a:pt x="23442" y="11165"/>
                </a:lnTo>
                <a:lnTo>
                  <a:pt x="22266" y="10503"/>
                </a:lnTo>
                <a:lnTo>
                  <a:pt x="20776" y="10062"/>
                </a:lnTo>
                <a:lnTo>
                  <a:pt x="19078" y="10473"/>
                </a:lnTo>
                <a:lnTo>
                  <a:pt x="15309" y="12812"/>
                </a:lnTo>
                <a:lnTo>
                  <a:pt x="14022" y="14423"/>
                </a:lnTo>
                <a:lnTo>
                  <a:pt x="12592" y="18095"/>
                </a:lnTo>
                <a:lnTo>
                  <a:pt x="11548" y="30385"/>
                </a:lnTo>
                <a:lnTo>
                  <a:pt x="13373" y="34597"/>
                </a:lnTo>
                <a:lnTo>
                  <a:pt x="14848" y="36707"/>
                </a:lnTo>
                <a:lnTo>
                  <a:pt x="23665" y="43049"/>
                </a:lnTo>
                <a:lnTo>
                  <a:pt x="26648" y="43754"/>
                </a:lnTo>
                <a:lnTo>
                  <a:pt x="29342" y="43518"/>
                </a:lnTo>
                <a:lnTo>
                  <a:pt x="40223" y="40564"/>
                </a:lnTo>
                <a:lnTo>
                  <a:pt x="41214" y="39275"/>
                </a:lnTo>
                <a:lnTo>
                  <a:pt x="41875" y="37710"/>
                </a:lnTo>
                <a:lnTo>
                  <a:pt x="41610" y="35960"/>
                </a:lnTo>
                <a:lnTo>
                  <a:pt x="39434" y="32136"/>
                </a:lnTo>
                <a:lnTo>
                  <a:pt x="30872" y="26016"/>
                </a:lnTo>
                <a:lnTo>
                  <a:pt x="22769" y="23105"/>
                </a:lnTo>
                <a:lnTo>
                  <a:pt x="15899" y="22242"/>
                </a:lnTo>
                <a:lnTo>
                  <a:pt x="13709" y="23532"/>
                </a:lnTo>
                <a:lnTo>
                  <a:pt x="6371" y="32845"/>
                </a:lnTo>
                <a:lnTo>
                  <a:pt x="6652" y="34129"/>
                </a:lnTo>
                <a:lnTo>
                  <a:pt x="8845" y="37436"/>
                </a:lnTo>
                <a:lnTo>
                  <a:pt x="12172" y="39377"/>
                </a:lnTo>
                <a:lnTo>
                  <a:pt x="20057" y="40622"/>
                </a:lnTo>
                <a:lnTo>
                  <a:pt x="24211" y="38911"/>
                </a:lnTo>
                <a:lnTo>
                  <a:pt x="32626" y="32064"/>
                </a:lnTo>
                <a:lnTo>
                  <a:pt x="33328" y="30080"/>
                </a:lnTo>
                <a:lnTo>
                  <a:pt x="33090" y="28052"/>
                </a:lnTo>
                <a:lnTo>
                  <a:pt x="23818" y="10487"/>
                </a:lnTo>
                <a:lnTo>
                  <a:pt x="19767" y="6233"/>
                </a:lnTo>
                <a:lnTo>
                  <a:pt x="15615" y="4342"/>
                </a:lnTo>
                <a:lnTo>
                  <a:pt x="13520" y="4543"/>
                </a:lnTo>
                <a:lnTo>
                  <a:pt x="9311" y="6648"/>
                </a:lnTo>
                <a:lnTo>
                  <a:pt x="2975" y="15171"/>
                </a:lnTo>
                <a:lnTo>
                  <a:pt x="0" y="23262"/>
                </a:lnTo>
                <a:lnTo>
                  <a:pt x="993" y="24918"/>
                </a:lnTo>
                <a:lnTo>
                  <a:pt x="3067" y="26021"/>
                </a:lnTo>
                <a:lnTo>
                  <a:pt x="22645" y="28035"/>
                </a:lnTo>
                <a:lnTo>
                  <a:pt x="25262" y="28100"/>
                </a:lnTo>
                <a:lnTo>
                  <a:pt x="30052" y="26290"/>
                </a:lnTo>
                <a:lnTo>
                  <a:pt x="32317" y="24820"/>
                </a:lnTo>
                <a:lnTo>
                  <a:pt x="33827" y="23134"/>
                </a:lnTo>
                <a:lnTo>
                  <a:pt x="35505" y="19379"/>
                </a:lnTo>
                <a:lnTo>
                  <a:pt x="35247" y="17390"/>
                </a:lnTo>
                <a:lnTo>
                  <a:pt x="33078" y="13299"/>
                </a:lnTo>
                <a:lnTo>
                  <a:pt x="16418" y="702"/>
                </a:lnTo>
                <a:lnTo>
                  <a:pt x="14056" y="0"/>
                </a:lnTo>
                <a:lnTo>
                  <a:pt x="11775" y="238"/>
                </a:lnTo>
                <a:lnTo>
                  <a:pt x="9549" y="1101"/>
                </a:lnTo>
                <a:lnTo>
                  <a:pt x="8065" y="3088"/>
                </a:lnTo>
                <a:lnTo>
                  <a:pt x="6416" y="9059"/>
                </a:lnTo>
                <a:lnTo>
                  <a:pt x="5488" y="20354"/>
                </a:lnTo>
                <a:lnTo>
                  <a:pt x="7152" y="26610"/>
                </a:lnTo>
                <a:lnTo>
                  <a:pt x="8584" y="29267"/>
                </a:lnTo>
                <a:lnTo>
                  <a:pt x="10244" y="31037"/>
                </a:lnTo>
                <a:lnTo>
                  <a:pt x="13970" y="33005"/>
                </a:lnTo>
                <a:lnTo>
                  <a:pt x="23405" y="34113"/>
                </a:lnTo>
                <a:lnTo>
                  <a:pt x="29227" y="32490"/>
                </a:lnTo>
                <a:lnTo>
                  <a:pt x="31767" y="31070"/>
                </a:lnTo>
                <a:lnTo>
                  <a:pt x="33460" y="29417"/>
                </a:lnTo>
                <a:lnTo>
                  <a:pt x="35342" y="25700"/>
                </a:lnTo>
                <a:lnTo>
                  <a:pt x="35138" y="23721"/>
                </a:lnTo>
                <a:lnTo>
                  <a:pt x="27877" y="10005"/>
                </a:lnTo>
                <a:lnTo>
                  <a:pt x="25222" y="7613"/>
                </a:lnTo>
                <a:lnTo>
                  <a:pt x="18510" y="4955"/>
                </a:lnTo>
                <a:lnTo>
                  <a:pt x="15450" y="4952"/>
                </a:lnTo>
                <a:lnTo>
                  <a:pt x="10169" y="6830"/>
                </a:lnTo>
                <a:lnTo>
                  <a:pt x="8478" y="9024"/>
                </a:lnTo>
                <a:lnTo>
                  <a:pt x="6099" y="18149"/>
                </a:lnTo>
                <a:lnTo>
                  <a:pt x="5542" y="23278"/>
                </a:lnTo>
                <a:lnTo>
                  <a:pt x="7177" y="27910"/>
                </a:lnTo>
                <a:lnTo>
                  <a:pt x="8600" y="30133"/>
                </a:lnTo>
                <a:lnTo>
                  <a:pt x="17345" y="36633"/>
                </a:lnTo>
                <a:lnTo>
                  <a:pt x="20318" y="37359"/>
                </a:lnTo>
                <a:lnTo>
                  <a:pt x="23006" y="37138"/>
                </a:lnTo>
                <a:lnTo>
                  <a:pt x="29017" y="35084"/>
                </a:lnTo>
                <a:lnTo>
                  <a:pt x="29510" y="34210"/>
                </a:lnTo>
                <a:lnTo>
                  <a:pt x="30059" y="31358"/>
                </a:lnTo>
                <a:lnTo>
                  <a:pt x="29499" y="30315"/>
                </a:lnTo>
                <a:lnTo>
                  <a:pt x="28421" y="29620"/>
                </a:lnTo>
                <a:lnTo>
                  <a:pt x="23930" y="28847"/>
                </a:lnTo>
                <a:lnTo>
                  <a:pt x="489" y="28253"/>
                </a:lnTo>
                <a:lnTo>
                  <a:pt x="5097" y="2822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86" name="SMARTInkShape-Group1172"/>
          <p:cNvGrpSpPr/>
          <p:nvPr/>
        </p:nvGrpSpPr>
        <p:grpSpPr>
          <a:xfrm>
            <a:off x="488950" y="4203700"/>
            <a:ext cx="1742700" cy="400955"/>
            <a:chOff x="488950" y="4203700"/>
            <a:chExt cx="1742700" cy="400955"/>
          </a:xfrm>
        </p:grpSpPr>
        <p:sp>
          <p:nvSpPr>
            <p:cNvPr id="281" name="SMARTInkShape-5619"/>
            <p:cNvSpPr/>
            <p:nvPr>
              <p:custDataLst>
                <p:tags r:id="rId30"/>
              </p:custDataLst>
            </p:nvPr>
          </p:nvSpPr>
          <p:spPr>
            <a:xfrm>
              <a:off x="1377950" y="452755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7664" y="5958"/>
                  </a:lnTo>
                  <a:lnTo>
                    <a:pt x="69087" y="10662"/>
                  </a:lnTo>
                  <a:lnTo>
                    <a:pt x="889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" name="SMARTInkShape-5620"/>
            <p:cNvSpPr/>
            <p:nvPr>
              <p:custDataLst>
                <p:tags r:id="rId31"/>
              </p:custDataLst>
            </p:nvPr>
          </p:nvSpPr>
          <p:spPr>
            <a:xfrm>
              <a:off x="1403350" y="4476750"/>
              <a:ext cx="101601" cy="1"/>
            </a:xfrm>
            <a:custGeom>
              <a:avLst/>
              <a:gdLst/>
              <a:ahLst/>
              <a:cxnLst/>
              <a:rect l="0" t="0" r="0" b="0"/>
              <a:pathLst>
                <a:path w="101601" h="1">
                  <a:moveTo>
                    <a:pt x="0" y="0"/>
                  </a:moveTo>
                  <a:lnTo>
                    <a:pt x="0" y="0"/>
                  </a:lnTo>
                  <a:lnTo>
                    <a:pt x="24419" y="0"/>
                  </a:lnTo>
                  <a:lnTo>
                    <a:pt x="55676" y="0"/>
                  </a:lnTo>
                  <a:lnTo>
                    <a:pt x="85264" y="0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3" name="SMARTInkShape-5621"/>
            <p:cNvSpPr/>
            <p:nvPr>
              <p:custDataLst>
                <p:tags r:id="rId32"/>
              </p:custDataLst>
            </p:nvPr>
          </p:nvSpPr>
          <p:spPr>
            <a:xfrm>
              <a:off x="1428750" y="4495800"/>
              <a:ext cx="19051" cy="108855"/>
            </a:xfrm>
            <a:custGeom>
              <a:avLst/>
              <a:gdLst/>
              <a:ahLst/>
              <a:cxnLst/>
              <a:rect l="0" t="0" r="0" b="0"/>
              <a:pathLst>
                <a:path w="19051" h="108855">
                  <a:moveTo>
                    <a:pt x="19050" y="0"/>
                  </a:moveTo>
                  <a:lnTo>
                    <a:pt x="19050" y="0"/>
                  </a:lnTo>
                  <a:lnTo>
                    <a:pt x="18345" y="6480"/>
                  </a:lnTo>
                  <a:lnTo>
                    <a:pt x="12143" y="30443"/>
                  </a:lnTo>
                  <a:lnTo>
                    <a:pt x="8066" y="56762"/>
                  </a:lnTo>
                  <a:lnTo>
                    <a:pt x="4977" y="82435"/>
                  </a:lnTo>
                  <a:lnTo>
                    <a:pt x="437" y="108854"/>
                  </a:lnTo>
                  <a:lnTo>
                    <a:pt x="291" y="108553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" name="SMARTInkShape-5622"/>
            <p:cNvSpPr/>
            <p:nvPr>
              <p:custDataLst>
                <p:tags r:id="rId33"/>
              </p:custDataLst>
            </p:nvPr>
          </p:nvSpPr>
          <p:spPr>
            <a:xfrm>
              <a:off x="1246368" y="4445000"/>
              <a:ext cx="134078" cy="93200"/>
            </a:xfrm>
            <a:custGeom>
              <a:avLst/>
              <a:gdLst/>
              <a:ahLst/>
              <a:cxnLst/>
              <a:rect l="0" t="0" r="0" b="0"/>
              <a:pathLst>
                <a:path w="134078" h="93200">
                  <a:moveTo>
                    <a:pt x="36332" y="25400"/>
                  </a:moveTo>
                  <a:lnTo>
                    <a:pt x="36332" y="25400"/>
                  </a:lnTo>
                  <a:lnTo>
                    <a:pt x="32961" y="22029"/>
                  </a:lnTo>
                  <a:lnTo>
                    <a:pt x="31263" y="21742"/>
                  </a:lnTo>
                  <a:lnTo>
                    <a:pt x="29425" y="22256"/>
                  </a:lnTo>
                  <a:lnTo>
                    <a:pt x="24090" y="26119"/>
                  </a:lnTo>
                  <a:lnTo>
                    <a:pt x="14663" y="34892"/>
                  </a:lnTo>
                  <a:lnTo>
                    <a:pt x="4198" y="55102"/>
                  </a:lnTo>
                  <a:lnTo>
                    <a:pt x="0" y="75593"/>
                  </a:lnTo>
                  <a:lnTo>
                    <a:pt x="899" y="84867"/>
                  </a:lnTo>
                  <a:lnTo>
                    <a:pt x="2127" y="88328"/>
                  </a:lnTo>
                  <a:lnTo>
                    <a:pt x="4356" y="90636"/>
                  </a:lnTo>
                  <a:lnTo>
                    <a:pt x="10597" y="93199"/>
                  </a:lnTo>
                  <a:lnTo>
                    <a:pt x="18074" y="92457"/>
                  </a:lnTo>
                  <a:lnTo>
                    <a:pt x="22043" y="91271"/>
                  </a:lnTo>
                  <a:lnTo>
                    <a:pt x="30217" y="82428"/>
                  </a:lnTo>
                  <a:lnTo>
                    <a:pt x="38553" y="71207"/>
                  </a:lnTo>
                  <a:lnTo>
                    <a:pt x="51640" y="58254"/>
                  </a:lnTo>
                  <a:lnTo>
                    <a:pt x="52887" y="55769"/>
                  </a:lnTo>
                  <a:lnTo>
                    <a:pt x="54424" y="54818"/>
                  </a:lnTo>
                  <a:lnTo>
                    <a:pt x="56155" y="54890"/>
                  </a:lnTo>
                  <a:lnTo>
                    <a:pt x="58014" y="55643"/>
                  </a:lnTo>
                  <a:lnTo>
                    <a:pt x="61961" y="60243"/>
                  </a:lnTo>
                  <a:lnTo>
                    <a:pt x="73615" y="74694"/>
                  </a:lnTo>
                  <a:lnTo>
                    <a:pt x="88771" y="86964"/>
                  </a:lnTo>
                  <a:lnTo>
                    <a:pt x="100561" y="91567"/>
                  </a:lnTo>
                  <a:lnTo>
                    <a:pt x="111445" y="92908"/>
                  </a:lnTo>
                  <a:lnTo>
                    <a:pt x="118634" y="91152"/>
                  </a:lnTo>
                  <a:lnTo>
                    <a:pt x="124181" y="86138"/>
                  </a:lnTo>
                  <a:lnTo>
                    <a:pt x="131271" y="73500"/>
                  </a:lnTo>
                  <a:lnTo>
                    <a:pt x="133491" y="68050"/>
                  </a:lnTo>
                  <a:lnTo>
                    <a:pt x="134077" y="54469"/>
                  </a:lnTo>
                  <a:lnTo>
                    <a:pt x="128704" y="22754"/>
                  </a:lnTo>
                  <a:lnTo>
                    <a:pt x="11888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" name="SMARTInkShape-5623"/>
            <p:cNvSpPr/>
            <p:nvPr>
              <p:custDataLst>
                <p:tags r:id="rId34"/>
              </p:custDataLst>
            </p:nvPr>
          </p:nvSpPr>
          <p:spPr>
            <a:xfrm>
              <a:off x="488950" y="4203700"/>
              <a:ext cx="1742700" cy="151146"/>
            </a:xfrm>
            <a:custGeom>
              <a:avLst/>
              <a:gdLst/>
              <a:ahLst/>
              <a:cxnLst/>
              <a:rect l="0" t="0" r="0" b="0"/>
              <a:pathLst>
                <a:path w="1742700" h="151146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1411"/>
                  </a:lnTo>
                  <a:lnTo>
                    <a:pt x="15111" y="29854"/>
                  </a:lnTo>
                  <a:lnTo>
                    <a:pt x="27543" y="58423"/>
                  </a:lnTo>
                  <a:lnTo>
                    <a:pt x="37245" y="73206"/>
                  </a:lnTo>
                  <a:lnTo>
                    <a:pt x="52428" y="86523"/>
                  </a:lnTo>
                  <a:lnTo>
                    <a:pt x="73704" y="96035"/>
                  </a:lnTo>
                  <a:lnTo>
                    <a:pt x="101252" y="99951"/>
                  </a:lnTo>
                  <a:lnTo>
                    <a:pt x="131758" y="101111"/>
                  </a:lnTo>
                  <a:lnTo>
                    <a:pt x="163139" y="104826"/>
                  </a:lnTo>
                  <a:lnTo>
                    <a:pt x="186101" y="108443"/>
                  </a:lnTo>
                  <a:lnTo>
                    <a:pt x="210417" y="111697"/>
                  </a:lnTo>
                  <a:lnTo>
                    <a:pt x="235335" y="113143"/>
                  </a:lnTo>
                  <a:lnTo>
                    <a:pt x="262403" y="111904"/>
                  </a:lnTo>
                  <a:lnTo>
                    <a:pt x="290190" y="109002"/>
                  </a:lnTo>
                  <a:lnTo>
                    <a:pt x="316651" y="105360"/>
                  </a:lnTo>
                  <a:lnTo>
                    <a:pt x="346286" y="103271"/>
                  </a:lnTo>
                  <a:lnTo>
                    <a:pt x="376860" y="102343"/>
                  </a:lnTo>
                  <a:lnTo>
                    <a:pt x="404560" y="101930"/>
                  </a:lnTo>
                  <a:lnTo>
                    <a:pt x="432864" y="99865"/>
                  </a:lnTo>
                  <a:lnTo>
                    <a:pt x="462612" y="97301"/>
                  </a:lnTo>
                  <a:lnTo>
                    <a:pt x="478447" y="96617"/>
                  </a:lnTo>
                  <a:lnTo>
                    <a:pt x="494648" y="96162"/>
                  </a:lnTo>
                  <a:lnTo>
                    <a:pt x="511093" y="96563"/>
                  </a:lnTo>
                  <a:lnTo>
                    <a:pt x="527701" y="97536"/>
                  </a:lnTo>
                  <a:lnTo>
                    <a:pt x="544417" y="98891"/>
                  </a:lnTo>
                  <a:lnTo>
                    <a:pt x="576162" y="100396"/>
                  </a:lnTo>
                  <a:lnTo>
                    <a:pt x="591541" y="100797"/>
                  </a:lnTo>
                  <a:lnTo>
                    <a:pt x="608144" y="101065"/>
                  </a:lnTo>
                  <a:lnTo>
                    <a:pt x="625563" y="101243"/>
                  </a:lnTo>
                  <a:lnTo>
                    <a:pt x="643525" y="101362"/>
                  </a:lnTo>
                  <a:lnTo>
                    <a:pt x="660439" y="102852"/>
                  </a:lnTo>
                  <a:lnTo>
                    <a:pt x="676654" y="105257"/>
                  </a:lnTo>
                  <a:lnTo>
                    <a:pt x="707135" y="110986"/>
                  </a:lnTo>
                  <a:lnTo>
                    <a:pt x="734794" y="115884"/>
                  </a:lnTo>
                  <a:lnTo>
                    <a:pt x="761197" y="120414"/>
                  </a:lnTo>
                  <a:lnTo>
                    <a:pt x="786338" y="124778"/>
                  </a:lnTo>
                  <a:lnTo>
                    <a:pt x="809270" y="129070"/>
                  </a:lnTo>
                  <a:lnTo>
                    <a:pt x="838644" y="135453"/>
                  </a:lnTo>
                  <a:lnTo>
                    <a:pt x="865221" y="141812"/>
                  </a:lnTo>
                  <a:lnTo>
                    <a:pt x="895426" y="151145"/>
                  </a:lnTo>
                  <a:lnTo>
                    <a:pt x="898223" y="150858"/>
                  </a:lnTo>
                  <a:lnTo>
                    <a:pt x="903212" y="148657"/>
                  </a:lnTo>
                  <a:lnTo>
                    <a:pt x="904825" y="147082"/>
                  </a:lnTo>
                  <a:lnTo>
                    <a:pt x="912887" y="133286"/>
                  </a:lnTo>
                  <a:lnTo>
                    <a:pt x="917472" y="121500"/>
                  </a:lnTo>
                  <a:lnTo>
                    <a:pt x="926521" y="109691"/>
                  </a:lnTo>
                  <a:lnTo>
                    <a:pt x="953260" y="93876"/>
                  </a:lnTo>
                  <a:lnTo>
                    <a:pt x="966243" y="87584"/>
                  </a:lnTo>
                  <a:lnTo>
                    <a:pt x="990125" y="83336"/>
                  </a:lnTo>
                  <a:lnTo>
                    <a:pt x="1019936" y="78628"/>
                  </a:lnTo>
                  <a:lnTo>
                    <a:pt x="1043149" y="77279"/>
                  </a:lnTo>
                  <a:lnTo>
                    <a:pt x="1067578" y="78561"/>
                  </a:lnTo>
                  <a:lnTo>
                    <a:pt x="1092546" y="80777"/>
                  </a:lnTo>
                  <a:lnTo>
                    <a:pt x="1117754" y="81762"/>
                  </a:lnTo>
                  <a:lnTo>
                    <a:pt x="1144950" y="82200"/>
                  </a:lnTo>
                  <a:lnTo>
                    <a:pt x="1173500" y="83100"/>
                  </a:lnTo>
                  <a:lnTo>
                    <a:pt x="1202652" y="85851"/>
                  </a:lnTo>
                  <a:lnTo>
                    <a:pt x="1233953" y="89427"/>
                  </a:lnTo>
                  <a:lnTo>
                    <a:pt x="1250202" y="91368"/>
                  </a:lnTo>
                  <a:lnTo>
                    <a:pt x="1267384" y="92662"/>
                  </a:lnTo>
                  <a:lnTo>
                    <a:pt x="1285190" y="93525"/>
                  </a:lnTo>
                  <a:lnTo>
                    <a:pt x="1303410" y="94100"/>
                  </a:lnTo>
                  <a:lnTo>
                    <a:pt x="1321907" y="95189"/>
                  </a:lnTo>
                  <a:lnTo>
                    <a:pt x="1340588" y="96620"/>
                  </a:lnTo>
                  <a:lnTo>
                    <a:pt x="1359392" y="98280"/>
                  </a:lnTo>
                  <a:lnTo>
                    <a:pt x="1378983" y="99387"/>
                  </a:lnTo>
                  <a:lnTo>
                    <a:pt x="1399100" y="100124"/>
                  </a:lnTo>
                  <a:lnTo>
                    <a:pt x="1419567" y="100616"/>
                  </a:lnTo>
                  <a:lnTo>
                    <a:pt x="1439561" y="101650"/>
                  </a:lnTo>
                  <a:lnTo>
                    <a:pt x="1459241" y="103044"/>
                  </a:lnTo>
                  <a:lnTo>
                    <a:pt x="1478711" y="104680"/>
                  </a:lnTo>
                  <a:lnTo>
                    <a:pt x="1498041" y="105770"/>
                  </a:lnTo>
                  <a:lnTo>
                    <a:pt x="1517277" y="106497"/>
                  </a:lnTo>
                  <a:lnTo>
                    <a:pt x="1536451" y="106981"/>
                  </a:lnTo>
                  <a:lnTo>
                    <a:pt x="1554879" y="107304"/>
                  </a:lnTo>
                  <a:lnTo>
                    <a:pt x="1572808" y="107519"/>
                  </a:lnTo>
                  <a:lnTo>
                    <a:pt x="1590405" y="107663"/>
                  </a:lnTo>
                  <a:lnTo>
                    <a:pt x="1621247" y="105941"/>
                  </a:lnTo>
                  <a:lnTo>
                    <a:pt x="1649065" y="102824"/>
                  </a:lnTo>
                  <a:lnTo>
                    <a:pt x="1675540" y="99086"/>
                  </a:lnTo>
                  <a:lnTo>
                    <a:pt x="1699536" y="93192"/>
                  </a:lnTo>
                  <a:lnTo>
                    <a:pt x="1727235" y="81940"/>
                  </a:lnTo>
                  <a:lnTo>
                    <a:pt x="1737799" y="73812"/>
                  </a:lnTo>
                  <a:lnTo>
                    <a:pt x="1742494" y="65496"/>
                  </a:lnTo>
                  <a:lnTo>
                    <a:pt x="1742699" y="57097"/>
                  </a:lnTo>
                  <a:lnTo>
                    <a:pt x="173990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0" name="SMARTInkShape-Group1173"/>
          <p:cNvGrpSpPr/>
          <p:nvPr/>
        </p:nvGrpSpPr>
        <p:grpSpPr>
          <a:xfrm>
            <a:off x="2825750" y="4210050"/>
            <a:ext cx="1403351" cy="372369"/>
            <a:chOff x="2825750" y="4210050"/>
            <a:chExt cx="1403351" cy="372369"/>
          </a:xfrm>
        </p:grpSpPr>
        <p:sp>
          <p:nvSpPr>
            <p:cNvPr id="287" name="SMARTInkShape-5624"/>
            <p:cNvSpPr/>
            <p:nvPr>
              <p:custDataLst>
                <p:tags r:id="rId27"/>
              </p:custDataLst>
            </p:nvPr>
          </p:nvSpPr>
          <p:spPr>
            <a:xfrm>
              <a:off x="3603730" y="4521200"/>
              <a:ext cx="45910" cy="61219"/>
            </a:xfrm>
            <a:custGeom>
              <a:avLst/>
              <a:gdLst/>
              <a:ahLst/>
              <a:cxnLst/>
              <a:rect l="0" t="0" r="0" b="0"/>
              <a:pathLst>
                <a:path w="45910" h="61219">
                  <a:moveTo>
                    <a:pt x="9420" y="19050"/>
                  </a:moveTo>
                  <a:lnTo>
                    <a:pt x="9420" y="19050"/>
                  </a:lnTo>
                  <a:lnTo>
                    <a:pt x="6049" y="22421"/>
                  </a:lnTo>
                  <a:lnTo>
                    <a:pt x="582" y="34630"/>
                  </a:lnTo>
                  <a:lnTo>
                    <a:pt x="0" y="38609"/>
                  </a:lnTo>
                  <a:lnTo>
                    <a:pt x="1235" y="44911"/>
                  </a:lnTo>
                  <a:lnTo>
                    <a:pt x="9268" y="55797"/>
                  </a:lnTo>
                  <a:lnTo>
                    <a:pt x="16644" y="60077"/>
                  </a:lnTo>
                  <a:lnTo>
                    <a:pt x="20586" y="61218"/>
                  </a:lnTo>
                  <a:lnTo>
                    <a:pt x="28729" y="60604"/>
                  </a:lnTo>
                  <a:lnTo>
                    <a:pt x="32876" y="59453"/>
                  </a:lnTo>
                  <a:lnTo>
                    <a:pt x="39365" y="54410"/>
                  </a:lnTo>
                  <a:lnTo>
                    <a:pt x="43895" y="47466"/>
                  </a:lnTo>
                  <a:lnTo>
                    <a:pt x="45909" y="39675"/>
                  </a:lnTo>
                  <a:lnTo>
                    <a:pt x="41160" y="29628"/>
                  </a:lnTo>
                  <a:lnTo>
                    <a:pt x="24235" y="9302"/>
                  </a:lnTo>
                  <a:lnTo>
                    <a:pt x="15769" y="4134"/>
                  </a:lnTo>
                  <a:lnTo>
                    <a:pt x="307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8" name="SMARTInkShape-5625"/>
            <p:cNvSpPr/>
            <p:nvPr>
              <p:custDataLst>
                <p:tags r:id="rId28"/>
              </p:custDataLst>
            </p:nvPr>
          </p:nvSpPr>
          <p:spPr>
            <a:xfrm>
              <a:off x="3401473" y="4432300"/>
              <a:ext cx="137458" cy="105513"/>
            </a:xfrm>
            <a:custGeom>
              <a:avLst/>
              <a:gdLst/>
              <a:ahLst/>
              <a:cxnLst/>
              <a:rect l="0" t="0" r="0" b="0"/>
              <a:pathLst>
                <a:path w="137458" h="105513">
                  <a:moveTo>
                    <a:pt x="27527" y="25400"/>
                  </a:moveTo>
                  <a:lnTo>
                    <a:pt x="27527" y="25400"/>
                  </a:lnTo>
                  <a:lnTo>
                    <a:pt x="9851" y="55286"/>
                  </a:lnTo>
                  <a:lnTo>
                    <a:pt x="1045" y="75647"/>
                  </a:lnTo>
                  <a:lnTo>
                    <a:pt x="0" y="86773"/>
                  </a:lnTo>
                  <a:lnTo>
                    <a:pt x="1887" y="95716"/>
                  </a:lnTo>
                  <a:lnTo>
                    <a:pt x="5078" y="102042"/>
                  </a:lnTo>
                  <a:lnTo>
                    <a:pt x="8327" y="102600"/>
                  </a:lnTo>
                  <a:lnTo>
                    <a:pt x="17583" y="99457"/>
                  </a:lnTo>
                  <a:lnTo>
                    <a:pt x="47902" y="75245"/>
                  </a:lnTo>
                  <a:lnTo>
                    <a:pt x="56298" y="71448"/>
                  </a:lnTo>
                  <a:lnTo>
                    <a:pt x="61011" y="70560"/>
                  </a:lnTo>
                  <a:lnTo>
                    <a:pt x="63255" y="71735"/>
                  </a:lnTo>
                  <a:lnTo>
                    <a:pt x="92127" y="95608"/>
                  </a:lnTo>
                  <a:lnTo>
                    <a:pt x="103510" y="102464"/>
                  </a:lnTo>
                  <a:lnTo>
                    <a:pt x="113274" y="105512"/>
                  </a:lnTo>
                  <a:lnTo>
                    <a:pt x="120435" y="104985"/>
                  </a:lnTo>
                  <a:lnTo>
                    <a:pt x="123332" y="103856"/>
                  </a:lnTo>
                  <a:lnTo>
                    <a:pt x="128433" y="98840"/>
                  </a:lnTo>
                  <a:lnTo>
                    <a:pt x="133052" y="90495"/>
                  </a:lnTo>
                  <a:lnTo>
                    <a:pt x="137457" y="77379"/>
                  </a:lnTo>
                  <a:lnTo>
                    <a:pt x="137161" y="47386"/>
                  </a:lnTo>
                  <a:lnTo>
                    <a:pt x="130740" y="15946"/>
                  </a:lnTo>
                  <a:lnTo>
                    <a:pt x="12277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" name="SMARTInkShape-5626"/>
            <p:cNvSpPr/>
            <p:nvPr>
              <p:custDataLst>
                <p:tags r:id="rId29"/>
              </p:custDataLst>
            </p:nvPr>
          </p:nvSpPr>
          <p:spPr>
            <a:xfrm>
              <a:off x="2825750" y="4210050"/>
              <a:ext cx="1403351" cy="132970"/>
            </a:xfrm>
            <a:custGeom>
              <a:avLst/>
              <a:gdLst/>
              <a:ahLst/>
              <a:cxnLst/>
              <a:rect l="0" t="0" r="0" b="0"/>
              <a:pathLst>
                <a:path w="1403351" h="132970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881" y="6907"/>
                  </a:lnTo>
                  <a:lnTo>
                    <a:pt x="17712" y="34841"/>
                  </a:lnTo>
                  <a:lnTo>
                    <a:pt x="39736" y="63907"/>
                  </a:lnTo>
                  <a:lnTo>
                    <a:pt x="70065" y="88396"/>
                  </a:lnTo>
                  <a:lnTo>
                    <a:pt x="84057" y="96437"/>
                  </a:lnTo>
                  <a:lnTo>
                    <a:pt x="111062" y="104930"/>
                  </a:lnTo>
                  <a:lnTo>
                    <a:pt x="137251" y="111916"/>
                  </a:lnTo>
                  <a:lnTo>
                    <a:pt x="165002" y="117043"/>
                  </a:lnTo>
                  <a:lnTo>
                    <a:pt x="189986" y="115989"/>
                  </a:lnTo>
                  <a:lnTo>
                    <a:pt x="213790" y="115051"/>
                  </a:lnTo>
                  <a:lnTo>
                    <a:pt x="237540" y="113928"/>
                  </a:lnTo>
                  <a:lnTo>
                    <a:pt x="264558" y="111077"/>
                  </a:lnTo>
                  <a:lnTo>
                    <a:pt x="293030" y="107458"/>
                  </a:lnTo>
                  <a:lnTo>
                    <a:pt x="322852" y="103498"/>
                  </a:lnTo>
                  <a:lnTo>
                    <a:pt x="338707" y="101454"/>
                  </a:lnTo>
                  <a:lnTo>
                    <a:pt x="354921" y="99386"/>
                  </a:lnTo>
                  <a:lnTo>
                    <a:pt x="371375" y="97302"/>
                  </a:lnTo>
                  <a:lnTo>
                    <a:pt x="387989" y="95207"/>
                  </a:lnTo>
                  <a:lnTo>
                    <a:pt x="404709" y="93104"/>
                  </a:lnTo>
                  <a:lnTo>
                    <a:pt x="422206" y="90998"/>
                  </a:lnTo>
                  <a:lnTo>
                    <a:pt x="440221" y="88887"/>
                  </a:lnTo>
                  <a:lnTo>
                    <a:pt x="458581" y="86775"/>
                  </a:lnTo>
                  <a:lnTo>
                    <a:pt x="477170" y="84661"/>
                  </a:lnTo>
                  <a:lnTo>
                    <a:pt x="495914" y="82546"/>
                  </a:lnTo>
                  <a:lnTo>
                    <a:pt x="514759" y="80431"/>
                  </a:lnTo>
                  <a:lnTo>
                    <a:pt x="532967" y="78315"/>
                  </a:lnTo>
                  <a:lnTo>
                    <a:pt x="550750" y="76199"/>
                  </a:lnTo>
                  <a:lnTo>
                    <a:pt x="568250" y="74082"/>
                  </a:lnTo>
                  <a:lnTo>
                    <a:pt x="586267" y="72672"/>
                  </a:lnTo>
                  <a:lnTo>
                    <a:pt x="604628" y="71731"/>
                  </a:lnTo>
                  <a:lnTo>
                    <a:pt x="623219" y="71104"/>
                  </a:lnTo>
                  <a:lnTo>
                    <a:pt x="641257" y="71392"/>
                  </a:lnTo>
                  <a:lnTo>
                    <a:pt x="658927" y="72289"/>
                  </a:lnTo>
                  <a:lnTo>
                    <a:pt x="676351" y="73592"/>
                  </a:lnTo>
                  <a:lnTo>
                    <a:pt x="692907" y="75167"/>
                  </a:lnTo>
                  <a:lnTo>
                    <a:pt x="724471" y="78798"/>
                  </a:lnTo>
                  <a:lnTo>
                    <a:pt x="753082" y="82764"/>
                  </a:lnTo>
                  <a:lnTo>
                    <a:pt x="779203" y="87584"/>
                  </a:lnTo>
                  <a:lnTo>
                    <a:pt x="802572" y="94430"/>
                  </a:lnTo>
                  <a:lnTo>
                    <a:pt x="832190" y="106218"/>
                  </a:lnTo>
                  <a:lnTo>
                    <a:pt x="862413" y="117773"/>
                  </a:lnTo>
                  <a:lnTo>
                    <a:pt x="891823" y="129017"/>
                  </a:lnTo>
                  <a:lnTo>
                    <a:pt x="904818" y="132494"/>
                  </a:lnTo>
                  <a:lnTo>
                    <a:pt x="909672" y="132969"/>
                  </a:lnTo>
                  <a:lnTo>
                    <a:pt x="911247" y="132390"/>
                  </a:lnTo>
                  <a:lnTo>
                    <a:pt x="912299" y="131299"/>
                  </a:lnTo>
                  <a:lnTo>
                    <a:pt x="914172" y="128205"/>
                  </a:lnTo>
                  <a:lnTo>
                    <a:pt x="937158" y="99212"/>
                  </a:lnTo>
                  <a:lnTo>
                    <a:pt x="965688" y="78280"/>
                  </a:lnTo>
                  <a:lnTo>
                    <a:pt x="995766" y="62787"/>
                  </a:lnTo>
                  <a:lnTo>
                    <a:pt x="1021921" y="58820"/>
                  </a:lnTo>
                  <a:lnTo>
                    <a:pt x="1044032" y="57892"/>
                  </a:lnTo>
                  <a:lnTo>
                    <a:pt x="1067970" y="57480"/>
                  </a:lnTo>
                  <a:lnTo>
                    <a:pt x="1092720" y="58002"/>
                  </a:lnTo>
                  <a:lnTo>
                    <a:pt x="1117831" y="60586"/>
                  </a:lnTo>
                  <a:lnTo>
                    <a:pt x="1144984" y="65968"/>
                  </a:lnTo>
                  <a:lnTo>
                    <a:pt x="1173515" y="72358"/>
                  </a:lnTo>
                  <a:lnTo>
                    <a:pt x="1202658" y="77550"/>
                  </a:lnTo>
                  <a:lnTo>
                    <a:pt x="1230192" y="80327"/>
                  </a:lnTo>
                  <a:lnTo>
                    <a:pt x="1256541" y="82268"/>
                  </a:lnTo>
                  <a:lnTo>
                    <a:pt x="1282363" y="85482"/>
                  </a:lnTo>
                  <a:lnTo>
                    <a:pt x="1306069" y="85499"/>
                  </a:lnTo>
                  <a:lnTo>
                    <a:pt x="1337367" y="83424"/>
                  </a:lnTo>
                  <a:lnTo>
                    <a:pt x="1355680" y="81527"/>
                  </a:lnTo>
                  <a:lnTo>
                    <a:pt x="1386669" y="70693"/>
                  </a:lnTo>
                  <a:lnTo>
                    <a:pt x="1395936" y="65991"/>
                  </a:lnTo>
                  <a:lnTo>
                    <a:pt x="140335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5" name="SMARTInkShape-Group1174"/>
          <p:cNvGrpSpPr/>
          <p:nvPr/>
        </p:nvGrpSpPr>
        <p:grpSpPr>
          <a:xfrm>
            <a:off x="1805498" y="4603750"/>
            <a:ext cx="610365" cy="330201"/>
            <a:chOff x="1805498" y="4603750"/>
            <a:chExt cx="610365" cy="330201"/>
          </a:xfrm>
        </p:grpSpPr>
        <p:sp>
          <p:nvSpPr>
            <p:cNvPr id="291" name="SMARTInkShape-5627"/>
            <p:cNvSpPr/>
            <p:nvPr>
              <p:custDataLst>
                <p:tags r:id="rId23"/>
              </p:custDataLst>
            </p:nvPr>
          </p:nvSpPr>
          <p:spPr>
            <a:xfrm>
              <a:off x="2299873" y="4603750"/>
              <a:ext cx="115990" cy="99786"/>
            </a:xfrm>
            <a:custGeom>
              <a:avLst/>
              <a:gdLst/>
              <a:ahLst/>
              <a:cxnLst/>
              <a:rect l="0" t="0" r="0" b="0"/>
              <a:pathLst>
                <a:path w="115990" h="99786">
                  <a:moveTo>
                    <a:pt x="30577" y="12700"/>
                  </a:moveTo>
                  <a:lnTo>
                    <a:pt x="30577" y="12700"/>
                  </a:lnTo>
                  <a:lnTo>
                    <a:pt x="27206" y="12700"/>
                  </a:lnTo>
                  <a:lnTo>
                    <a:pt x="18368" y="19442"/>
                  </a:lnTo>
                  <a:lnTo>
                    <a:pt x="6812" y="40489"/>
                  </a:lnTo>
                  <a:lnTo>
                    <a:pt x="1193" y="65697"/>
                  </a:lnTo>
                  <a:lnTo>
                    <a:pt x="0" y="88655"/>
                  </a:lnTo>
                  <a:lnTo>
                    <a:pt x="2406" y="95376"/>
                  </a:lnTo>
                  <a:lnTo>
                    <a:pt x="4741" y="96039"/>
                  </a:lnTo>
                  <a:lnTo>
                    <a:pt x="7709" y="95071"/>
                  </a:lnTo>
                  <a:lnTo>
                    <a:pt x="22610" y="83377"/>
                  </a:lnTo>
                  <a:lnTo>
                    <a:pt x="31588" y="68213"/>
                  </a:lnTo>
                  <a:lnTo>
                    <a:pt x="35345" y="57057"/>
                  </a:lnTo>
                  <a:lnTo>
                    <a:pt x="36578" y="55677"/>
                  </a:lnTo>
                  <a:lnTo>
                    <a:pt x="38105" y="55463"/>
                  </a:lnTo>
                  <a:lnTo>
                    <a:pt x="41684" y="57105"/>
                  </a:lnTo>
                  <a:lnTo>
                    <a:pt x="45626" y="60187"/>
                  </a:lnTo>
                  <a:lnTo>
                    <a:pt x="59771" y="81905"/>
                  </a:lnTo>
                  <a:lnTo>
                    <a:pt x="76151" y="93177"/>
                  </a:lnTo>
                  <a:lnTo>
                    <a:pt x="92528" y="99104"/>
                  </a:lnTo>
                  <a:lnTo>
                    <a:pt x="101150" y="99785"/>
                  </a:lnTo>
                  <a:lnTo>
                    <a:pt x="107334" y="97736"/>
                  </a:lnTo>
                  <a:lnTo>
                    <a:pt x="109265" y="94790"/>
                  </a:lnTo>
                  <a:lnTo>
                    <a:pt x="115989" y="68953"/>
                  </a:lnTo>
                  <a:lnTo>
                    <a:pt x="115073" y="43792"/>
                  </a:lnTo>
                  <a:lnTo>
                    <a:pt x="106961" y="20737"/>
                  </a:lnTo>
                  <a:lnTo>
                    <a:pt x="9407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" name="SMARTInkShape-5628"/>
            <p:cNvSpPr/>
            <p:nvPr>
              <p:custDataLst>
                <p:tags r:id="rId24"/>
              </p:custDataLst>
            </p:nvPr>
          </p:nvSpPr>
          <p:spPr>
            <a:xfrm>
              <a:off x="2059164" y="4613079"/>
              <a:ext cx="112537" cy="320872"/>
            </a:xfrm>
            <a:custGeom>
              <a:avLst/>
              <a:gdLst/>
              <a:ahLst/>
              <a:cxnLst/>
              <a:rect l="0" t="0" r="0" b="0"/>
              <a:pathLst>
                <a:path w="112537" h="320872">
                  <a:moveTo>
                    <a:pt x="112536" y="3371"/>
                  </a:moveTo>
                  <a:lnTo>
                    <a:pt x="112536" y="3371"/>
                  </a:lnTo>
                  <a:lnTo>
                    <a:pt x="109165" y="0"/>
                  </a:lnTo>
                  <a:lnTo>
                    <a:pt x="101866" y="227"/>
                  </a:lnTo>
                  <a:lnTo>
                    <a:pt x="96956" y="1275"/>
                  </a:lnTo>
                  <a:lnTo>
                    <a:pt x="76562" y="16234"/>
                  </a:lnTo>
                  <a:lnTo>
                    <a:pt x="52645" y="41911"/>
                  </a:lnTo>
                  <a:lnTo>
                    <a:pt x="37940" y="65420"/>
                  </a:lnTo>
                  <a:lnTo>
                    <a:pt x="25055" y="93037"/>
                  </a:lnTo>
                  <a:lnTo>
                    <a:pt x="14624" y="124126"/>
                  </a:lnTo>
                  <a:lnTo>
                    <a:pt x="10572" y="140319"/>
                  </a:lnTo>
                  <a:lnTo>
                    <a:pt x="7166" y="156759"/>
                  </a:lnTo>
                  <a:lnTo>
                    <a:pt x="4189" y="173363"/>
                  </a:lnTo>
                  <a:lnTo>
                    <a:pt x="2205" y="190076"/>
                  </a:lnTo>
                  <a:lnTo>
                    <a:pt x="882" y="206863"/>
                  </a:lnTo>
                  <a:lnTo>
                    <a:pt x="0" y="223699"/>
                  </a:lnTo>
                  <a:lnTo>
                    <a:pt x="902" y="253694"/>
                  </a:lnTo>
                  <a:lnTo>
                    <a:pt x="4360" y="279020"/>
                  </a:lnTo>
                  <a:lnTo>
                    <a:pt x="16196" y="308762"/>
                  </a:lnTo>
                  <a:lnTo>
                    <a:pt x="18676" y="312799"/>
                  </a:lnTo>
                  <a:lnTo>
                    <a:pt x="21741" y="315489"/>
                  </a:lnTo>
                  <a:lnTo>
                    <a:pt x="36336" y="3208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3" name="SMARTInkShape-5629"/>
            <p:cNvSpPr/>
            <p:nvPr>
              <p:custDataLst>
                <p:tags r:id="rId25"/>
              </p:custDataLst>
            </p:nvPr>
          </p:nvSpPr>
          <p:spPr>
            <a:xfrm>
              <a:off x="1837621" y="4769733"/>
              <a:ext cx="162630" cy="28590"/>
            </a:xfrm>
            <a:custGeom>
              <a:avLst/>
              <a:gdLst/>
              <a:ahLst/>
              <a:cxnLst/>
              <a:rect l="0" t="0" r="0" b="0"/>
              <a:pathLst>
                <a:path w="162630" h="28590">
                  <a:moveTo>
                    <a:pt x="16579" y="5467"/>
                  </a:moveTo>
                  <a:lnTo>
                    <a:pt x="16579" y="5467"/>
                  </a:lnTo>
                  <a:lnTo>
                    <a:pt x="177" y="0"/>
                  </a:lnTo>
                  <a:lnTo>
                    <a:pt x="0" y="411"/>
                  </a:lnTo>
                  <a:lnTo>
                    <a:pt x="1685" y="2749"/>
                  </a:lnTo>
                  <a:lnTo>
                    <a:pt x="25135" y="15069"/>
                  </a:lnTo>
                  <a:lnTo>
                    <a:pt x="45781" y="22905"/>
                  </a:lnTo>
                  <a:lnTo>
                    <a:pt x="69069" y="27328"/>
                  </a:lnTo>
                  <a:lnTo>
                    <a:pt x="92825" y="28589"/>
                  </a:lnTo>
                  <a:lnTo>
                    <a:pt x="115142" y="26797"/>
                  </a:lnTo>
                  <a:lnTo>
                    <a:pt x="144169" y="21821"/>
                  </a:lnTo>
                  <a:lnTo>
                    <a:pt x="162629" y="18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4" name="SMARTInkShape-5630"/>
            <p:cNvSpPr/>
            <p:nvPr>
              <p:custDataLst>
                <p:tags r:id="rId26"/>
              </p:custDataLst>
            </p:nvPr>
          </p:nvSpPr>
          <p:spPr>
            <a:xfrm>
              <a:off x="1805498" y="4666629"/>
              <a:ext cx="160782" cy="215303"/>
            </a:xfrm>
            <a:custGeom>
              <a:avLst/>
              <a:gdLst/>
              <a:ahLst/>
              <a:cxnLst/>
              <a:rect l="0" t="0" r="0" b="0"/>
              <a:pathLst>
                <a:path w="160782" h="215303">
                  <a:moveTo>
                    <a:pt x="105852" y="32371"/>
                  </a:moveTo>
                  <a:lnTo>
                    <a:pt x="105852" y="32371"/>
                  </a:lnTo>
                  <a:lnTo>
                    <a:pt x="105852" y="29000"/>
                  </a:lnTo>
                  <a:lnTo>
                    <a:pt x="105147" y="28713"/>
                  </a:lnTo>
                  <a:lnTo>
                    <a:pt x="102481" y="30275"/>
                  </a:lnTo>
                  <a:lnTo>
                    <a:pt x="79812" y="60127"/>
                  </a:lnTo>
                  <a:lnTo>
                    <a:pt x="64410" y="89862"/>
                  </a:lnTo>
                  <a:lnTo>
                    <a:pt x="56352" y="105976"/>
                  </a:lnTo>
                  <a:lnTo>
                    <a:pt x="48158" y="122363"/>
                  </a:lnTo>
                  <a:lnTo>
                    <a:pt x="39873" y="138933"/>
                  </a:lnTo>
                  <a:lnTo>
                    <a:pt x="25022" y="168632"/>
                  </a:lnTo>
                  <a:lnTo>
                    <a:pt x="12778" y="193120"/>
                  </a:lnTo>
                  <a:lnTo>
                    <a:pt x="1049" y="214695"/>
                  </a:lnTo>
                  <a:lnTo>
                    <a:pt x="0" y="215302"/>
                  </a:lnTo>
                  <a:lnTo>
                    <a:pt x="14936" y="188110"/>
                  </a:lnTo>
                  <a:lnTo>
                    <a:pt x="31343" y="158738"/>
                  </a:lnTo>
                  <a:lnTo>
                    <a:pt x="41363" y="142016"/>
                  </a:lnTo>
                  <a:lnTo>
                    <a:pt x="52276" y="124517"/>
                  </a:lnTo>
                  <a:lnTo>
                    <a:pt x="63785" y="106502"/>
                  </a:lnTo>
                  <a:lnTo>
                    <a:pt x="74985" y="88847"/>
                  </a:lnTo>
                  <a:lnTo>
                    <a:pt x="85979" y="71433"/>
                  </a:lnTo>
                  <a:lnTo>
                    <a:pt x="106192" y="40560"/>
                  </a:lnTo>
                  <a:lnTo>
                    <a:pt x="127355" y="12690"/>
                  </a:lnTo>
                  <a:lnTo>
                    <a:pt x="133860" y="747"/>
                  </a:lnTo>
                  <a:lnTo>
                    <a:pt x="133696" y="0"/>
                  </a:lnTo>
                  <a:lnTo>
                    <a:pt x="132882" y="207"/>
                  </a:lnTo>
                  <a:lnTo>
                    <a:pt x="126504" y="28003"/>
                  </a:lnTo>
                  <a:lnTo>
                    <a:pt x="122557" y="54889"/>
                  </a:lnTo>
                  <a:lnTo>
                    <a:pt x="122214" y="83771"/>
                  </a:lnTo>
                  <a:lnTo>
                    <a:pt x="125824" y="112366"/>
                  </a:lnTo>
                  <a:lnTo>
                    <a:pt x="134484" y="139185"/>
                  </a:lnTo>
                  <a:lnTo>
                    <a:pt x="141626" y="161453"/>
                  </a:lnTo>
                  <a:lnTo>
                    <a:pt x="147857" y="178641"/>
                  </a:lnTo>
                  <a:lnTo>
                    <a:pt x="160729" y="194852"/>
                  </a:lnTo>
                  <a:lnTo>
                    <a:pt x="160781" y="195019"/>
                  </a:lnTo>
                  <a:lnTo>
                    <a:pt x="156652" y="1911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3" name="SMARTInkShape-Group1175"/>
          <p:cNvGrpSpPr/>
          <p:nvPr/>
        </p:nvGrpSpPr>
        <p:grpSpPr>
          <a:xfrm>
            <a:off x="2286000" y="4603750"/>
            <a:ext cx="382042" cy="381001"/>
            <a:chOff x="2286000" y="4603750"/>
            <a:chExt cx="382042" cy="381001"/>
          </a:xfrm>
        </p:grpSpPr>
        <p:sp>
          <p:nvSpPr>
            <p:cNvPr id="296" name="SMARTInkShape-5631"/>
            <p:cNvSpPr/>
            <p:nvPr>
              <p:custDataLst>
                <p:tags r:id="rId16"/>
              </p:custDataLst>
            </p:nvPr>
          </p:nvSpPr>
          <p:spPr>
            <a:xfrm>
              <a:off x="2603500" y="4603750"/>
              <a:ext cx="64542" cy="361951"/>
            </a:xfrm>
            <a:custGeom>
              <a:avLst/>
              <a:gdLst/>
              <a:ahLst/>
              <a:cxnLst/>
              <a:rect l="0" t="0" r="0" b="0"/>
              <a:pathLst>
                <a:path w="64542" h="361951">
                  <a:moveTo>
                    <a:pt x="0" y="0"/>
                  </a:moveTo>
                  <a:lnTo>
                    <a:pt x="0" y="0"/>
                  </a:lnTo>
                  <a:lnTo>
                    <a:pt x="11550" y="27464"/>
                  </a:lnTo>
                  <a:lnTo>
                    <a:pt x="24419" y="54304"/>
                  </a:lnTo>
                  <a:lnTo>
                    <a:pt x="31801" y="70070"/>
                  </a:lnTo>
                  <a:lnTo>
                    <a:pt x="39545" y="86930"/>
                  </a:lnTo>
                  <a:lnTo>
                    <a:pt x="47530" y="104520"/>
                  </a:lnTo>
                  <a:lnTo>
                    <a:pt x="53559" y="124008"/>
                  </a:lnTo>
                  <a:lnTo>
                    <a:pt x="58284" y="144761"/>
                  </a:lnTo>
                  <a:lnTo>
                    <a:pt x="62139" y="166357"/>
                  </a:lnTo>
                  <a:lnTo>
                    <a:pt x="64004" y="187810"/>
                  </a:lnTo>
                  <a:lnTo>
                    <a:pt x="64541" y="209168"/>
                  </a:lnTo>
                  <a:lnTo>
                    <a:pt x="64195" y="230462"/>
                  </a:lnTo>
                  <a:lnTo>
                    <a:pt x="62552" y="249597"/>
                  </a:lnTo>
                  <a:lnTo>
                    <a:pt x="60046" y="267292"/>
                  </a:lnTo>
                  <a:lnTo>
                    <a:pt x="52087" y="298713"/>
                  </a:lnTo>
                  <a:lnTo>
                    <a:pt x="39142" y="324437"/>
                  </a:lnTo>
                  <a:lnTo>
                    <a:pt x="23045" y="353077"/>
                  </a:lnTo>
                  <a:lnTo>
                    <a:pt x="12700" y="361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7" name="SMARTInkShape-5632"/>
            <p:cNvSpPr/>
            <p:nvPr>
              <p:custDataLst>
                <p:tags r:id="rId17"/>
              </p:custDataLst>
            </p:nvPr>
          </p:nvSpPr>
          <p:spPr>
            <a:xfrm>
              <a:off x="2413000" y="492760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12700"/>
                  </a:moveTo>
                  <a:lnTo>
                    <a:pt x="0" y="12700"/>
                  </a:lnTo>
                  <a:lnTo>
                    <a:pt x="31128" y="12700"/>
                  </a:lnTo>
                  <a:lnTo>
                    <a:pt x="55616" y="763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8" name="SMARTInkShape-5633"/>
            <p:cNvSpPr/>
            <p:nvPr>
              <p:custDataLst>
                <p:tags r:id="rId18"/>
              </p:custDataLst>
            </p:nvPr>
          </p:nvSpPr>
          <p:spPr>
            <a:xfrm>
              <a:off x="2432050" y="4898829"/>
              <a:ext cx="63501" cy="3372"/>
            </a:xfrm>
            <a:custGeom>
              <a:avLst/>
              <a:gdLst/>
              <a:ahLst/>
              <a:cxnLst/>
              <a:rect l="0" t="0" r="0" b="0"/>
              <a:pathLst>
                <a:path w="63501" h="3372">
                  <a:moveTo>
                    <a:pt x="0" y="3371"/>
                  </a:moveTo>
                  <a:lnTo>
                    <a:pt x="0" y="3371"/>
                  </a:lnTo>
                  <a:lnTo>
                    <a:pt x="6742" y="3371"/>
                  </a:lnTo>
                  <a:lnTo>
                    <a:pt x="11934" y="1489"/>
                  </a:lnTo>
                  <a:lnTo>
                    <a:pt x="14306" y="0"/>
                  </a:lnTo>
                  <a:lnTo>
                    <a:pt x="22586" y="227"/>
                  </a:lnTo>
                  <a:lnTo>
                    <a:pt x="50553" y="3095"/>
                  </a:lnTo>
                  <a:lnTo>
                    <a:pt x="6350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9" name="SMARTInkShape-5634"/>
            <p:cNvSpPr/>
            <p:nvPr>
              <p:custDataLst>
                <p:tags r:id="rId19"/>
              </p:custDataLst>
            </p:nvPr>
          </p:nvSpPr>
          <p:spPr>
            <a:xfrm>
              <a:off x="2463800" y="4908550"/>
              <a:ext cx="6351" cy="76201"/>
            </a:xfrm>
            <a:custGeom>
              <a:avLst/>
              <a:gdLst/>
              <a:ahLst/>
              <a:cxnLst/>
              <a:rect l="0" t="0" r="0" b="0"/>
              <a:pathLst>
                <a:path w="6351" h="76201">
                  <a:moveTo>
                    <a:pt x="0" y="0"/>
                  </a:moveTo>
                  <a:lnTo>
                    <a:pt x="0" y="0"/>
                  </a:lnTo>
                  <a:lnTo>
                    <a:pt x="0" y="26732"/>
                  </a:lnTo>
                  <a:lnTo>
                    <a:pt x="0" y="57325"/>
                  </a:lnTo>
                  <a:lnTo>
                    <a:pt x="706" y="61500"/>
                  </a:lnTo>
                  <a:lnTo>
                    <a:pt x="1881" y="64283"/>
                  </a:lnTo>
                  <a:lnTo>
                    <a:pt x="4364" y="68081"/>
                  </a:lnTo>
                  <a:lnTo>
                    <a:pt x="63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0" name="SMARTInkShape-5635"/>
            <p:cNvSpPr/>
            <p:nvPr>
              <p:custDataLst>
                <p:tags r:id="rId20"/>
              </p:custDataLst>
            </p:nvPr>
          </p:nvSpPr>
          <p:spPr>
            <a:xfrm>
              <a:off x="2288027" y="4863217"/>
              <a:ext cx="125655" cy="85853"/>
            </a:xfrm>
            <a:custGeom>
              <a:avLst/>
              <a:gdLst/>
              <a:ahLst/>
              <a:cxnLst/>
              <a:rect l="0" t="0" r="0" b="0"/>
              <a:pathLst>
                <a:path w="125655" h="85853">
                  <a:moveTo>
                    <a:pt x="17023" y="13583"/>
                  </a:moveTo>
                  <a:lnTo>
                    <a:pt x="17023" y="13583"/>
                  </a:lnTo>
                  <a:lnTo>
                    <a:pt x="4814" y="29163"/>
                  </a:lnTo>
                  <a:lnTo>
                    <a:pt x="1013" y="38381"/>
                  </a:lnTo>
                  <a:lnTo>
                    <a:pt x="0" y="42815"/>
                  </a:lnTo>
                  <a:lnTo>
                    <a:pt x="755" y="51505"/>
                  </a:lnTo>
                  <a:lnTo>
                    <a:pt x="1944" y="55797"/>
                  </a:lnTo>
                  <a:lnTo>
                    <a:pt x="4149" y="58659"/>
                  </a:lnTo>
                  <a:lnTo>
                    <a:pt x="10360" y="61839"/>
                  </a:lnTo>
                  <a:lnTo>
                    <a:pt x="21791" y="63630"/>
                  </a:lnTo>
                  <a:lnTo>
                    <a:pt x="34115" y="60788"/>
                  </a:lnTo>
                  <a:lnTo>
                    <a:pt x="40612" y="55494"/>
                  </a:lnTo>
                  <a:lnTo>
                    <a:pt x="57134" y="37089"/>
                  </a:lnTo>
                  <a:lnTo>
                    <a:pt x="58580" y="37015"/>
                  </a:lnTo>
                  <a:lnTo>
                    <a:pt x="59544" y="38376"/>
                  </a:lnTo>
                  <a:lnTo>
                    <a:pt x="70198" y="65974"/>
                  </a:lnTo>
                  <a:lnTo>
                    <a:pt x="76170" y="74027"/>
                  </a:lnTo>
                  <a:lnTo>
                    <a:pt x="88130" y="84946"/>
                  </a:lnTo>
                  <a:lnTo>
                    <a:pt x="91944" y="85852"/>
                  </a:lnTo>
                  <a:lnTo>
                    <a:pt x="101827" y="84979"/>
                  </a:lnTo>
                  <a:lnTo>
                    <a:pt x="106014" y="83052"/>
                  </a:lnTo>
                  <a:lnTo>
                    <a:pt x="123565" y="65892"/>
                  </a:lnTo>
                  <a:lnTo>
                    <a:pt x="125446" y="61156"/>
                  </a:lnTo>
                  <a:lnTo>
                    <a:pt x="125654" y="50249"/>
                  </a:lnTo>
                  <a:lnTo>
                    <a:pt x="119332" y="22341"/>
                  </a:lnTo>
                  <a:lnTo>
                    <a:pt x="104597" y="616"/>
                  </a:lnTo>
                  <a:lnTo>
                    <a:pt x="102217" y="0"/>
                  </a:lnTo>
                  <a:lnTo>
                    <a:pt x="99925" y="1000"/>
                  </a:lnTo>
                  <a:lnTo>
                    <a:pt x="93223" y="72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1" name="SMARTInkShape-5636"/>
            <p:cNvSpPr/>
            <p:nvPr>
              <p:custDataLst>
                <p:tags r:id="rId21"/>
              </p:custDataLst>
            </p:nvPr>
          </p:nvSpPr>
          <p:spPr>
            <a:xfrm>
              <a:off x="2286000" y="4775200"/>
              <a:ext cx="234951" cy="12701"/>
            </a:xfrm>
            <a:custGeom>
              <a:avLst/>
              <a:gdLst/>
              <a:ahLst/>
              <a:cxnLst/>
              <a:rect l="0" t="0" r="0" b="0"/>
              <a:pathLst>
                <a:path w="234951" h="12701">
                  <a:moveTo>
                    <a:pt x="0" y="12700"/>
                  </a:moveTo>
                  <a:lnTo>
                    <a:pt x="0" y="12700"/>
                  </a:lnTo>
                  <a:lnTo>
                    <a:pt x="27790" y="12700"/>
                  </a:lnTo>
                  <a:lnTo>
                    <a:pt x="50216" y="12700"/>
                  </a:lnTo>
                  <a:lnTo>
                    <a:pt x="76646" y="12700"/>
                  </a:lnTo>
                  <a:lnTo>
                    <a:pt x="104856" y="12700"/>
                  </a:lnTo>
                  <a:lnTo>
                    <a:pt x="133856" y="10819"/>
                  </a:lnTo>
                  <a:lnTo>
                    <a:pt x="161797" y="8336"/>
                  </a:lnTo>
                  <a:lnTo>
                    <a:pt x="185975" y="7233"/>
                  </a:lnTo>
                  <a:lnTo>
                    <a:pt x="212678" y="6611"/>
                  </a:lnTo>
                  <a:lnTo>
                    <a:pt x="223405" y="4585"/>
                  </a:lnTo>
                  <a:lnTo>
                    <a:pt x="234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2" name="SMARTInkShape-5637"/>
            <p:cNvSpPr/>
            <p:nvPr>
              <p:custDataLst>
                <p:tags r:id="rId22"/>
              </p:custDataLst>
            </p:nvPr>
          </p:nvSpPr>
          <p:spPr>
            <a:xfrm>
              <a:off x="2470150" y="4686953"/>
              <a:ext cx="31380" cy="37409"/>
            </a:xfrm>
            <a:custGeom>
              <a:avLst/>
              <a:gdLst/>
              <a:ahLst/>
              <a:cxnLst/>
              <a:rect l="0" t="0" r="0" b="0"/>
              <a:pathLst>
                <a:path w="31380" h="37409">
                  <a:moveTo>
                    <a:pt x="12700" y="12047"/>
                  </a:moveTo>
                  <a:lnTo>
                    <a:pt x="12700" y="12047"/>
                  </a:lnTo>
                  <a:lnTo>
                    <a:pt x="12700" y="8676"/>
                  </a:lnTo>
                  <a:lnTo>
                    <a:pt x="11994" y="7683"/>
                  </a:lnTo>
                  <a:lnTo>
                    <a:pt x="10819" y="7021"/>
                  </a:lnTo>
                  <a:lnTo>
                    <a:pt x="9329" y="6580"/>
                  </a:lnTo>
                  <a:lnTo>
                    <a:pt x="8336" y="6991"/>
                  </a:lnTo>
                  <a:lnTo>
                    <a:pt x="7674" y="7971"/>
                  </a:lnTo>
                  <a:lnTo>
                    <a:pt x="6742" y="12721"/>
                  </a:lnTo>
                  <a:lnTo>
                    <a:pt x="5819" y="17285"/>
                  </a:lnTo>
                  <a:lnTo>
                    <a:pt x="906" y="32370"/>
                  </a:lnTo>
                  <a:lnTo>
                    <a:pt x="1309" y="34063"/>
                  </a:lnTo>
                  <a:lnTo>
                    <a:pt x="2284" y="35191"/>
                  </a:lnTo>
                  <a:lnTo>
                    <a:pt x="5249" y="36444"/>
                  </a:lnTo>
                  <a:lnTo>
                    <a:pt x="21206" y="37408"/>
                  </a:lnTo>
                  <a:lnTo>
                    <a:pt x="25418" y="35548"/>
                  </a:lnTo>
                  <a:lnTo>
                    <a:pt x="27528" y="34064"/>
                  </a:lnTo>
                  <a:lnTo>
                    <a:pt x="28935" y="31664"/>
                  </a:lnTo>
                  <a:lnTo>
                    <a:pt x="31194" y="19554"/>
                  </a:lnTo>
                  <a:lnTo>
                    <a:pt x="31379" y="17052"/>
                  </a:lnTo>
                  <a:lnTo>
                    <a:pt x="28269" y="6788"/>
                  </a:lnTo>
                  <a:lnTo>
                    <a:pt x="26607" y="4308"/>
                  </a:lnTo>
                  <a:lnTo>
                    <a:pt x="22879" y="1552"/>
                  </a:lnTo>
                  <a:lnTo>
                    <a:pt x="13443" y="0"/>
                  </a:lnTo>
                  <a:lnTo>
                    <a:pt x="7621" y="1519"/>
                  </a:lnTo>
                  <a:lnTo>
                    <a:pt x="0" y="56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0" name="SMARTInkShape-Group1176"/>
          <p:cNvGrpSpPr/>
          <p:nvPr/>
        </p:nvGrpSpPr>
        <p:grpSpPr>
          <a:xfrm>
            <a:off x="2457450" y="1104900"/>
            <a:ext cx="19051" cy="1079501"/>
            <a:chOff x="2457450" y="1104900"/>
            <a:chExt cx="19051" cy="1079501"/>
          </a:xfrm>
        </p:grpSpPr>
        <p:sp>
          <p:nvSpPr>
            <p:cNvPr id="304" name="SMARTInkShape-5638"/>
            <p:cNvSpPr/>
            <p:nvPr>
              <p:custDataLst>
                <p:tags r:id="rId10"/>
              </p:custDataLst>
            </p:nvPr>
          </p:nvSpPr>
          <p:spPr>
            <a:xfrm>
              <a:off x="2476500" y="2063750"/>
              <a:ext cx="1" cy="120651"/>
            </a:xfrm>
            <a:custGeom>
              <a:avLst/>
              <a:gdLst/>
              <a:ahLst/>
              <a:cxnLst/>
              <a:rect l="0" t="0" r="0" b="0"/>
              <a:pathLst>
                <a:path w="1" h="120651">
                  <a:moveTo>
                    <a:pt x="0" y="0"/>
                  </a:moveTo>
                  <a:lnTo>
                    <a:pt x="0" y="0"/>
                  </a:lnTo>
                  <a:lnTo>
                    <a:pt x="0" y="26745"/>
                  </a:lnTo>
                  <a:lnTo>
                    <a:pt x="0" y="54570"/>
                  </a:lnTo>
                  <a:lnTo>
                    <a:pt x="0" y="84451"/>
                  </a:lnTo>
                  <a:lnTo>
                    <a:pt x="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5" name="SMARTInkShape-5639"/>
            <p:cNvSpPr/>
            <p:nvPr>
              <p:custDataLst>
                <p:tags r:id="rId11"/>
              </p:custDataLst>
            </p:nvPr>
          </p:nvSpPr>
          <p:spPr>
            <a:xfrm>
              <a:off x="2470150" y="1873250"/>
              <a:ext cx="1" cy="57151"/>
            </a:xfrm>
            <a:custGeom>
              <a:avLst/>
              <a:gdLst/>
              <a:ahLst/>
              <a:cxnLst/>
              <a:rect l="0" t="0" r="0" b="0"/>
              <a:pathLst>
                <a:path w="1" h="57151">
                  <a:moveTo>
                    <a:pt x="0" y="0"/>
                  </a:moveTo>
                  <a:lnTo>
                    <a:pt x="0" y="0"/>
                  </a:lnTo>
                  <a:lnTo>
                    <a:pt x="0" y="31688"/>
                  </a:lnTo>
                  <a:lnTo>
                    <a:pt x="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6" name="SMARTInkShape-5640"/>
            <p:cNvSpPr/>
            <p:nvPr>
              <p:custDataLst>
                <p:tags r:id="rId12"/>
              </p:custDataLst>
            </p:nvPr>
          </p:nvSpPr>
          <p:spPr>
            <a:xfrm>
              <a:off x="2457450" y="1727200"/>
              <a:ext cx="1" cy="31751"/>
            </a:xfrm>
            <a:custGeom>
              <a:avLst/>
              <a:gdLst/>
              <a:ahLst/>
              <a:cxnLst/>
              <a:rect l="0" t="0" r="0" b="0"/>
              <a:pathLst>
                <a:path w="1" h="31751">
                  <a:moveTo>
                    <a:pt x="0" y="0"/>
                  </a:moveTo>
                  <a:lnTo>
                    <a:pt x="0" y="0"/>
                  </a:lnTo>
                  <a:lnTo>
                    <a:pt x="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7" name="SMARTInkShape-5641"/>
            <p:cNvSpPr/>
            <p:nvPr>
              <p:custDataLst>
                <p:tags r:id="rId13"/>
              </p:custDataLst>
            </p:nvPr>
          </p:nvSpPr>
          <p:spPr>
            <a:xfrm>
              <a:off x="2457450" y="1543050"/>
              <a:ext cx="1" cy="31751"/>
            </a:xfrm>
            <a:custGeom>
              <a:avLst/>
              <a:gdLst/>
              <a:ahLst/>
              <a:cxnLst/>
              <a:rect l="0" t="0" r="0" b="0"/>
              <a:pathLst>
                <a:path w="1" h="31751">
                  <a:moveTo>
                    <a:pt x="0" y="0"/>
                  </a:moveTo>
                  <a:lnTo>
                    <a:pt x="0" y="0"/>
                  </a:lnTo>
                  <a:lnTo>
                    <a:pt x="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8" name="SMARTInkShape-5642"/>
            <p:cNvSpPr/>
            <p:nvPr>
              <p:custDataLst>
                <p:tags r:id="rId14"/>
              </p:custDataLst>
            </p:nvPr>
          </p:nvSpPr>
          <p:spPr>
            <a:xfrm>
              <a:off x="2457450" y="1352550"/>
              <a:ext cx="1" cy="63501"/>
            </a:xfrm>
            <a:custGeom>
              <a:avLst/>
              <a:gdLst/>
              <a:ahLst/>
              <a:cxnLst/>
              <a:rect l="0" t="0" r="0" b="0"/>
              <a:pathLst>
                <a:path w="1" h="63501">
                  <a:moveTo>
                    <a:pt x="0" y="0"/>
                  </a:moveTo>
                  <a:lnTo>
                    <a:pt x="0" y="0"/>
                  </a:lnTo>
                  <a:lnTo>
                    <a:pt x="0" y="30756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9" name="SMARTInkShape-5643"/>
            <p:cNvSpPr/>
            <p:nvPr>
              <p:custDataLst>
                <p:tags r:id="rId15"/>
              </p:custDataLst>
            </p:nvPr>
          </p:nvSpPr>
          <p:spPr>
            <a:xfrm>
              <a:off x="2457450" y="1104900"/>
              <a:ext cx="6351" cy="101601"/>
            </a:xfrm>
            <a:custGeom>
              <a:avLst/>
              <a:gdLst/>
              <a:ahLst/>
              <a:cxnLst/>
              <a:rect l="0" t="0" r="0" b="0"/>
              <a:pathLst>
                <a:path w="6351" h="101601">
                  <a:moveTo>
                    <a:pt x="6350" y="0"/>
                  </a:moveTo>
                  <a:lnTo>
                    <a:pt x="6350" y="0"/>
                  </a:lnTo>
                  <a:lnTo>
                    <a:pt x="6350" y="3371"/>
                  </a:lnTo>
                  <a:lnTo>
                    <a:pt x="392" y="30083"/>
                  </a:lnTo>
                  <a:lnTo>
                    <a:pt x="77" y="43258"/>
                  </a:lnTo>
                  <a:lnTo>
                    <a:pt x="1916" y="49330"/>
                  </a:lnTo>
                  <a:lnTo>
                    <a:pt x="4379" y="55085"/>
                  </a:lnTo>
                  <a:lnTo>
                    <a:pt x="5474" y="62347"/>
                  </a:lnTo>
                  <a:lnTo>
                    <a:pt x="4079" y="68397"/>
                  </a:lnTo>
                  <a:lnTo>
                    <a:pt x="1813" y="73438"/>
                  </a:lnTo>
                  <a:lnTo>
                    <a:pt x="71" y="87620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8" name="SMARTInkShape-Group1177"/>
          <p:cNvGrpSpPr/>
          <p:nvPr/>
        </p:nvGrpSpPr>
        <p:grpSpPr>
          <a:xfrm>
            <a:off x="2457450" y="2400300"/>
            <a:ext cx="25401" cy="1187451"/>
            <a:chOff x="2457450" y="2400300"/>
            <a:chExt cx="25401" cy="1187451"/>
          </a:xfrm>
        </p:grpSpPr>
        <p:sp>
          <p:nvSpPr>
            <p:cNvPr id="311" name="SMARTInkShape-5644"/>
            <p:cNvSpPr/>
            <p:nvPr>
              <p:custDataLst>
                <p:tags r:id="rId3"/>
              </p:custDataLst>
            </p:nvPr>
          </p:nvSpPr>
          <p:spPr>
            <a:xfrm>
              <a:off x="2457450" y="3543300"/>
              <a:ext cx="1" cy="44451"/>
            </a:xfrm>
            <a:custGeom>
              <a:avLst/>
              <a:gdLst/>
              <a:ahLst/>
              <a:cxnLst/>
              <a:rect l="0" t="0" r="0" b="0"/>
              <a:pathLst>
                <a:path w="1" h="44451">
                  <a:moveTo>
                    <a:pt x="0" y="0"/>
                  </a:moveTo>
                  <a:lnTo>
                    <a:pt x="0" y="0"/>
                  </a:lnTo>
                  <a:lnTo>
                    <a:pt x="0" y="27611"/>
                  </a:lnTo>
                  <a:lnTo>
                    <a:pt x="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2" name="SMARTInkShape-5645"/>
            <p:cNvSpPr/>
            <p:nvPr>
              <p:custDataLst>
                <p:tags r:id="rId4"/>
              </p:custDataLst>
            </p:nvPr>
          </p:nvSpPr>
          <p:spPr>
            <a:xfrm>
              <a:off x="2464683" y="3359150"/>
              <a:ext cx="5468" cy="82551"/>
            </a:xfrm>
            <a:custGeom>
              <a:avLst/>
              <a:gdLst/>
              <a:ahLst/>
              <a:cxnLst/>
              <a:rect l="0" t="0" r="0" b="0"/>
              <a:pathLst>
                <a:path w="5468" h="82551">
                  <a:moveTo>
                    <a:pt x="5467" y="0"/>
                  </a:moveTo>
                  <a:lnTo>
                    <a:pt x="5467" y="0"/>
                  </a:lnTo>
                  <a:lnTo>
                    <a:pt x="5467" y="6742"/>
                  </a:lnTo>
                  <a:lnTo>
                    <a:pt x="3586" y="11933"/>
                  </a:lnTo>
                  <a:lnTo>
                    <a:pt x="2096" y="14305"/>
                  </a:lnTo>
                  <a:lnTo>
                    <a:pt x="0" y="24386"/>
                  </a:lnTo>
                  <a:lnTo>
                    <a:pt x="4662" y="54247"/>
                  </a:lnTo>
                  <a:lnTo>
                    <a:pt x="5467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3" name="SMARTInkShape-5646"/>
            <p:cNvSpPr/>
            <p:nvPr>
              <p:custDataLst>
                <p:tags r:id="rId5"/>
              </p:custDataLst>
            </p:nvPr>
          </p:nvSpPr>
          <p:spPr>
            <a:xfrm>
              <a:off x="2457450" y="3175000"/>
              <a:ext cx="6351" cy="57151"/>
            </a:xfrm>
            <a:custGeom>
              <a:avLst/>
              <a:gdLst/>
              <a:ahLst/>
              <a:cxnLst/>
              <a:rect l="0" t="0" r="0" b="0"/>
              <a:pathLst>
                <a:path w="6351" h="57151">
                  <a:moveTo>
                    <a:pt x="0" y="0"/>
                  </a:moveTo>
                  <a:lnTo>
                    <a:pt x="0" y="0"/>
                  </a:lnTo>
                  <a:lnTo>
                    <a:pt x="0" y="27612"/>
                  </a:lnTo>
                  <a:lnTo>
                    <a:pt x="705" y="38378"/>
                  </a:lnTo>
                  <a:lnTo>
                    <a:pt x="635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4" name="SMARTInkShape-5647"/>
            <p:cNvSpPr/>
            <p:nvPr>
              <p:custDataLst>
                <p:tags r:id="rId6"/>
              </p:custDataLst>
            </p:nvPr>
          </p:nvSpPr>
          <p:spPr>
            <a:xfrm>
              <a:off x="2470150" y="2990850"/>
              <a:ext cx="6351" cy="57151"/>
            </a:xfrm>
            <a:custGeom>
              <a:avLst/>
              <a:gdLst/>
              <a:ahLst/>
              <a:cxnLst/>
              <a:rect l="0" t="0" r="0" b="0"/>
              <a:pathLst>
                <a:path w="6351" h="57151">
                  <a:moveTo>
                    <a:pt x="6350" y="0"/>
                  </a:moveTo>
                  <a:lnTo>
                    <a:pt x="6350" y="0"/>
                  </a:lnTo>
                  <a:lnTo>
                    <a:pt x="5645" y="10845"/>
                  </a:lnTo>
                  <a:lnTo>
                    <a:pt x="588" y="39775"/>
                  </a:lnTo>
                  <a:lnTo>
                    <a:pt x="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5" name="SMARTInkShape-5648"/>
            <p:cNvSpPr/>
            <p:nvPr>
              <p:custDataLst>
                <p:tags r:id="rId7"/>
              </p:custDataLst>
            </p:nvPr>
          </p:nvSpPr>
          <p:spPr>
            <a:xfrm>
              <a:off x="2476500" y="2774950"/>
              <a:ext cx="6351" cy="44451"/>
            </a:xfrm>
            <a:custGeom>
              <a:avLst/>
              <a:gdLst/>
              <a:ahLst/>
              <a:cxnLst/>
              <a:rect l="0" t="0" r="0" b="0"/>
              <a:pathLst>
                <a:path w="6351" h="44451">
                  <a:moveTo>
                    <a:pt x="6350" y="0"/>
                  </a:moveTo>
                  <a:lnTo>
                    <a:pt x="6350" y="0"/>
                  </a:lnTo>
                  <a:lnTo>
                    <a:pt x="1986" y="10139"/>
                  </a:lnTo>
                  <a:lnTo>
                    <a:pt x="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6" name="SMARTInkShape-5649"/>
            <p:cNvSpPr/>
            <p:nvPr>
              <p:custDataLst>
                <p:tags r:id="rId8"/>
              </p:custDataLst>
            </p:nvPr>
          </p:nvSpPr>
          <p:spPr>
            <a:xfrm>
              <a:off x="2476500" y="2552700"/>
              <a:ext cx="6351" cy="63501"/>
            </a:xfrm>
            <a:custGeom>
              <a:avLst/>
              <a:gdLst/>
              <a:ahLst/>
              <a:cxnLst/>
              <a:rect l="0" t="0" r="0" b="0"/>
              <a:pathLst>
                <a:path w="6351" h="63501">
                  <a:moveTo>
                    <a:pt x="6350" y="0"/>
                  </a:moveTo>
                  <a:lnTo>
                    <a:pt x="6350" y="0"/>
                  </a:lnTo>
                  <a:lnTo>
                    <a:pt x="5644" y="20264"/>
                  </a:lnTo>
                  <a:lnTo>
                    <a:pt x="2692" y="33599"/>
                  </a:lnTo>
                  <a:lnTo>
                    <a:pt x="4247" y="46487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7" name="SMARTInkShape-5650"/>
            <p:cNvSpPr/>
            <p:nvPr>
              <p:custDataLst>
                <p:tags r:id="rId9"/>
              </p:custDataLst>
            </p:nvPr>
          </p:nvSpPr>
          <p:spPr>
            <a:xfrm>
              <a:off x="2463800" y="2400300"/>
              <a:ext cx="6351" cy="69851"/>
            </a:xfrm>
            <a:custGeom>
              <a:avLst/>
              <a:gdLst/>
              <a:ahLst/>
              <a:cxnLst/>
              <a:rect l="0" t="0" r="0" b="0"/>
              <a:pathLst>
                <a:path w="6351" h="698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3658" y="5775"/>
                  </a:lnTo>
                  <a:lnTo>
                    <a:pt x="2103" y="16606"/>
                  </a:lnTo>
                  <a:lnTo>
                    <a:pt x="4073" y="32202"/>
                  </a:lnTo>
                  <a:lnTo>
                    <a:pt x="2226" y="46779"/>
                  </a:lnTo>
                  <a:lnTo>
                    <a:pt x="635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96410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Resonans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5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6" y="1103690"/>
            <a:ext cx="4114800" cy="2975755"/>
          </a:xfrm>
          <a:prstGeom prst="rect">
            <a:avLst/>
          </a:prstGeom>
        </p:spPr>
      </p:pic>
      <p:sp>
        <p:nvSpPr>
          <p:cNvPr id="340" name="SMARTInkShape-5651"/>
          <p:cNvSpPr/>
          <p:nvPr>
            <p:custDataLst>
              <p:tags r:id="rId1"/>
            </p:custDataLst>
          </p:nvPr>
        </p:nvSpPr>
        <p:spPr>
          <a:xfrm>
            <a:off x="1581150" y="2058285"/>
            <a:ext cx="990333" cy="30866"/>
          </a:xfrm>
          <a:custGeom>
            <a:avLst/>
            <a:gdLst/>
            <a:ahLst/>
            <a:cxnLst/>
            <a:rect l="0" t="0" r="0" b="0"/>
            <a:pathLst>
              <a:path w="990333" h="30866">
                <a:moveTo>
                  <a:pt x="44450" y="18165"/>
                </a:moveTo>
                <a:lnTo>
                  <a:pt x="44450" y="18165"/>
                </a:lnTo>
                <a:lnTo>
                  <a:pt x="65173" y="23191"/>
                </a:lnTo>
                <a:lnTo>
                  <a:pt x="95972" y="24253"/>
                </a:lnTo>
                <a:lnTo>
                  <a:pt x="117443" y="22517"/>
                </a:lnTo>
                <a:lnTo>
                  <a:pt x="141803" y="19394"/>
                </a:lnTo>
                <a:lnTo>
                  <a:pt x="169092" y="15654"/>
                </a:lnTo>
                <a:lnTo>
                  <a:pt x="199565" y="13521"/>
                </a:lnTo>
                <a:lnTo>
                  <a:pt x="215593" y="12952"/>
                </a:lnTo>
                <a:lnTo>
                  <a:pt x="231923" y="12573"/>
                </a:lnTo>
                <a:lnTo>
                  <a:pt x="248454" y="12320"/>
                </a:lnTo>
                <a:lnTo>
                  <a:pt x="265120" y="12152"/>
                </a:lnTo>
                <a:lnTo>
                  <a:pt x="282580" y="12745"/>
                </a:lnTo>
                <a:lnTo>
                  <a:pt x="300570" y="13846"/>
                </a:lnTo>
                <a:lnTo>
                  <a:pt x="318913" y="15286"/>
                </a:lnTo>
                <a:lnTo>
                  <a:pt x="337492" y="16246"/>
                </a:lnTo>
                <a:lnTo>
                  <a:pt x="356228" y="16885"/>
                </a:lnTo>
                <a:lnTo>
                  <a:pt x="375069" y="17312"/>
                </a:lnTo>
                <a:lnTo>
                  <a:pt x="393979" y="18302"/>
                </a:lnTo>
                <a:lnTo>
                  <a:pt x="412936" y="19667"/>
                </a:lnTo>
                <a:lnTo>
                  <a:pt x="431924" y="21283"/>
                </a:lnTo>
                <a:lnTo>
                  <a:pt x="451638" y="23066"/>
                </a:lnTo>
                <a:lnTo>
                  <a:pt x="471837" y="24960"/>
                </a:lnTo>
                <a:lnTo>
                  <a:pt x="492358" y="26928"/>
                </a:lnTo>
                <a:lnTo>
                  <a:pt x="512388" y="28241"/>
                </a:lnTo>
                <a:lnTo>
                  <a:pt x="532092" y="29115"/>
                </a:lnTo>
                <a:lnTo>
                  <a:pt x="551578" y="29699"/>
                </a:lnTo>
                <a:lnTo>
                  <a:pt x="571624" y="30087"/>
                </a:lnTo>
                <a:lnTo>
                  <a:pt x="592044" y="30347"/>
                </a:lnTo>
                <a:lnTo>
                  <a:pt x="612713" y="30519"/>
                </a:lnTo>
                <a:lnTo>
                  <a:pt x="632842" y="30635"/>
                </a:lnTo>
                <a:lnTo>
                  <a:pt x="652611" y="30711"/>
                </a:lnTo>
                <a:lnTo>
                  <a:pt x="672141" y="30762"/>
                </a:lnTo>
                <a:lnTo>
                  <a:pt x="691511" y="30091"/>
                </a:lnTo>
                <a:lnTo>
                  <a:pt x="710774" y="28938"/>
                </a:lnTo>
                <a:lnTo>
                  <a:pt x="729966" y="27464"/>
                </a:lnTo>
                <a:lnTo>
                  <a:pt x="747700" y="26481"/>
                </a:lnTo>
                <a:lnTo>
                  <a:pt x="764461" y="25825"/>
                </a:lnTo>
                <a:lnTo>
                  <a:pt x="780574" y="25389"/>
                </a:lnTo>
                <a:lnTo>
                  <a:pt x="811648" y="24903"/>
                </a:lnTo>
                <a:lnTo>
                  <a:pt x="841216" y="24687"/>
                </a:lnTo>
                <a:lnTo>
                  <a:pt x="868468" y="24592"/>
                </a:lnTo>
                <a:lnTo>
                  <a:pt x="894691" y="22667"/>
                </a:lnTo>
                <a:lnTo>
                  <a:pt x="919046" y="19461"/>
                </a:lnTo>
                <a:lnTo>
                  <a:pt x="947918" y="14394"/>
                </a:lnTo>
                <a:lnTo>
                  <a:pt x="975114" y="10443"/>
                </a:lnTo>
                <a:lnTo>
                  <a:pt x="990332" y="5551"/>
                </a:lnTo>
                <a:lnTo>
                  <a:pt x="984066" y="4776"/>
                </a:lnTo>
                <a:lnTo>
                  <a:pt x="954618" y="0"/>
                </a:lnTo>
                <a:lnTo>
                  <a:pt x="927336" y="2748"/>
                </a:lnTo>
                <a:lnTo>
                  <a:pt x="905333" y="4257"/>
                </a:lnTo>
                <a:lnTo>
                  <a:pt x="881442" y="5634"/>
                </a:lnTo>
                <a:lnTo>
                  <a:pt x="856713" y="8597"/>
                </a:lnTo>
                <a:lnTo>
                  <a:pt x="831612" y="10385"/>
                </a:lnTo>
                <a:lnTo>
                  <a:pt x="805639" y="11179"/>
                </a:lnTo>
                <a:lnTo>
                  <a:pt x="777632" y="11532"/>
                </a:lnTo>
                <a:lnTo>
                  <a:pt x="746840" y="9808"/>
                </a:lnTo>
                <a:lnTo>
                  <a:pt x="730727" y="8360"/>
                </a:lnTo>
                <a:lnTo>
                  <a:pt x="699653" y="6752"/>
                </a:lnTo>
                <a:lnTo>
                  <a:pt x="668674" y="6037"/>
                </a:lnTo>
                <a:lnTo>
                  <a:pt x="652510" y="5846"/>
                </a:lnTo>
                <a:lnTo>
                  <a:pt x="636090" y="5719"/>
                </a:lnTo>
                <a:lnTo>
                  <a:pt x="618793" y="5634"/>
                </a:lnTo>
                <a:lnTo>
                  <a:pt x="600912" y="5578"/>
                </a:lnTo>
                <a:lnTo>
                  <a:pt x="582642" y="5540"/>
                </a:lnTo>
                <a:lnTo>
                  <a:pt x="564111" y="6221"/>
                </a:lnTo>
                <a:lnTo>
                  <a:pt x="545407" y="7380"/>
                </a:lnTo>
                <a:lnTo>
                  <a:pt x="526588" y="8858"/>
                </a:lnTo>
                <a:lnTo>
                  <a:pt x="508398" y="9844"/>
                </a:lnTo>
                <a:lnTo>
                  <a:pt x="490626" y="10501"/>
                </a:lnTo>
                <a:lnTo>
                  <a:pt x="473134" y="10939"/>
                </a:lnTo>
                <a:lnTo>
                  <a:pt x="455123" y="11937"/>
                </a:lnTo>
                <a:lnTo>
                  <a:pt x="436765" y="13307"/>
                </a:lnTo>
                <a:lnTo>
                  <a:pt x="418177" y="14926"/>
                </a:lnTo>
                <a:lnTo>
                  <a:pt x="399435" y="15300"/>
                </a:lnTo>
                <a:lnTo>
                  <a:pt x="380590" y="14844"/>
                </a:lnTo>
                <a:lnTo>
                  <a:pt x="361676" y="13834"/>
                </a:lnTo>
                <a:lnTo>
                  <a:pt x="343423" y="13867"/>
                </a:lnTo>
                <a:lnTo>
                  <a:pt x="325610" y="14594"/>
                </a:lnTo>
                <a:lnTo>
                  <a:pt x="308090" y="15784"/>
                </a:lnTo>
                <a:lnTo>
                  <a:pt x="290060" y="16578"/>
                </a:lnTo>
                <a:lnTo>
                  <a:pt x="271690" y="17107"/>
                </a:lnTo>
                <a:lnTo>
                  <a:pt x="253093" y="17460"/>
                </a:lnTo>
                <a:lnTo>
                  <a:pt x="235051" y="17695"/>
                </a:lnTo>
                <a:lnTo>
                  <a:pt x="217379" y="17851"/>
                </a:lnTo>
                <a:lnTo>
                  <a:pt x="199953" y="17956"/>
                </a:lnTo>
                <a:lnTo>
                  <a:pt x="183396" y="18731"/>
                </a:lnTo>
                <a:lnTo>
                  <a:pt x="151830" y="21474"/>
                </a:lnTo>
                <a:lnTo>
                  <a:pt x="121337" y="23163"/>
                </a:lnTo>
                <a:lnTo>
                  <a:pt x="92028" y="24620"/>
                </a:lnTo>
                <a:lnTo>
                  <a:pt x="64890" y="27619"/>
                </a:lnTo>
                <a:lnTo>
                  <a:pt x="35925" y="29903"/>
                </a:lnTo>
                <a:lnTo>
                  <a:pt x="6194" y="30738"/>
                </a:lnTo>
                <a:lnTo>
                  <a:pt x="0" y="3086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44" name="SMARTInkShape-Group1179"/>
          <p:cNvGrpSpPr/>
          <p:nvPr/>
        </p:nvGrpSpPr>
        <p:grpSpPr>
          <a:xfrm>
            <a:off x="4677332" y="1018979"/>
            <a:ext cx="478869" cy="259396"/>
            <a:chOff x="4677332" y="1018979"/>
            <a:chExt cx="478869" cy="259396"/>
          </a:xfrm>
        </p:grpSpPr>
        <p:sp>
          <p:nvSpPr>
            <p:cNvPr id="341" name="SMARTInkShape-5652"/>
            <p:cNvSpPr/>
            <p:nvPr>
              <p:custDataLst>
                <p:tags r:id="rId154"/>
              </p:custDataLst>
            </p:nvPr>
          </p:nvSpPr>
          <p:spPr>
            <a:xfrm>
              <a:off x="5067300" y="11684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16607" y="706"/>
                  </a:lnTo>
                  <a:lnTo>
                    <a:pt x="48335" y="5467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2" name="SMARTInkShape-5653"/>
            <p:cNvSpPr/>
            <p:nvPr>
              <p:custDataLst>
                <p:tags r:id="rId155"/>
              </p:custDataLst>
            </p:nvPr>
          </p:nvSpPr>
          <p:spPr>
            <a:xfrm>
              <a:off x="5090912" y="1018979"/>
              <a:ext cx="65289" cy="255075"/>
            </a:xfrm>
            <a:custGeom>
              <a:avLst/>
              <a:gdLst/>
              <a:ahLst/>
              <a:cxnLst/>
              <a:rect l="0" t="0" r="0" b="0"/>
              <a:pathLst>
                <a:path w="65289" h="255075">
                  <a:moveTo>
                    <a:pt x="58938" y="3371"/>
                  </a:moveTo>
                  <a:lnTo>
                    <a:pt x="58938" y="3371"/>
                  </a:lnTo>
                  <a:lnTo>
                    <a:pt x="58938" y="0"/>
                  </a:lnTo>
                  <a:lnTo>
                    <a:pt x="58233" y="418"/>
                  </a:lnTo>
                  <a:lnTo>
                    <a:pt x="43357" y="28443"/>
                  </a:lnTo>
                  <a:lnTo>
                    <a:pt x="32258" y="54260"/>
                  </a:lnTo>
                  <a:lnTo>
                    <a:pt x="20975" y="85255"/>
                  </a:lnTo>
                  <a:lnTo>
                    <a:pt x="15989" y="102410"/>
                  </a:lnTo>
                  <a:lnTo>
                    <a:pt x="11256" y="120197"/>
                  </a:lnTo>
                  <a:lnTo>
                    <a:pt x="7394" y="136994"/>
                  </a:lnTo>
                  <a:lnTo>
                    <a:pt x="4115" y="153131"/>
                  </a:lnTo>
                  <a:lnTo>
                    <a:pt x="0" y="182820"/>
                  </a:lnTo>
                  <a:lnTo>
                    <a:pt x="523" y="207774"/>
                  </a:lnTo>
                  <a:lnTo>
                    <a:pt x="8155" y="234915"/>
                  </a:lnTo>
                  <a:lnTo>
                    <a:pt x="15436" y="245744"/>
                  </a:lnTo>
                  <a:lnTo>
                    <a:pt x="19354" y="249620"/>
                  </a:lnTo>
                  <a:lnTo>
                    <a:pt x="31232" y="253926"/>
                  </a:lnTo>
                  <a:lnTo>
                    <a:pt x="38350" y="255074"/>
                  </a:lnTo>
                  <a:lnTo>
                    <a:pt x="50024" y="252587"/>
                  </a:lnTo>
                  <a:lnTo>
                    <a:pt x="65288" y="244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3" name="SMARTInkShape-5654"/>
            <p:cNvSpPr/>
            <p:nvPr>
              <p:custDataLst>
                <p:tags r:id="rId156"/>
              </p:custDataLst>
            </p:nvPr>
          </p:nvSpPr>
          <p:spPr>
            <a:xfrm>
              <a:off x="4677332" y="1067548"/>
              <a:ext cx="358219" cy="210827"/>
            </a:xfrm>
            <a:custGeom>
              <a:avLst/>
              <a:gdLst/>
              <a:ahLst/>
              <a:cxnLst/>
              <a:rect l="0" t="0" r="0" b="0"/>
              <a:pathLst>
                <a:path w="358219" h="210827">
                  <a:moveTo>
                    <a:pt x="15318" y="62752"/>
                  </a:moveTo>
                  <a:lnTo>
                    <a:pt x="15318" y="62752"/>
                  </a:lnTo>
                  <a:lnTo>
                    <a:pt x="24107" y="31978"/>
                  </a:lnTo>
                  <a:lnTo>
                    <a:pt x="31328" y="14122"/>
                  </a:lnTo>
                  <a:lnTo>
                    <a:pt x="33768" y="2189"/>
                  </a:lnTo>
                  <a:lnTo>
                    <a:pt x="33968" y="2621"/>
                  </a:lnTo>
                  <a:lnTo>
                    <a:pt x="34315" y="30670"/>
                  </a:lnTo>
                  <a:lnTo>
                    <a:pt x="30582" y="56490"/>
                  </a:lnTo>
                  <a:lnTo>
                    <a:pt x="24219" y="86074"/>
                  </a:lnTo>
                  <a:lnTo>
                    <a:pt x="16687" y="115686"/>
                  </a:lnTo>
                  <a:lnTo>
                    <a:pt x="10517" y="141547"/>
                  </a:lnTo>
                  <a:lnTo>
                    <a:pt x="5423" y="164094"/>
                  </a:lnTo>
                  <a:lnTo>
                    <a:pt x="0" y="190538"/>
                  </a:lnTo>
                  <a:lnTo>
                    <a:pt x="984" y="200214"/>
                  </a:lnTo>
                  <a:lnTo>
                    <a:pt x="2234" y="203077"/>
                  </a:lnTo>
                  <a:lnTo>
                    <a:pt x="3774" y="204985"/>
                  </a:lnTo>
                  <a:lnTo>
                    <a:pt x="5505" y="206258"/>
                  </a:lnTo>
                  <a:lnTo>
                    <a:pt x="8070" y="205694"/>
                  </a:lnTo>
                  <a:lnTo>
                    <a:pt x="14684" y="201306"/>
                  </a:lnTo>
                  <a:lnTo>
                    <a:pt x="36203" y="171077"/>
                  </a:lnTo>
                  <a:lnTo>
                    <a:pt x="50941" y="148996"/>
                  </a:lnTo>
                  <a:lnTo>
                    <a:pt x="66899" y="125072"/>
                  </a:lnTo>
                  <a:lnTo>
                    <a:pt x="86105" y="97210"/>
                  </a:lnTo>
                  <a:lnTo>
                    <a:pt x="93346" y="88650"/>
                  </a:lnTo>
                  <a:lnTo>
                    <a:pt x="98915" y="84845"/>
                  </a:lnTo>
                  <a:lnTo>
                    <a:pt x="101389" y="85242"/>
                  </a:lnTo>
                  <a:lnTo>
                    <a:pt x="106018" y="89446"/>
                  </a:lnTo>
                  <a:lnTo>
                    <a:pt x="108546" y="99781"/>
                  </a:lnTo>
                  <a:lnTo>
                    <a:pt x="108258" y="114487"/>
                  </a:lnTo>
                  <a:lnTo>
                    <a:pt x="101574" y="141894"/>
                  </a:lnTo>
                  <a:lnTo>
                    <a:pt x="98966" y="167497"/>
                  </a:lnTo>
                  <a:lnTo>
                    <a:pt x="98356" y="181978"/>
                  </a:lnTo>
                  <a:lnTo>
                    <a:pt x="99604" y="187391"/>
                  </a:lnTo>
                  <a:lnTo>
                    <a:pt x="104754" y="195288"/>
                  </a:lnTo>
                  <a:lnTo>
                    <a:pt x="111747" y="199268"/>
                  </a:lnTo>
                  <a:lnTo>
                    <a:pt x="115587" y="200329"/>
                  </a:lnTo>
                  <a:lnTo>
                    <a:pt x="125499" y="197746"/>
                  </a:lnTo>
                  <a:lnTo>
                    <a:pt x="142979" y="186476"/>
                  </a:lnTo>
                  <a:lnTo>
                    <a:pt x="172744" y="158276"/>
                  </a:lnTo>
                  <a:lnTo>
                    <a:pt x="182299" y="143894"/>
                  </a:lnTo>
                  <a:lnTo>
                    <a:pt x="186180" y="125483"/>
                  </a:lnTo>
                  <a:lnTo>
                    <a:pt x="185670" y="123623"/>
                  </a:lnTo>
                  <a:lnTo>
                    <a:pt x="184625" y="122382"/>
                  </a:lnTo>
                  <a:lnTo>
                    <a:pt x="183223" y="121556"/>
                  </a:lnTo>
                  <a:lnTo>
                    <a:pt x="182288" y="121710"/>
                  </a:lnTo>
                  <a:lnTo>
                    <a:pt x="181664" y="122518"/>
                  </a:lnTo>
                  <a:lnTo>
                    <a:pt x="180787" y="127027"/>
                  </a:lnTo>
                  <a:lnTo>
                    <a:pt x="179877" y="131535"/>
                  </a:lnTo>
                  <a:lnTo>
                    <a:pt x="176103" y="142713"/>
                  </a:lnTo>
                  <a:lnTo>
                    <a:pt x="175376" y="159116"/>
                  </a:lnTo>
                  <a:lnTo>
                    <a:pt x="177707" y="171197"/>
                  </a:lnTo>
                  <a:lnTo>
                    <a:pt x="186357" y="186528"/>
                  </a:lnTo>
                  <a:lnTo>
                    <a:pt x="197856" y="196636"/>
                  </a:lnTo>
                  <a:lnTo>
                    <a:pt x="207924" y="199867"/>
                  </a:lnTo>
                  <a:lnTo>
                    <a:pt x="213573" y="200729"/>
                  </a:lnTo>
                  <a:lnTo>
                    <a:pt x="235005" y="195199"/>
                  </a:lnTo>
                  <a:lnTo>
                    <a:pt x="255859" y="177882"/>
                  </a:lnTo>
                  <a:lnTo>
                    <a:pt x="270862" y="157195"/>
                  </a:lnTo>
                  <a:lnTo>
                    <a:pt x="286938" y="130832"/>
                  </a:lnTo>
                  <a:lnTo>
                    <a:pt x="303490" y="100301"/>
                  </a:lnTo>
                  <a:lnTo>
                    <a:pt x="309738" y="84257"/>
                  </a:lnTo>
                  <a:lnTo>
                    <a:pt x="314609" y="67916"/>
                  </a:lnTo>
                  <a:lnTo>
                    <a:pt x="321903" y="38236"/>
                  </a:lnTo>
                  <a:lnTo>
                    <a:pt x="327859" y="11038"/>
                  </a:lnTo>
                  <a:lnTo>
                    <a:pt x="326690" y="5698"/>
                  </a:lnTo>
                  <a:lnTo>
                    <a:pt x="324499" y="1433"/>
                  </a:lnTo>
                  <a:lnTo>
                    <a:pt x="321628" y="0"/>
                  </a:lnTo>
                  <a:lnTo>
                    <a:pt x="318303" y="456"/>
                  </a:lnTo>
                  <a:lnTo>
                    <a:pt x="314674" y="2172"/>
                  </a:lnTo>
                  <a:lnTo>
                    <a:pt x="292713" y="24811"/>
                  </a:lnTo>
                  <a:lnTo>
                    <a:pt x="277599" y="48477"/>
                  </a:lnTo>
                  <a:lnTo>
                    <a:pt x="264532" y="76163"/>
                  </a:lnTo>
                  <a:lnTo>
                    <a:pt x="254020" y="107283"/>
                  </a:lnTo>
                  <a:lnTo>
                    <a:pt x="250289" y="134284"/>
                  </a:lnTo>
                  <a:lnTo>
                    <a:pt x="252394" y="157339"/>
                  </a:lnTo>
                  <a:lnTo>
                    <a:pt x="265479" y="185479"/>
                  </a:lnTo>
                  <a:lnTo>
                    <a:pt x="276783" y="200553"/>
                  </a:lnTo>
                  <a:lnTo>
                    <a:pt x="292627" y="208663"/>
                  </a:lnTo>
                  <a:lnTo>
                    <a:pt x="301791" y="210826"/>
                  </a:lnTo>
                  <a:lnTo>
                    <a:pt x="323261" y="207585"/>
                  </a:lnTo>
                  <a:lnTo>
                    <a:pt x="358218" y="1961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8" name="SMARTInkShape-Group1180"/>
          <p:cNvGrpSpPr/>
          <p:nvPr/>
        </p:nvGrpSpPr>
        <p:grpSpPr>
          <a:xfrm>
            <a:off x="5391247" y="1030875"/>
            <a:ext cx="722410" cy="438031"/>
            <a:chOff x="5391247" y="1030875"/>
            <a:chExt cx="722410" cy="438031"/>
          </a:xfrm>
        </p:grpSpPr>
        <p:sp>
          <p:nvSpPr>
            <p:cNvPr id="345" name="SMARTInkShape-5655"/>
            <p:cNvSpPr/>
            <p:nvPr>
              <p:custDataLst>
                <p:tags r:id="rId151"/>
              </p:custDataLst>
            </p:nvPr>
          </p:nvSpPr>
          <p:spPr>
            <a:xfrm>
              <a:off x="5956300" y="1125715"/>
              <a:ext cx="157357" cy="343191"/>
            </a:xfrm>
            <a:custGeom>
              <a:avLst/>
              <a:gdLst/>
              <a:ahLst/>
              <a:cxnLst/>
              <a:rect l="0" t="0" r="0" b="0"/>
              <a:pathLst>
                <a:path w="157357" h="343191">
                  <a:moveTo>
                    <a:pt x="133350" y="10935"/>
                  </a:moveTo>
                  <a:lnTo>
                    <a:pt x="133350" y="10935"/>
                  </a:lnTo>
                  <a:lnTo>
                    <a:pt x="126609" y="4193"/>
                  </a:lnTo>
                  <a:lnTo>
                    <a:pt x="119535" y="883"/>
                  </a:lnTo>
                  <a:lnTo>
                    <a:pt x="115674" y="0"/>
                  </a:lnTo>
                  <a:lnTo>
                    <a:pt x="96755" y="5500"/>
                  </a:lnTo>
                  <a:lnTo>
                    <a:pt x="85100" y="14164"/>
                  </a:lnTo>
                  <a:lnTo>
                    <a:pt x="69491" y="33602"/>
                  </a:lnTo>
                  <a:lnTo>
                    <a:pt x="68905" y="37335"/>
                  </a:lnTo>
                  <a:lnTo>
                    <a:pt x="69926" y="40529"/>
                  </a:lnTo>
                  <a:lnTo>
                    <a:pt x="72017" y="43365"/>
                  </a:lnTo>
                  <a:lnTo>
                    <a:pt x="85074" y="50726"/>
                  </a:lnTo>
                  <a:lnTo>
                    <a:pt x="96372" y="51433"/>
                  </a:lnTo>
                  <a:lnTo>
                    <a:pt x="102348" y="50633"/>
                  </a:lnTo>
                  <a:lnTo>
                    <a:pt x="114633" y="44101"/>
                  </a:lnTo>
                  <a:lnTo>
                    <a:pt x="143640" y="19291"/>
                  </a:lnTo>
                  <a:lnTo>
                    <a:pt x="149212" y="14649"/>
                  </a:lnTo>
                  <a:lnTo>
                    <a:pt x="154041" y="12585"/>
                  </a:lnTo>
                  <a:lnTo>
                    <a:pt x="155611" y="14858"/>
                  </a:lnTo>
                  <a:lnTo>
                    <a:pt x="157356" y="24908"/>
                  </a:lnTo>
                  <a:lnTo>
                    <a:pt x="156249" y="50071"/>
                  </a:lnTo>
                  <a:lnTo>
                    <a:pt x="154965" y="66659"/>
                  </a:lnTo>
                  <a:lnTo>
                    <a:pt x="153405" y="86890"/>
                  </a:lnTo>
                  <a:lnTo>
                    <a:pt x="151659" y="109549"/>
                  </a:lnTo>
                  <a:lnTo>
                    <a:pt x="149789" y="133828"/>
                  </a:lnTo>
                  <a:lnTo>
                    <a:pt x="147837" y="157069"/>
                  </a:lnTo>
                  <a:lnTo>
                    <a:pt x="145831" y="179619"/>
                  </a:lnTo>
                  <a:lnTo>
                    <a:pt x="143787" y="201708"/>
                  </a:lnTo>
                  <a:lnTo>
                    <a:pt x="141013" y="222078"/>
                  </a:lnTo>
                  <a:lnTo>
                    <a:pt x="137754" y="241302"/>
                  </a:lnTo>
                  <a:lnTo>
                    <a:pt x="134169" y="259763"/>
                  </a:lnTo>
                  <a:lnTo>
                    <a:pt x="128251" y="276304"/>
                  </a:lnTo>
                  <a:lnTo>
                    <a:pt x="112269" y="305971"/>
                  </a:lnTo>
                  <a:lnTo>
                    <a:pt x="86809" y="332989"/>
                  </a:lnTo>
                  <a:lnTo>
                    <a:pt x="71743" y="341042"/>
                  </a:lnTo>
                  <a:lnTo>
                    <a:pt x="64762" y="343190"/>
                  </a:lnTo>
                  <a:lnTo>
                    <a:pt x="57286" y="341094"/>
                  </a:lnTo>
                  <a:lnTo>
                    <a:pt x="41453" y="329357"/>
                  </a:lnTo>
                  <a:lnTo>
                    <a:pt x="26890" y="308619"/>
                  </a:lnTo>
                  <a:lnTo>
                    <a:pt x="10554" y="278584"/>
                  </a:lnTo>
                  <a:lnTo>
                    <a:pt x="0" y="2585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6" name="SMARTInkShape-5656"/>
            <p:cNvSpPr/>
            <p:nvPr>
              <p:custDataLst>
                <p:tags r:id="rId152"/>
              </p:custDataLst>
            </p:nvPr>
          </p:nvSpPr>
          <p:spPr>
            <a:xfrm>
              <a:off x="5686599" y="1030875"/>
              <a:ext cx="322121" cy="198092"/>
            </a:xfrm>
            <a:custGeom>
              <a:avLst/>
              <a:gdLst/>
              <a:ahLst/>
              <a:cxnLst/>
              <a:rect l="0" t="0" r="0" b="0"/>
              <a:pathLst>
                <a:path w="322121" h="198092">
                  <a:moveTo>
                    <a:pt x="41101" y="124825"/>
                  </a:moveTo>
                  <a:lnTo>
                    <a:pt x="41101" y="124825"/>
                  </a:lnTo>
                  <a:lnTo>
                    <a:pt x="41101" y="119358"/>
                  </a:lnTo>
                  <a:lnTo>
                    <a:pt x="40396" y="119063"/>
                  </a:lnTo>
                  <a:lnTo>
                    <a:pt x="29545" y="118498"/>
                  </a:lnTo>
                  <a:lnTo>
                    <a:pt x="13503" y="133402"/>
                  </a:lnTo>
                  <a:lnTo>
                    <a:pt x="7210" y="143045"/>
                  </a:lnTo>
                  <a:lnTo>
                    <a:pt x="0" y="167271"/>
                  </a:lnTo>
                  <a:lnTo>
                    <a:pt x="295" y="171467"/>
                  </a:lnTo>
                  <a:lnTo>
                    <a:pt x="4385" y="179892"/>
                  </a:lnTo>
                  <a:lnTo>
                    <a:pt x="11250" y="189197"/>
                  </a:lnTo>
                  <a:lnTo>
                    <a:pt x="17486" y="192240"/>
                  </a:lnTo>
                  <a:lnTo>
                    <a:pt x="21125" y="193052"/>
                  </a:lnTo>
                  <a:lnTo>
                    <a:pt x="24256" y="192182"/>
                  </a:lnTo>
                  <a:lnTo>
                    <a:pt x="39971" y="176856"/>
                  </a:lnTo>
                  <a:lnTo>
                    <a:pt x="51977" y="161408"/>
                  </a:lnTo>
                  <a:lnTo>
                    <a:pt x="56518" y="147669"/>
                  </a:lnTo>
                  <a:lnTo>
                    <a:pt x="59938" y="120695"/>
                  </a:lnTo>
                  <a:lnTo>
                    <a:pt x="59305" y="120660"/>
                  </a:lnTo>
                  <a:lnTo>
                    <a:pt x="56717" y="122504"/>
                  </a:lnTo>
                  <a:lnTo>
                    <a:pt x="51294" y="134250"/>
                  </a:lnTo>
                  <a:lnTo>
                    <a:pt x="48590" y="154507"/>
                  </a:lnTo>
                  <a:lnTo>
                    <a:pt x="51159" y="175012"/>
                  </a:lnTo>
                  <a:lnTo>
                    <a:pt x="56389" y="186171"/>
                  </a:lnTo>
                  <a:lnTo>
                    <a:pt x="59760" y="191123"/>
                  </a:lnTo>
                  <a:lnTo>
                    <a:pt x="64829" y="194423"/>
                  </a:lnTo>
                  <a:lnTo>
                    <a:pt x="77988" y="198091"/>
                  </a:lnTo>
                  <a:lnTo>
                    <a:pt x="93243" y="195958"/>
                  </a:lnTo>
                  <a:lnTo>
                    <a:pt x="117699" y="184942"/>
                  </a:lnTo>
                  <a:lnTo>
                    <a:pt x="133705" y="172710"/>
                  </a:lnTo>
                  <a:lnTo>
                    <a:pt x="156028" y="143168"/>
                  </a:lnTo>
                  <a:lnTo>
                    <a:pt x="174494" y="112516"/>
                  </a:lnTo>
                  <a:lnTo>
                    <a:pt x="183652" y="96158"/>
                  </a:lnTo>
                  <a:lnTo>
                    <a:pt x="192580" y="79608"/>
                  </a:lnTo>
                  <a:lnTo>
                    <a:pt x="207908" y="48284"/>
                  </a:lnTo>
                  <a:lnTo>
                    <a:pt x="217072" y="22603"/>
                  </a:lnTo>
                  <a:lnTo>
                    <a:pt x="219735" y="8838"/>
                  </a:lnTo>
                  <a:lnTo>
                    <a:pt x="219066" y="0"/>
                  </a:lnTo>
                  <a:lnTo>
                    <a:pt x="205466" y="11953"/>
                  </a:lnTo>
                  <a:lnTo>
                    <a:pt x="183562" y="40111"/>
                  </a:lnTo>
                  <a:lnTo>
                    <a:pt x="169328" y="66948"/>
                  </a:lnTo>
                  <a:lnTo>
                    <a:pt x="158063" y="96280"/>
                  </a:lnTo>
                  <a:lnTo>
                    <a:pt x="153056" y="123427"/>
                  </a:lnTo>
                  <a:lnTo>
                    <a:pt x="152713" y="145841"/>
                  </a:lnTo>
                  <a:lnTo>
                    <a:pt x="153608" y="155769"/>
                  </a:lnTo>
                  <a:lnTo>
                    <a:pt x="160250" y="170563"/>
                  </a:lnTo>
                  <a:lnTo>
                    <a:pt x="164983" y="176484"/>
                  </a:lnTo>
                  <a:lnTo>
                    <a:pt x="177769" y="184944"/>
                  </a:lnTo>
                  <a:lnTo>
                    <a:pt x="185129" y="188187"/>
                  </a:lnTo>
                  <a:lnTo>
                    <a:pt x="192859" y="188233"/>
                  </a:lnTo>
                  <a:lnTo>
                    <a:pt x="208973" y="182640"/>
                  </a:lnTo>
                  <a:lnTo>
                    <a:pt x="230541" y="167591"/>
                  </a:lnTo>
                  <a:lnTo>
                    <a:pt x="256086" y="139178"/>
                  </a:lnTo>
                  <a:lnTo>
                    <a:pt x="268803" y="120376"/>
                  </a:lnTo>
                  <a:lnTo>
                    <a:pt x="269808" y="116214"/>
                  </a:lnTo>
                  <a:lnTo>
                    <a:pt x="269772" y="112735"/>
                  </a:lnTo>
                  <a:lnTo>
                    <a:pt x="268338" y="111120"/>
                  </a:lnTo>
                  <a:lnTo>
                    <a:pt x="265969" y="110750"/>
                  </a:lnTo>
                  <a:lnTo>
                    <a:pt x="248660" y="115224"/>
                  </a:lnTo>
                  <a:lnTo>
                    <a:pt x="244384" y="118425"/>
                  </a:lnTo>
                  <a:lnTo>
                    <a:pt x="237753" y="127625"/>
                  </a:lnTo>
                  <a:lnTo>
                    <a:pt x="233423" y="141333"/>
                  </a:lnTo>
                  <a:lnTo>
                    <a:pt x="235512" y="157703"/>
                  </a:lnTo>
                  <a:lnTo>
                    <a:pt x="238442" y="162266"/>
                  </a:lnTo>
                  <a:lnTo>
                    <a:pt x="247341" y="169217"/>
                  </a:lnTo>
                  <a:lnTo>
                    <a:pt x="267623" y="177097"/>
                  </a:lnTo>
                  <a:lnTo>
                    <a:pt x="281477" y="177926"/>
                  </a:lnTo>
                  <a:lnTo>
                    <a:pt x="293986" y="175236"/>
                  </a:lnTo>
                  <a:lnTo>
                    <a:pt x="304248" y="169337"/>
                  </a:lnTo>
                  <a:lnTo>
                    <a:pt x="311631" y="160131"/>
                  </a:lnTo>
                  <a:lnTo>
                    <a:pt x="322120" y="133602"/>
                  </a:lnTo>
                  <a:lnTo>
                    <a:pt x="320985" y="119554"/>
                  </a:lnTo>
                  <a:lnTo>
                    <a:pt x="315777" y="107665"/>
                  </a:lnTo>
                  <a:lnTo>
                    <a:pt x="308759" y="100030"/>
                  </a:lnTo>
                  <a:lnTo>
                    <a:pt x="304912" y="98417"/>
                  </a:lnTo>
                  <a:lnTo>
                    <a:pt x="296875" y="98507"/>
                  </a:lnTo>
                  <a:lnTo>
                    <a:pt x="288598" y="102780"/>
                  </a:lnTo>
                  <a:lnTo>
                    <a:pt x="284416" y="105895"/>
                  </a:lnTo>
                  <a:lnTo>
                    <a:pt x="281628" y="110088"/>
                  </a:lnTo>
                  <a:lnTo>
                    <a:pt x="276051" y="1311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7" name="SMARTInkShape-5657"/>
            <p:cNvSpPr/>
            <p:nvPr>
              <p:custDataLst>
                <p:tags r:id="rId153"/>
              </p:custDataLst>
            </p:nvPr>
          </p:nvSpPr>
          <p:spPr>
            <a:xfrm>
              <a:off x="5391247" y="1139883"/>
              <a:ext cx="292004" cy="96312"/>
            </a:xfrm>
            <a:custGeom>
              <a:avLst/>
              <a:gdLst/>
              <a:ahLst/>
              <a:cxnLst/>
              <a:rect l="0" t="0" r="0" b="0"/>
              <a:pathLst>
                <a:path w="292004" h="96312">
                  <a:moveTo>
                    <a:pt x="95153" y="47567"/>
                  </a:moveTo>
                  <a:lnTo>
                    <a:pt x="95153" y="47567"/>
                  </a:lnTo>
                  <a:lnTo>
                    <a:pt x="77476" y="29890"/>
                  </a:lnTo>
                  <a:lnTo>
                    <a:pt x="58558" y="21084"/>
                  </a:lnTo>
                  <a:lnTo>
                    <a:pt x="52411" y="20740"/>
                  </a:lnTo>
                  <a:lnTo>
                    <a:pt x="41820" y="24120"/>
                  </a:lnTo>
                  <a:lnTo>
                    <a:pt x="21182" y="37327"/>
                  </a:lnTo>
                  <a:lnTo>
                    <a:pt x="3934" y="58017"/>
                  </a:lnTo>
                  <a:lnTo>
                    <a:pt x="48" y="71967"/>
                  </a:lnTo>
                  <a:lnTo>
                    <a:pt x="0" y="78650"/>
                  </a:lnTo>
                  <a:lnTo>
                    <a:pt x="1378" y="83811"/>
                  </a:lnTo>
                  <a:lnTo>
                    <a:pt x="6674" y="91428"/>
                  </a:lnTo>
                  <a:lnTo>
                    <a:pt x="15612" y="95283"/>
                  </a:lnTo>
                  <a:lnTo>
                    <a:pt x="20959" y="96311"/>
                  </a:lnTo>
                  <a:lnTo>
                    <a:pt x="32544" y="93690"/>
                  </a:lnTo>
                  <a:lnTo>
                    <a:pt x="38597" y="91016"/>
                  </a:lnTo>
                  <a:lnTo>
                    <a:pt x="47204" y="82400"/>
                  </a:lnTo>
                  <a:lnTo>
                    <a:pt x="61849" y="56251"/>
                  </a:lnTo>
                  <a:lnTo>
                    <a:pt x="68192" y="25320"/>
                  </a:lnTo>
                  <a:lnTo>
                    <a:pt x="69616" y="5958"/>
                  </a:lnTo>
                  <a:lnTo>
                    <a:pt x="69693" y="7437"/>
                  </a:lnTo>
                  <a:lnTo>
                    <a:pt x="60909" y="39175"/>
                  </a:lnTo>
                  <a:lnTo>
                    <a:pt x="61567" y="59662"/>
                  </a:lnTo>
                  <a:lnTo>
                    <a:pt x="66350" y="70817"/>
                  </a:lnTo>
                  <a:lnTo>
                    <a:pt x="69601" y="75767"/>
                  </a:lnTo>
                  <a:lnTo>
                    <a:pt x="76976" y="81267"/>
                  </a:lnTo>
                  <a:lnTo>
                    <a:pt x="80918" y="82733"/>
                  </a:lnTo>
                  <a:lnTo>
                    <a:pt x="84957" y="82300"/>
                  </a:lnTo>
                  <a:lnTo>
                    <a:pt x="93208" y="78056"/>
                  </a:lnTo>
                  <a:lnTo>
                    <a:pt x="114367" y="58058"/>
                  </a:lnTo>
                  <a:lnTo>
                    <a:pt x="132867" y="29544"/>
                  </a:lnTo>
                  <a:lnTo>
                    <a:pt x="141549" y="17685"/>
                  </a:lnTo>
                  <a:lnTo>
                    <a:pt x="157903" y="3727"/>
                  </a:lnTo>
                  <a:lnTo>
                    <a:pt x="162973" y="30590"/>
                  </a:lnTo>
                  <a:lnTo>
                    <a:pt x="164601" y="57332"/>
                  </a:lnTo>
                  <a:lnTo>
                    <a:pt x="165530" y="66723"/>
                  </a:lnTo>
                  <a:lnTo>
                    <a:pt x="168294" y="73250"/>
                  </a:lnTo>
                  <a:lnTo>
                    <a:pt x="169314" y="74566"/>
                  </a:lnTo>
                  <a:lnTo>
                    <a:pt x="169994" y="74739"/>
                  </a:lnTo>
                  <a:lnTo>
                    <a:pt x="170447" y="74148"/>
                  </a:lnTo>
                  <a:lnTo>
                    <a:pt x="191956" y="55545"/>
                  </a:lnTo>
                  <a:lnTo>
                    <a:pt x="216110" y="28838"/>
                  </a:lnTo>
                  <a:lnTo>
                    <a:pt x="233779" y="2454"/>
                  </a:lnTo>
                  <a:lnTo>
                    <a:pt x="236254" y="558"/>
                  </a:lnTo>
                  <a:lnTo>
                    <a:pt x="238609" y="0"/>
                  </a:lnTo>
                  <a:lnTo>
                    <a:pt x="240885" y="333"/>
                  </a:lnTo>
                  <a:lnTo>
                    <a:pt x="243108" y="1261"/>
                  </a:lnTo>
                  <a:lnTo>
                    <a:pt x="243883" y="4702"/>
                  </a:lnTo>
                  <a:lnTo>
                    <a:pt x="240060" y="28621"/>
                  </a:lnTo>
                  <a:lnTo>
                    <a:pt x="237873" y="41263"/>
                  </a:lnTo>
                  <a:lnTo>
                    <a:pt x="239252" y="53938"/>
                  </a:lnTo>
                  <a:lnTo>
                    <a:pt x="244099" y="64745"/>
                  </a:lnTo>
                  <a:lnTo>
                    <a:pt x="247367" y="69602"/>
                  </a:lnTo>
                  <a:lnTo>
                    <a:pt x="251662" y="72840"/>
                  </a:lnTo>
                  <a:lnTo>
                    <a:pt x="262079" y="76438"/>
                  </a:lnTo>
                  <a:lnTo>
                    <a:pt x="292003" y="72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1" name="SMARTInkShape-Group1181"/>
          <p:cNvGrpSpPr/>
          <p:nvPr/>
        </p:nvGrpSpPr>
        <p:grpSpPr>
          <a:xfrm>
            <a:off x="6695879" y="977900"/>
            <a:ext cx="999845" cy="314301"/>
            <a:chOff x="6695879" y="977900"/>
            <a:chExt cx="999845" cy="314301"/>
          </a:xfrm>
        </p:grpSpPr>
        <p:sp>
          <p:nvSpPr>
            <p:cNvPr id="349" name="SMARTInkShape-5658"/>
            <p:cNvSpPr/>
            <p:nvPr>
              <p:custDataLst>
                <p:tags r:id="rId139"/>
              </p:custDataLst>
            </p:nvPr>
          </p:nvSpPr>
          <p:spPr>
            <a:xfrm>
              <a:off x="7646282" y="1155700"/>
              <a:ext cx="49442" cy="59939"/>
            </a:xfrm>
            <a:custGeom>
              <a:avLst/>
              <a:gdLst/>
              <a:ahLst/>
              <a:cxnLst/>
              <a:rect l="0" t="0" r="0" b="0"/>
              <a:pathLst>
                <a:path w="49442" h="59939">
                  <a:moveTo>
                    <a:pt x="5468" y="12700"/>
                  </a:moveTo>
                  <a:lnTo>
                    <a:pt x="5468" y="12700"/>
                  </a:lnTo>
                  <a:lnTo>
                    <a:pt x="2096" y="12700"/>
                  </a:lnTo>
                  <a:lnTo>
                    <a:pt x="1104" y="14111"/>
                  </a:lnTo>
                  <a:lnTo>
                    <a:pt x="0" y="19442"/>
                  </a:lnTo>
                  <a:lnTo>
                    <a:pt x="4663" y="48021"/>
                  </a:lnTo>
                  <a:lnTo>
                    <a:pt x="6342" y="51064"/>
                  </a:lnTo>
                  <a:lnTo>
                    <a:pt x="8872" y="53093"/>
                  </a:lnTo>
                  <a:lnTo>
                    <a:pt x="23074" y="59720"/>
                  </a:lnTo>
                  <a:lnTo>
                    <a:pt x="31167" y="59938"/>
                  </a:lnTo>
                  <a:lnTo>
                    <a:pt x="35301" y="59009"/>
                  </a:lnTo>
                  <a:lnTo>
                    <a:pt x="41775" y="54213"/>
                  </a:lnTo>
                  <a:lnTo>
                    <a:pt x="44489" y="50959"/>
                  </a:lnTo>
                  <a:lnTo>
                    <a:pt x="47505" y="43580"/>
                  </a:lnTo>
                  <a:lnTo>
                    <a:pt x="49441" y="20603"/>
                  </a:lnTo>
                  <a:lnTo>
                    <a:pt x="47483" y="15146"/>
                  </a:lnTo>
                  <a:lnTo>
                    <a:pt x="39664" y="7202"/>
                  </a:lnTo>
                  <a:lnTo>
                    <a:pt x="31014" y="3201"/>
                  </a:lnTo>
                  <a:lnTo>
                    <a:pt x="181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0" name="SMARTInkShape-5659"/>
            <p:cNvSpPr/>
            <p:nvPr>
              <p:custDataLst>
                <p:tags r:id="rId140"/>
              </p:custDataLst>
            </p:nvPr>
          </p:nvSpPr>
          <p:spPr>
            <a:xfrm>
              <a:off x="7543800" y="1003300"/>
              <a:ext cx="95251" cy="169127"/>
            </a:xfrm>
            <a:custGeom>
              <a:avLst/>
              <a:gdLst/>
              <a:ahLst/>
              <a:cxnLst/>
              <a:rect l="0" t="0" r="0" b="0"/>
              <a:pathLst>
                <a:path w="95251" h="169127">
                  <a:moveTo>
                    <a:pt x="0" y="6350"/>
                  </a:moveTo>
                  <a:lnTo>
                    <a:pt x="0" y="6350"/>
                  </a:lnTo>
                  <a:lnTo>
                    <a:pt x="4364" y="24381"/>
                  </a:lnTo>
                  <a:lnTo>
                    <a:pt x="5468" y="46349"/>
                  </a:lnTo>
                  <a:lnTo>
                    <a:pt x="7839" y="70694"/>
                  </a:lnTo>
                  <a:lnTo>
                    <a:pt x="11245" y="95625"/>
                  </a:lnTo>
                  <a:lnTo>
                    <a:pt x="15111" y="120817"/>
                  </a:lnTo>
                  <a:lnTo>
                    <a:pt x="21254" y="148686"/>
                  </a:lnTo>
                  <a:lnTo>
                    <a:pt x="25287" y="166222"/>
                  </a:lnTo>
                  <a:lnTo>
                    <a:pt x="26735" y="167964"/>
                  </a:lnTo>
                  <a:lnTo>
                    <a:pt x="28407" y="169126"/>
                  </a:lnTo>
                  <a:lnTo>
                    <a:pt x="30932" y="168490"/>
                  </a:lnTo>
                  <a:lnTo>
                    <a:pt x="37502" y="164020"/>
                  </a:lnTo>
                  <a:lnTo>
                    <a:pt x="43243" y="153566"/>
                  </a:lnTo>
                  <a:lnTo>
                    <a:pt x="52324" y="128051"/>
                  </a:lnTo>
                  <a:lnTo>
                    <a:pt x="59944" y="104889"/>
                  </a:lnTo>
                  <a:lnTo>
                    <a:pt x="68035" y="78132"/>
                  </a:lnTo>
                  <a:lnTo>
                    <a:pt x="74452" y="53540"/>
                  </a:lnTo>
                  <a:lnTo>
                    <a:pt x="82031" y="23625"/>
                  </a:lnTo>
                  <a:lnTo>
                    <a:pt x="86553" y="1050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1" name="SMARTInkShape-5660"/>
            <p:cNvSpPr/>
            <p:nvPr>
              <p:custDataLst>
                <p:tags r:id="rId141"/>
              </p:custDataLst>
            </p:nvPr>
          </p:nvSpPr>
          <p:spPr>
            <a:xfrm>
              <a:off x="7372350" y="1104900"/>
              <a:ext cx="57151" cy="1"/>
            </a:xfrm>
            <a:custGeom>
              <a:avLst/>
              <a:gdLst/>
              <a:ahLst/>
              <a:cxnLst/>
              <a:rect l="0" t="0" r="0" b="0"/>
              <a:pathLst>
                <a:path w="57151" h="1">
                  <a:moveTo>
                    <a:pt x="0" y="0"/>
                  </a:moveTo>
                  <a:lnTo>
                    <a:pt x="0" y="0"/>
                  </a:lnTo>
                  <a:lnTo>
                    <a:pt x="31032" y="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2" name="SMARTInkShape-5661"/>
            <p:cNvSpPr/>
            <p:nvPr>
              <p:custDataLst>
                <p:tags r:id="rId142"/>
              </p:custDataLst>
            </p:nvPr>
          </p:nvSpPr>
          <p:spPr>
            <a:xfrm>
              <a:off x="7372350" y="10795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6350"/>
                  </a:moveTo>
                  <a:lnTo>
                    <a:pt x="0" y="6350"/>
                  </a:lnTo>
                  <a:lnTo>
                    <a:pt x="16606" y="5644"/>
                  </a:lnTo>
                  <a:lnTo>
                    <a:pt x="48072" y="262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3" name="SMARTInkShape-5662"/>
            <p:cNvSpPr/>
            <p:nvPr>
              <p:custDataLst>
                <p:tags r:id="rId143"/>
              </p:custDataLst>
            </p:nvPr>
          </p:nvSpPr>
          <p:spPr>
            <a:xfrm>
              <a:off x="7207250" y="977900"/>
              <a:ext cx="24466" cy="222251"/>
            </a:xfrm>
            <a:custGeom>
              <a:avLst/>
              <a:gdLst/>
              <a:ahLst/>
              <a:cxnLst/>
              <a:rect l="0" t="0" r="0" b="0"/>
              <a:pathLst>
                <a:path w="24466" h="222251">
                  <a:moveTo>
                    <a:pt x="0" y="0"/>
                  </a:moveTo>
                  <a:lnTo>
                    <a:pt x="0" y="0"/>
                  </a:lnTo>
                  <a:lnTo>
                    <a:pt x="705" y="6481"/>
                  </a:lnTo>
                  <a:lnTo>
                    <a:pt x="6907" y="30443"/>
                  </a:lnTo>
                  <a:lnTo>
                    <a:pt x="14746" y="60526"/>
                  </a:lnTo>
                  <a:lnTo>
                    <a:pt x="20665" y="84050"/>
                  </a:lnTo>
                  <a:lnTo>
                    <a:pt x="23296" y="108617"/>
                  </a:lnTo>
                  <a:lnTo>
                    <a:pt x="24465" y="133646"/>
                  </a:lnTo>
                  <a:lnTo>
                    <a:pt x="23573" y="158176"/>
                  </a:lnTo>
                  <a:lnTo>
                    <a:pt x="18473" y="180838"/>
                  </a:lnTo>
                  <a:lnTo>
                    <a:pt x="5113" y="211875"/>
                  </a:lnTo>
                  <a:lnTo>
                    <a:pt x="0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4" name="SMARTInkShape-5663"/>
            <p:cNvSpPr/>
            <p:nvPr>
              <p:custDataLst>
                <p:tags r:id="rId144"/>
              </p:custDataLst>
            </p:nvPr>
          </p:nvSpPr>
          <p:spPr>
            <a:xfrm>
              <a:off x="7070241" y="1094892"/>
              <a:ext cx="60810" cy="10009"/>
            </a:xfrm>
            <a:custGeom>
              <a:avLst/>
              <a:gdLst/>
              <a:ahLst/>
              <a:cxnLst/>
              <a:rect l="0" t="0" r="0" b="0"/>
              <a:pathLst>
                <a:path w="60810" h="10009">
                  <a:moveTo>
                    <a:pt x="3659" y="3658"/>
                  </a:moveTo>
                  <a:lnTo>
                    <a:pt x="3659" y="3658"/>
                  </a:lnTo>
                  <a:lnTo>
                    <a:pt x="288" y="3658"/>
                  </a:lnTo>
                  <a:lnTo>
                    <a:pt x="0" y="2952"/>
                  </a:lnTo>
                  <a:lnTo>
                    <a:pt x="1562" y="287"/>
                  </a:lnTo>
                  <a:lnTo>
                    <a:pt x="3673" y="0"/>
                  </a:lnTo>
                  <a:lnTo>
                    <a:pt x="30974" y="7608"/>
                  </a:lnTo>
                  <a:lnTo>
                    <a:pt x="60809" y="10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5" name="SMARTInkShape-5664"/>
            <p:cNvSpPr/>
            <p:nvPr>
              <p:custDataLst>
                <p:tags r:id="rId145"/>
              </p:custDataLst>
            </p:nvPr>
          </p:nvSpPr>
          <p:spPr>
            <a:xfrm>
              <a:off x="7084784" y="996950"/>
              <a:ext cx="58967" cy="183637"/>
            </a:xfrm>
            <a:custGeom>
              <a:avLst/>
              <a:gdLst/>
              <a:ahLst/>
              <a:cxnLst/>
              <a:rect l="0" t="0" r="0" b="0"/>
              <a:pathLst>
                <a:path w="58967" h="183637">
                  <a:moveTo>
                    <a:pt x="58966" y="0"/>
                  </a:moveTo>
                  <a:lnTo>
                    <a:pt x="58966" y="0"/>
                  </a:lnTo>
                  <a:lnTo>
                    <a:pt x="55595" y="0"/>
                  </a:lnTo>
                  <a:lnTo>
                    <a:pt x="41654" y="22395"/>
                  </a:lnTo>
                  <a:lnTo>
                    <a:pt x="28459" y="45466"/>
                  </a:lnTo>
                  <a:lnTo>
                    <a:pt x="16949" y="72183"/>
                  </a:lnTo>
                  <a:lnTo>
                    <a:pt x="7837" y="99815"/>
                  </a:lnTo>
                  <a:lnTo>
                    <a:pt x="1434" y="126207"/>
                  </a:lnTo>
                  <a:lnTo>
                    <a:pt x="0" y="148284"/>
                  </a:lnTo>
                  <a:lnTo>
                    <a:pt x="605" y="158123"/>
                  </a:lnTo>
                  <a:lnTo>
                    <a:pt x="6922" y="172818"/>
                  </a:lnTo>
                  <a:lnTo>
                    <a:pt x="11570" y="178712"/>
                  </a:lnTo>
                  <a:lnTo>
                    <a:pt x="17491" y="181936"/>
                  </a:lnTo>
                  <a:lnTo>
                    <a:pt x="31596" y="183636"/>
                  </a:lnTo>
                  <a:lnTo>
                    <a:pt x="58966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6" name="SMARTInkShape-5665"/>
            <p:cNvSpPr/>
            <p:nvPr>
              <p:custDataLst>
                <p:tags r:id="rId146"/>
              </p:custDataLst>
            </p:nvPr>
          </p:nvSpPr>
          <p:spPr>
            <a:xfrm>
              <a:off x="6995027" y="1003300"/>
              <a:ext cx="53474" cy="177801"/>
            </a:xfrm>
            <a:custGeom>
              <a:avLst/>
              <a:gdLst/>
              <a:ahLst/>
              <a:cxnLst/>
              <a:rect l="0" t="0" r="0" b="0"/>
              <a:pathLst>
                <a:path w="53474" h="177801">
                  <a:moveTo>
                    <a:pt x="53473" y="0"/>
                  </a:moveTo>
                  <a:lnTo>
                    <a:pt x="53473" y="0"/>
                  </a:lnTo>
                  <a:lnTo>
                    <a:pt x="32425" y="12209"/>
                  </a:lnTo>
                  <a:lnTo>
                    <a:pt x="14781" y="33878"/>
                  </a:lnTo>
                  <a:lnTo>
                    <a:pt x="8054" y="54568"/>
                  </a:lnTo>
                  <a:lnTo>
                    <a:pt x="4359" y="78580"/>
                  </a:lnTo>
                  <a:lnTo>
                    <a:pt x="365" y="105715"/>
                  </a:lnTo>
                  <a:lnTo>
                    <a:pt x="0" y="128594"/>
                  </a:lnTo>
                  <a:lnTo>
                    <a:pt x="3763" y="155459"/>
                  </a:lnTo>
                  <a:lnTo>
                    <a:pt x="5516" y="162906"/>
                  </a:lnTo>
                  <a:lnTo>
                    <a:pt x="8096" y="167871"/>
                  </a:lnTo>
                  <a:lnTo>
                    <a:pt x="11228" y="171180"/>
                  </a:lnTo>
                  <a:lnTo>
                    <a:pt x="21723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7" name="SMARTInkShape-5666"/>
            <p:cNvSpPr/>
            <p:nvPr>
              <p:custDataLst>
                <p:tags r:id="rId147"/>
              </p:custDataLst>
            </p:nvPr>
          </p:nvSpPr>
          <p:spPr>
            <a:xfrm>
              <a:off x="6813550" y="121920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12700"/>
                  </a:moveTo>
                  <a:lnTo>
                    <a:pt x="0" y="12700"/>
                  </a:lnTo>
                  <a:lnTo>
                    <a:pt x="29886" y="9329"/>
                  </a:lnTo>
                  <a:lnTo>
                    <a:pt x="61145" y="257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8" name="SMARTInkShape-5667"/>
            <p:cNvSpPr/>
            <p:nvPr>
              <p:custDataLst>
                <p:tags r:id="rId148"/>
              </p:custDataLst>
            </p:nvPr>
          </p:nvSpPr>
          <p:spPr>
            <a:xfrm>
              <a:off x="6807200" y="1156583"/>
              <a:ext cx="114301" cy="11818"/>
            </a:xfrm>
            <a:custGeom>
              <a:avLst/>
              <a:gdLst/>
              <a:ahLst/>
              <a:cxnLst/>
              <a:rect l="0" t="0" r="0" b="0"/>
              <a:pathLst>
                <a:path w="114301" h="11818">
                  <a:moveTo>
                    <a:pt x="0" y="5467"/>
                  </a:moveTo>
                  <a:lnTo>
                    <a:pt x="0" y="5467"/>
                  </a:lnTo>
                  <a:lnTo>
                    <a:pt x="3371" y="2096"/>
                  </a:lnTo>
                  <a:lnTo>
                    <a:pt x="22322" y="0"/>
                  </a:lnTo>
                  <a:lnTo>
                    <a:pt x="50280" y="2750"/>
                  </a:lnTo>
                  <a:lnTo>
                    <a:pt x="77535" y="8033"/>
                  </a:lnTo>
                  <a:lnTo>
                    <a:pt x="11430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9" name="SMARTInkShape-5668"/>
            <p:cNvSpPr/>
            <p:nvPr>
              <p:custDataLst>
                <p:tags r:id="rId149"/>
              </p:custDataLst>
            </p:nvPr>
          </p:nvSpPr>
          <p:spPr>
            <a:xfrm>
              <a:off x="6864350" y="1164742"/>
              <a:ext cx="19051" cy="127459"/>
            </a:xfrm>
            <a:custGeom>
              <a:avLst/>
              <a:gdLst/>
              <a:ahLst/>
              <a:cxnLst/>
              <a:rect l="0" t="0" r="0" b="0"/>
              <a:pathLst>
                <a:path w="19051" h="127459">
                  <a:moveTo>
                    <a:pt x="19050" y="3658"/>
                  </a:moveTo>
                  <a:lnTo>
                    <a:pt x="19050" y="3658"/>
                  </a:lnTo>
                  <a:lnTo>
                    <a:pt x="19050" y="0"/>
                  </a:lnTo>
                  <a:lnTo>
                    <a:pt x="19050" y="1562"/>
                  </a:lnTo>
                  <a:lnTo>
                    <a:pt x="12143" y="31630"/>
                  </a:lnTo>
                  <a:lnTo>
                    <a:pt x="8219" y="54896"/>
                  </a:lnTo>
                  <a:lnTo>
                    <a:pt x="2749" y="85710"/>
                  </a:lnTo>
                  <a:lnTo>
                    <a:pt x="543" y="111719"/>
                  </a:lnTo>
                  <a:lnTo>
                    <a:pt x="71" y="127458"/>
                  </a:lnTo>
                  <a:lnTo>
                    <a:pt x="0" y="1243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0" name="SMARTInkShape-5669"/>
            <p:cNvSpPr/>
            <p:nvPr>
              <p:custDataLst>
                <p:tags r:id="rId150"/>
              </p:custDataLst>
            </p:nvPr>
          </p:nvSpPr>
          <p:spPr>
            <a:xfrm>
              <a:off x="6695879" y="1022350"/>
              <a:ext cx="111322" cy="202189"/>
            </a:xfrm>
            <a:custGeom>
              <a:avLst/>
              <a:gdLst/>
              <a:ahLst/>
              <a:cxnLst/>
              <a:rect l="0" t="0" r="0" b="0"/>
              <a:pathLst>
                <a:path w="111322" h="202189">
                  <a:moveTo>
                    <a:pt x="3371" y="69850"/>
                  </a:moveTo>
                  <a:lnTo>
                    <a:pt x="3371" y="69850"/>
                  </a:lnTo>
                  <a:lnTo>
                    <a:pt x="0" y="73221"/>
                  </a:lnTo>
                  <a:lnTo>
                    <a:pt x="226" y="80520"/>
                  </a:lnTo>
                  <a:lnTo>
                    <a:pt x="9492" y="109195"/>
                  </a:lnTo>
                  <a:lnTo>
                    <a:pt x="15028" y="130376"/>
                  </a:lnTo>
                  <a:lnTo>
                    <a:pt x="21252" y="152489"/>
                  </a:lnTo>
                  <a:lnTo>
                    <a:pt x="35245" y="179394"/>
                  </a:lnTo>
                  <a:lnTo>
                    <a:pt x="44487" y="195519"/>
                  </a:lnTo>
                  <a:lnTo>
                    <a:pt x="49396" y="199786"/>
                  </a:lnTo>
                  <a:lnTo>
                    <a:pt x="53931" y="201683"/>
                  </a:lnTo>
                  <a:lnTo>
                    <a:pt x="56127" y="202188"/>
                  </a:lnTo>
                  <a:lnTo>
                    <a:pt x="58297" y="200409"/>
                  </a:lnTo>
                  <a:lnTo>
                    <a:pt x="62591" y="192787"/>
                  </a:lnTo>
                  <a:lnTo>
                    <a:pt x="68973" y="169854"/>
                  </a:lnTo>
                  <a:lnTo>
                    <a:pt x="73215" y="148869"/>
                  </a:lnTo>
                  <a:lnTo>
                    <a:pt x="78157" y="124725"/>
                  </a:lnTo>
                  <a:lnTo>
                    <a:pt x="85057" y="97531"/>
                  </a:lnTo>
                  <a:lnTo>
                    <a:pt x="90947" y="74627"/>
                  </a:lnTo>
                  <a:lnTo>
                    <a:pt x="98229" y="47747"/>
                  </a:lnTo>
                  <a:lnTo>
                    <a:pt x="104788" y="18204"/>
                  </a:lnTo>
                  <a:lnTo>
                    <a:pt x="1113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1" name="SMARTInkShape-Group1182"/>
          <p:cNvGrpSpPr/>
          <p:nvPr/>
        </p:nvGrpSpPr>
        <p:grpSpPr>
          <a:xfrm>
            <a:off x="7857856" y="908050"/>
            <a:ext cx="606695" cy="226320"/>
            <a:chOff x="7857856" y="908050"/>
            <a:chExt cx="606695" cy="226320"/>
          </a:xfrm>
        </p:grpSpPr>
        <p:sp>
          <p:nvSpPr>
            <p:cNvPr id="362" name="SMARTInkShape-5670"/>
            <p:cNvSpPr/>
            <p:nvPr>
              <p:custDataLst>
                <p:tags r:id="rId130"/>
              </p:custDataLst>
            </p:nvPr>
          </p:nvSpPr>
          <p:spPr>
            <a:xfrm>
              <a:off x="8382000" y="9525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26515" y="0"/>
                  </a:lnTo>
                  <a:lnTo>
                    <a:pt x="57672" y="5761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3" name="SMARTInkShape-5671"/>
            <p:cNvSpPr/>
            <p:nvPr>
              <p:custDataLst>
                <p:tags r:id="rId131"/>
              </p:custDataLst>
            </p:nvPr>
          </p:nvSpPr>
          <p:spPr>
            <a:xfrm>
              <a:off x="8393356" y="908050"/>
              <a:ext cx="71195" cy="97191"/>
            </a:xfrm>
            <a:custGeom>
              <a:avLst/>
              <a:gdLst/>
              <a:ahLst/>
              <a:cxnLst/>
              <a:rect l="0" t="0" r="0" b="0"/>
              <a:pathLst>
                <a:path w="71195" h="97191">
                  <a:moveTo>
                    <a:pt x="20394" y="0"/>
                  </a:moveTo>
                  <a:lnTo>
                    <a:pt x="20394" y="0"/>
                  </a:lnTo>
                  <a:lnTo>
                    <a:pt x="8185" y="29886"/>
                  </a:lnTo>
                  <a:lnTo>
                    <a:pt x="0" y="53619"/>
                  </a:lnTo>
                  <a:lnTo>
                    <a:pt x="448" y="60440"/>
                  </a:lnTo>
                  <a:lnTo>
                    <a:pt x="6590" y="71783"/>
                  </a:lnTo>
                  <a:lnTo>
                    <a:pt x="18577" y="86102"/>
                  </a:lnTo>
                  <a:lnTo>
                    <a:pt x="37808" y="95910"/>
                  </a:lnTo>
                  <a:lnTo>
                    <a:pt x="51417" y="97190"/>
                  </a:lnTo>
                  <a:lnTo>
                    <a:pt x="62404" y="95407"/>
                  </a:lnTo>
                  <a:lnTo>
                    <a:pt x="65334" y="93943"/>
                  </a:lnTo>
                  <a:lnTo>
                    <a:pt x="71194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4" name="SMARTInkShape-5672"/>
            <p:cNvSpPr/>
            <p:nvPr>
              <p:custDataLst>
                <p:tags r:id="rId132"/>
              </p:custDataLst>
            </p:nvPr>
          </p:nvSpPr>
          <p:spPr>
            <a:xfrm>
              <a:off x="8255000" y="971550"/>
              <a:ext cx="50801" cy="12701"/>
            </a:xfrm>
            <a:custGeom>
              <a:avLst/>
              <a:gdLst/>
              <a:ahLst/>
              <a:cxnLst/>
              <a:rect l="0" t="0" r="0" b="0"/>
              <a:pathLst>
                <a:path w="50801" h="12701">
                  <a:moveTo>
                    <a:pt x="0" y="0"/>
                  </a:moveTo>
                  <a:lnTo>
                    <a:pt x="0" y="0"/>
                  </a:lnTo>
                  <a:lnTo>
                    <a:pt x="10844" y="706"/>
                  </a:lnTo>
                  <a:lnTo>
                    <a:pt x="42273" y="7839"/>
                  </a:lnTo>
                  <a:lnTo>
                    <a:pt x="508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5" name="SMARTInkShape-5673"/>
            <p:cNvSpPr/>
            <p:nvPr>
              <p:custDataLst>
                <p:tags r:id="rId133"/>
              </p:custDataLst>
            </p:nvPr>
          </p:nvSpPr>
          <p:spPr>
            <a:xfrm>
              <a:off x="8255000" y="941206"/>
              <a:ext cx="50801" cy="17645"/>
            </a:xfrm>
            <a:custGeom>
              <a:avLst/>
              <a:gdLst/>
              <a:ahLst/>
              <a:cxnLst/>
              <a:rect l="0" t="0" r="0" b="0"/>
              <a:pathLst>
                <a:path w="50801" h="17645">
                  <a:moveTo>
                    <a:pt x="0" y="17644"/>
                  </a:moveTo>
                  <a:lnTo>
                    <a:pt x="0" y="17644"/>
                  </a:lnTo>
                  <a:lnTo>
                    <a:pt x="14305" y="3338"/>
                  </a:lnTo>
                  <a:lnTo>
                    <a:pt x="20704" y="703"/>
                  </a:lnTo>
                  <a:lnTo>
                    <a:pt x="24386" y="0"/>
                  </a:lnTo>
                  <a:lnTo>
                    <a:pt x="30359" y="1100"/>
                  </a:lnTo>
                  <a:lnTo>
                    <a:pt x="36071" y="4647"/>
                  </a:lnTo>
                  <a:lnTo>
                    <a:pt x="50800" y="176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6" name="SMARTInkShape-5674"/>
            <p:cNvSpPr/>
            <p:nvPr>
              <p:custDataLst>
                <p:tags r:id="rId134"/>
              </p:custDataLst>
            </p:nvPr>
          </p:nvSpPr>
          <p:spPr>
            <a:xfrm>
              <a:off x="8267700" y="965200"/>
              <a:ext cx="3660" cy="69851"/>
            </a:xfrm>
            <a:custGeom>
              <a:avLst/>
              <a:gdLst/>
              <a:ahLst/>
              <a:cxnLst/>
              <a:rect l="0" t="0" r="0" b="0"/>
              <a:pathLst>
                <a:path w="3660" h="69851">
                  <a:moveTo>
                    <a:pt x="0" y="0"/>
                  </a:moveTo>
                  <a:lnTo>
                    <a:pt x="0" y="0"/>
                  </a:lnTo>
                  <a:lnTo>
                    <a:pt x="705" y="6481"/>
                  </a:lnTo>
                  <a:lnTo>
                    <a:pt x="3659" y="20970"/>
                  </a:lnTo>
                  <a:lnTo>
                    <a:pt x="414" y="51543"/>
                  </a:lnTo>
                  <a:lnTo>
                    <a:pt x="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7" name="SMARTInkShape-5675"/>
            <p:cNvSpPr/>
            <p:nvPr>
              <p:custDataLst>
                <p:tags r:id="rId135"/>
              </p:custDataLst>
            </p:nvPr>
          </p:nvSpPr>
          <p:spPr>
            <a:xfrm>
              <a:off x="8117577" y="920750"/>
              <a:ext cx="101958" cy="68548"/>
            </a:xfrm>
            <a:custGeom>
              <a:avLst/>
              <a:gdLst/>
              <a:ahLst/>
              <a:cxnLst/>
              <a:rect l="0" t="0" r="0" b="0"/>
              <a:pathLst>
                <a:path w="101958" h="68548">
                  <a:moveTo>
                    <a:pt x="4073" y="19050"/>
                  </a:moveTo>
                  <a:lnTo>
                    <a:pt x="4073" y="19050"/>
                  </a:lnTo>
                  <a:lnTo>
                    <a:pt x="702" y="22421"/>
                  </a:lnTo>
                  <a:lnTo>
                    <a:pt x="414" y="24825"/>
                  </a:lnTo>
                  <a:lnTo>
                    <a:pt x="1970" y="34951"/>
                  </a:lnTo>
                  <a:lnTo>
                    <a:pt x="0" y="46182"/>
                  </a:lnTo>
                  <a:lnTo>
                    <a:pt x="1793" y="51805"/>
                  </a:lnTo>
                  <a:lnTo>
                    <a:pt x="3964" y="53587"/>
                  </a:lnTo>
                  <a:lnTo>
                    <a:pt x="10139" y="55566"/>
                  </a:lnTo>
                  <a:lnTo>
                    <a:pt x="21549" y="56681"/>
                  </a:lnTo>
                  <a:lnTo>
                    <a:pt x="27833" y="55060"/>
                  </a:lnTo>
                  <a:lnTo>
                    <a:pt x="37616" y="48271"/>
                  </a:lnTo>
                  <a:lnTo>
                    <a:pt x="38429" y="46291"/>
                  </a:lnTo>
                  <a:lnTo>
                    <a:pt x="38266" y="44266"/>
                  </a:lnTo>
                  <a:lnTo>
                    <a:pt x="37452" y="42211"/>
                  </a:lnTo>
                  <a:lnTo>
                    <a:pt x="37614" y="41546"/>
                  </a:lnTo>
                  <a:lnTo>
                    <a:pt x="38428" y="41809"/>
                  </a:lnTo>
                  <a:lnTo>
                    <a:pt x="39676" y="42689"/>
                  </a:lnTo>
                  <a:lnTo>
                    <a:pt x="42945" y="43667"/>
                  </a:lnTo>
                  <a:lnTo>
                    <a:pt x="44804" y="43928"/>
                  </a:lnTo>
                  <a:lnTo>
                    <a:pt x="46044" y="45513"/>
                  </a:lnTo>
                  <a:lnTo>
                    <a:pt x="49914" y="56315"/>
                  </a:lnTo>
                  <a:lnTo>
                    <a:pt x="51568" y="58710"/>
                  </a:lnTo>
                  <a:lnTo>
                    <a:pt x="60635" y="65452"/>
                  </a:lnTo>
                  <a:lnTo>
                    <a:pt x="72260" y="68547"/>
                  </a:lnTo>
                  <a:lnTo>
                    <a:pt x="80475" y="67389"/>
                  </a:lnTo>
                  <a:lnTo>
                    <a:pt x="84640" y="66093"/>
                  </a:lnTo>
                  <a:lnTo>
                    <a:pt x="91151" y="60889"/>
                  </a:lnTo>
                  <a:lnTo>
                    <a:pt x="93875" y="57526"/>
                  </a:lnTo>
                  <a:lnTo>
                    <a:pt x="96901" y="48145"/>
                  </a:lnTo>
                  <a:lnTo>
                    <a:pt x="101957" y="19406"/>
                  </a:lnTo>
                  <a:lnTo>
                    <a:pt x="9297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8" name="SMARTInkShape-5676"/>
            <p:cNvSpPr/>
            <p:nvPr>
              <p:custDataLst>
                <p:tags r:id="rId136"/>
              </p:custDataLst>
            </p:nvPr>
          </p:nvSpPr>
          <p:spPr>
            <a:xfrm>
              <a:off x="8064500" y="9080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9" name="SMARTInkShape-5677"/>
            <p:cNvSpPr/>
            <p:nvPr>
              <p:custDataLst>
                <p:tags r:id="rId137"/>
              </p:custDataLst>
            </p:nvPr>
          </p:nvSpPr>
          <p:spPr>
            <a:xfrm>
              <a:off x="8045450" y="965200"/>
              <a:ext cx="6351" cy="44451"/>
            </a:xfrm>
            <a:custGeom>
              <a:avLst/>
              <a:gdLst/>
              <a:ahLst/>
              <a:cxnLst/>
              <a:rect l="0" t="0" r="0" b="0"/>
              <a:pathLst>
                <a:path w="6351" h="44451">
                  <a:moveTo>
                    <a:pt x="0" y="0"/>
                  </a:moveTo>
                  <a:lnTo>
                    <a:pt x="0" y="0"/>
                  </a:lnTo>
                  <a:lnTo>
                    <a:pt x="705" y="15901"/>
                  </a:lnTo>
                  <a:lnTo>
                    <a:pt x="635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0" name="SMARTInkShape-5678"/>
            <p:cNvSpPr/>
            <p:nvPr>
              <p:custDataLst>
                <p:tags r:id="rId138"/>
              </p:custDataLst>
            </p:nvPr>
          </p:nvSpPr>
          <p:spPr>
            <a:xfrm>
              <a:off x="7857856" y="1029094"/>
              <a:ext cx="136795" cy="105276"/>
            </a:xfrm>
            <a:custGeom>
              <a:avLst/>
              <a:gdLst/>
              <a:ahLst/>
              <a:cxnLst/>
              <a:rect l="0" t="0" r="0" b="0"/>
              <a:pathLst>
                <a:path w="136795" h="105276">
                  <a:moveTo>
                    <a:pt x="16144" y="31356"/>
                  </a:moveTo>
                  <a:lnTo>
                    <a:pt x="16144" y="31356"/>
                  </a:lnTo>
                  <a:lnTo>
                    <a:pt x="19515" y="34727"/>
                  </a:lnTo>
                  <a:lnTo>
                    <a:pt x="31724" y="36823"/>
                  </a:lnTo>
                  <a:lnTo>
                    <a:pt x="39061" y="35432"/>
                  </a:lnTo>
                  <a:lnTo>
                    <a:pt x="60528" y="26118"/>
                  </a:lnTo>
                  <a:lnTo>
                    <a:pt x="74844" y="11033"/>
                  </a:lnTo>
                  <a:lnTo>
                    <a:pt x="75739" y="8635"/>
                  </a:lnTo>
                  <a:lnTo>
                    <a:pt x="75630" y="6331"/>
                  </a:lnTo>
                  <a:lnTo>
                    <a:pt x="74851" y="4089"/>
                  </a:lnTo>
                  <a:lnTo>
                    <a:pt x="72215" y="2595"/>
                  </a:lnTo>
                  <a:lnTo>
                    <a:pt x="50287" y="0"/>
                  </a:lnTo>
                  <a:lnTo>
                    <a:pt x="27280" y="13207"/>
                  </a:lnTo>
                  <a:lnTo>
                    <a:pt x="8233" y="34994"/>
                  </a:lnTo>
                  <a:lnTo>
                    <a:pt x="2044" y="49200"/>
                  </a:lnTo>
                  <a:lnTo>
                    <a:pt x="0" y="62570"/>
                  </a:lnTo>
                  <a:lnTo>
                    <a:pt x="1443" y="75568"/>
                  </a:lnTo>
                  <a:lnTo>
                    <a:pt x="5638" y="80586"/>
                  </a:lnTo>
                  <a:lnTo>
                    <a:pt x="35836" y="95591"/>
                  </a:lnTo>
                  <a:lnTo>
                    <a:pt x="53118" y="102238"/>
                  </a:lnTo>
                  <a:lnTo>
                    <a:pt x="81976" y="105275"/>
                  </a:lnTo>
                  <a:lnTo>
                    <a:pt x="108008" y="101314"/>
                  </a:lnTo>
                  <a:lnTo>
                    <a:pt x="136794" y="885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2" name="SMARTInkShape-5679"/>
          <p:cNvSpPr/>
          <p:nvPr>
            <p:custDataLst>
              <p:tags r:id="rId2"/>
            </p:custDataLst>
          </p:nvPr>
        </p:nvSpPr>
        <p:spPr>
          <a:xfrm>
            <a:off x="4876800" y="1845791"/>
            <a:ext cx="178611" cy="84610"/>
          </a:xfrm>
          <a:custGeom>
            <a:avLst/>
            <a:gdLst/>
            <a:ahLst/>
            <a:cxnLst/>
            <a:rect l="0" t="0" r="0" b="0"/>
            <a:pathLst>
              <a:path w="178611" h="84610">
                <a:moveTo>
                  <a:pt x="0" y="40159"/>
                </a:moveTo>
                <a:lnTo>
                  <a:pt x="0" y="40159"/>
                </a:lnTo>
                <a:lnTo>
                  <a:pt x="14927" y="10305"/>
                </a:lnTo>
                <a:lnTo>
                  <a:pt x="21199" y="1131"/>
                </a:lnTo>
                <a:lnTo>
                  <a:pt x="23305" y="29"/>
                </a:lnTo>
                <a:lnTo>
                  <a:pt x="25416" y="0"/>
                </a:lnTo>
                <a:lnTo>
                  <a:pt x="40611" y="5023"/>
                </a:lnTo>
                <a:lnTo>
                  <a:pt x="44714" y="8269"/>
                </a:lnTo>
                <a:lnTo>
                  <a:pt x="65399" y="36340"/>
                </a:lnTo>
                <a:lnTo>
                  <a:pt x="82414" y="66474"/>
                </a:lnTo>
                <a:lnTo>
                  <a:pt x="86723" y="73021"/>
                </a:lnTo>
                <a:lnTo>
                  <a:pt x="93988" y="77569"/>
                </a:lnTo>
                <a:lnTo>
                  <a:pt x="94408" y="77094"/>
                </a:lnTo>
                <a:lnTo>
                  <a:pt x="95000" y="72348"/>
                </a:lnTo>
                <a:lnTo>
                  <a:pt x="94523" y="46045"/>
                </a:lnTo>
                <a:lnTo>
                  <a:pt x="88075" y="19843"/>
                </a:lnTo>
                <a:lnTo>
                  <a:pt x="76362" y="8553"/>
                </a:lnTo>
                <a:lnTo>
                  <a:pt x="79619" y="11823"/>
                </a:lnTo>
                <a:lnTo>
                  <a:pt x="104768" y="18135"/>
                </a:lnTo>
                <a:lnTo>
                  <a:pt x="120647" y="23315"/>
                </a:lnTo>
                <a:lnTo>
                  <a:pt x="148009" y="26231"/>
                </a:lnTo>
                <a:lnTo>
                  <a:pt x="168738" y="27801"/>
                </a:lnTo>
                <a:lnTo>
                  <a:pt x="176830" y="30668"/>
                </a:lnTo>
                <a:lnTo>
                  <a:pt x="178564" y="33832"/>
                </a:lnTo>
                <a:lnTo>
                  <a:pt x="178610" y="42991"/>
                </a:lnTo>
                <a:lnTo>
                  <a:pt x="174397" y="52236"/>
                </a:lnTo>
                <a:lnTo>
                  <a:pt x="171298" y="56677"/>
                </a:lnTo>
                <a:lnTo>
                  <a:pt x="142049" y="76323"/>
                </a:lnTo>
                <a:lnTo>
                  <a:pt x="127000" y="8460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75" name="SMARTInkShape-Group1184"/>
          <p:cNvGrpSpPr/>
          <p:nvPr/>
        </p:nvGrpSpPr>
        <p:grpSpPr>
          <a:xfrm>
            <a:off x="5249939" y="1757920"/>
            <a:ext cx="185662" cy="317436"/>
            <a:chOff x="5249939" y="1757920"/>
            <a:chExt cx="185662" cy="317436"/>
          </a:xfrm>
        </p:grpSpPr>
        <p:sp>
          <p:nvSpPr>
            <p:cNvPr id="373" name="SMARTInkShape-5680"/>
            <p:cNvSpPr/>
            <p:nvPr>
              <p:custDataLst>
                <p:tags r:id="rId128"/>
              </p:custDataLst>
            </p:nvPr>
          </p:nvSpPr>
          <p:spPr>
            <a:xfrm>
              <a:off x="5327650" y="194945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26039" y="588"/>
                  </a:lnTo>
                  <a:lnTo>
                    <a:pt x="50205" y="174"/>
                  </a:lnTo>
                  <a:lnTo>
                    <a:pt x="77984" y="52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4" name="SMARTInkShape-5681"/>
            <p:cNvSpPr/>
            <p:nvPr>
              <p:custDataLst>
                <p:tags r:id="rId129"/>
              </p:custDataLst>
            </p:nvPr>
          </p:nvSpPr>
          <p:spPr>
            <a:xfrm>
              <a:off x="5249939" y="1757920"/>
              <a:ext cx="178691" cy="317436"/>
            </a:xfrm>
            <a:custGeom>
              <a:avLst/>
              <a:gdLst/>
              <a:ahLst/>
              <a:cxnLst/>
              <a:rect l="0" t="0" r="0" b="0"/>
              <a:pathLst>
                <a:path w="178691" h="317436">
                  <a:moveTo>
                    <a:pt x="147561" y="70880"/>
                  </a:moveTo>
                  <a:lnTo>
                    <a:pt x="147561" y="70880"/>
                  </a:lnTo>
                  <a:lnTo>
                    <a:pt x="147561" y="64138"/>
                  </a:lnTo>
                  <a:lnTo>
                    <a:pt x="146856" y="62152"/>
                  </a:lnTo>
                  <a:lnTo>
                    <a:pt x="145679" y="60828"/>
                  </a:lnTo>
                  <a:lnTo>
                    <a:pt x="144190" y="59945"/>
                  </a:lnTo>
                  <a:lnTo>
                    <a:pt x="142491" y="60062"/>
                  </a:lnTo>
                  <a:lnTo>
                    <a:pt x="138724" y="62074"/>
                  </a:lnTo>
                  <a:lnTo>
                    <a:pt x="125892" y="84028"/>
                  </a:lnTo>
                  <a:lnTo>
                    <a:pt x="110884" y="111296"/>
                  </a:lnTo>
                  <a:lnTo>
                    <a:pt x="101943" y="127457"/>
                  </a:lnTo>
                  <a:lnTo>
                    <a:pt x="91749" y="145287"/>
                  </a:lnTo>
                  <a:lnTo>
                    <a:pt x="80720" y="164229"/>
                  </a:lnTo>
                  <a:lnTo>
                    <a:pt x="69133" y="183913"/>
                  </a:lnTo>
                  <a:lnTo>
                    <a:pt x="57882" y="203385"/>
                  </a:lnTo>
                  <a:lnTo>
                    <a:pt x="46853" y="222717"/>
                  </a:lnTo>
                  <a:lnTo>
                    <a:pt x="35972" y="241954"/>
                  </a:lnTo>
                  <a:lnTo>
                    <a:pt x="20120" y="272737"/>
                  </a:lnTo>
                  <a:lnTo>
                    <a:pt x="5143" y="304256"/>
                  </a:lnTo>
                  <a:lnTo>
                    <a:pt x="303" y="315008"/>
                  </a:lnTo>
                  <a:lnTo>
                    <a:pt x="0" y="316888"/>
                  </a:lnTo>
                  <a:lnTo>
                    <a:pt x="504" y="317435"/>
                  </a:lnTo>
                  <a:lnTo>
                    <a:pt x="11325" y="308093"/>
                  </a:lnTo>
                  <a:lnTo>
                    <a:pt x="24566" y="285177"/>
                  </a:lnTo>
                  <a:lnTo>
                    <a:pt x="36923" y="258551"/>
                  </a:lnTo>
                  <a:lnTo>
                    <a:pt x="44169" y="242561"/>
                  </a:lnTo>
                  <a:lnTo>
                    <a:pt x="51822" y="223434"/>
                  </a:lnTo>
                  <a:lnTo>
                    <a:pt x="59745" y="202216"/>
                  </a:lnTo>
                  <a:lnTo>
                    <a:pt x="67851" y="179604"/>
                  </a:lnTo>
                  <a:lnTo>
                    <a:pt x="76077" y="156768"/>
                  </a:lnTo>
                  <a:lnTo>
                    <a:pt x="84383" y="133783"/>
                  </a:lnTo>
                  <a:lnTo>
                    <a:pt x="92743" y="110699"/>
                  </a:lnTo>
                  <a:lnTo>
                    <a:pt x="101137" y="88959"/>
                  </a:lnTo>
                  <a:lnTo>
                    <a:pt x="109556" y="68116"/>
                  </a:lnTo>
                  <a:lnTo>
                    <a:pt x="117991" y="47871"/>
                  </a:lnTo>
                  <a:lnTo>
                    <a:pt x="133008" y="21613"/>
                  </a:lnTo>
                  <a:lnTo>
                    <a:pt x="149599" y="2660"/>
                  </a:lnTo>
                  <a:lnTo>
                    <a:pt x="153153" y="0"/>
                  </a:lnTo>
                  <a:lnTo>
                    <a:pt x="156228" y="1049"/>
                  </a:lnTo>
                  <a:lnTo>
                    <a:pt x="161526" y="9740"/>
                  </a:lnTo>
                  <a:lnTo>
                    <a:pt x="162469" y="30536"/>
                  </a:lnTo>
                  <a:lnTo>
                    <a:pt x="160537" y="60710"/>
                  </a:lnTo>
                  <a:lnTo>
                    <a:pt x="159034" y="79623"/>
                  </a:lnTo>
                  <a:lnTo>
                    <a:pt x="157326" y="99992"/>
                  </a:lnTo>
                  <a:lnTo>
                    <a:pt x="156188" y="121332"/>
                  </a:lnTo>
                  <a:lnTo>
                    <a:pt x="155430" y="143320"/>
                  </a:lnTo>
                  <a:lnTo>
                    <a:pt x="154923" y="165740"/>
                  </a:lnTo>
                  <a:lnTo>
                    <a:pt x="155291" y="186331"/>
                  </a:lnTo>
                  <a:lnTo>
                    <a:pt x="156242" y="205703"/>
                  </a:lnTo>
                  <a:lnTo>
                    <a:pt x="157581" y="224262"/>
                  </a:lnTo>
                  <a:lnTo>
                    <a:pt x="160952" y="252409"/>
                  </a:lnTo>
                  <a:lnTo>
                    <a:pt x="168697" y="282241"/>
                  </a:lnTo>
                  <a:lnTo>
                    <a:pt x="178690" y="304449"/>
                  </a:lnTo>
                  <a:lnTo>
                    <a:pt x="172961" y="2931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8" name="SMARTInkShape-Group1185"/>
          <p:cNvGrpSpPr/>
          <p:nvPr/>
        </p:nvGrpSpPr>
        <p:grpSpPr>
          <a:xfrm>
            <a:off x="5619750" y="1892300"/>
            <a:ext cx="82551" cy="50801"/>
            <a:chOff x="5619750" y="1892300"/>
            <a:chExt cx="82551" cy="50801"/>
          </a:xfrm>
        </p:grpSpPr>
        <p:sp>
          <p:nvSpPr>
            <p:cNvPr id="376" name="SMARTInkShape-5682"/>
            <p:cNvSpPr/>
            <p:nvPr>
              <p:custDataLst>
                <p:tags r:id="rId126"/>
              </p:custDataLst>
            </p:nvPr>
          </p:nvSpPr>
          <p:spPr>
            <a:xfrm>
              <a:off x="5619750" y="193040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38871" y="8115"/>
                  </a:lnTo>
                  <a:lnTo>
                    <a:pt x="51143" y="9957"/>
                  </a:lnTo>
                  <a:lnTo>
                    <a:pt x="68541" y="8438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7" name="SMARTInkShape-5683"/>
            <p:cNvSpPr/>
            <p:nvPr>
              <p:custDataLst>
                <p:tags r:id="rId127"/>
              </p:custDataLst>
            </p:nvPr>
          </p:nvSpPr>
          <p:spPr>
            <a:xfrm>
              <a:off x="5626100" y="1892300"/>
              <a:ext cx="76201" cy="6299"/>
            </a:xfrm>
            <a:custGeom>
              <a:avLst/>
              <a:gdLst/>
              <a:ahLst/>
              <a:cxnLst/>
              <a:rect l="0" t="0" r="0" b="0"/>
              <a:pathLst>
                <a:path w="76201" h="6299">
                  <a:moveTo>
                    <a:pt x="0" y="0"/>
                  </a:moveTo>
                  <a:lnTo>
                    <a:pt x="0" y="0"/>
                  </a:lnTo>
                  <a:lnTo>
                    <a:pt x="6741" y="0"/>
                  </a:lnTo>
                  <a:lnTo>
                    <a:pt x="11933" y="1881"/>
                  </a:lnTo>
                  <a:lnTo>
                    <a:pt x="14305" y="3371"/>
                  </a:lnTo>
                  <a:lnTo>
                    <a:pt x="24386" y="5467"/>
                  </a:lnTo>
                  <a:lnTo>
                    <a:pt x="51584" y="6298"/>
                  </a:lnTo>
                  <a:lnTo>
                    <a:pt x="64516" y="5629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2" name="SMARTInkShape-Group1186"/>
          <p:cNvGrpSpPr/>
          <p:nvPr/>
        </p:nvGrpSpPr>
        <p:grpSpPr>
          <a:xfrm>
            <a:off x="5848350" y="1543050"/>
            <a:ext cx="1623438" cy="330201"/>
            <a:chOff x="5848350" y="1543050"/>
            <a:chExt cx="1623438" cy="330201"/>
          </a:xfrm>
        </p:grpSpPr>
        <p:sp>
          <p:nvSpPr>
            <p:cNvPr id="379" name="SMARTInkShape-5684"/>
            <p:cNvSpPr/>
            <p:nvPr>
              <p:custDataLst>
                <p:tags r:id="rId123"/>
              </p:custDataLst>
            </p:nvPr>
          </p:nvSpPr>
          <p:spPr>
            <a:xfrm>
              <a:off x="5848350" y="1828903"/>
              <a:ext cx="1623438" cy="44348"/>
            </a:xfrm>
            <a:custGeom>
              <a:avLst/>
              <a:gdLst/>
              <a:ahLst/>
              <a:cxnLst/>
              <a:rect l="0" t="0" r="0" b="0"/>
              <a:pathLst>
                <a:path w="1623438" h="44348">
                  <a:moveTo>
                    <a:pt x="0" y="25297"/>
                  </a:moveTo>
                  <a:lnTo>
                    <a:pt x="0" y="25297"/>
                  </a:lnTo>
                  <a:lnTo>
                    <a:pt x="3371" y="28668"/>
                  </a:lnTo>
                  <a:lnTo>
                    <a:pt x="5775" y="28955"/>
                  </a:lnTo>
                  <a:lnTo>
                    <a:pt x="32907" y="25711"/>
                  </a:lnTo>
                  <a:lnTo>
                    <a:pt x="61142" y="23497"/>
                  </a:lnTo>
                  <a:lnTo>
                    <a:pt x="90082" y="18414"/>
                  </a:lnTo>
                  <a:lnTo>
                    <a:pt x="121000" y="14320"/>
                  </a:lnTo>
                  <a:lnTo>
                    <a:pt x="143383" y="12657"/>
                  </a:lnTo>
                  <a:lnTo>
                    <a:pt x="169794" y="9567"/>
                  </a:lnTo>
                  <a:lnTo>
                    <a:pt x="196114" y="5841"/>
                  </a:lnTo>
                  <a:lnTo>
                    <a:pt x="222627" y="2539"/>
                  </a:lnTo>
                  <a:lnTo>
                    <a:pt x="250875" y="1071"/>
                  </a:lnTo>
                  <a:lnTo>
                    <a:pt x="278012" y="419"/>
                  </a:lnTo>
                  <a:lnTo>
                    <a:pt x="304888" y="129"/>
                  </a:lnTo>
                  <a:lnTo>
                    <a:pt x="333297" y="0"/>
                  </a:lnTo>
                  <a:lnTo>
                    <a:pt x="360504" y="1824"/>
                  </a:lnTo>
                  <a:lnTo>
                    <a:pt x="387413" y="4987"/>
                  </a:lnTo>
                  <a:lnTo>
                    <a:pt x="415836" y="8744"/>
                  </a:lnTo>
                  <a:lnTo>
                    <a:pt x="444930" y="10885"/>
                  </a:lnTo>
                  <a:lnTo>
                    <a:pt x="474325" y="12542"/>
                  </a:lnTo>
                  <a:lnTo>
                    <a:pt x="503852" y="15630"/>
                  </a:lnTo>
                  <a:lnTo>
                    <a:pt x="533438" y="19354"/>
                  </a:lnTo>
                  <a:lnTo>
                    <a:pt x="563756" y="23361"/>
                  </a:lnTo>
                  <a:lnTo>
                    <a:pt x="579743" y="25418"/>
                  </a:lnTo>
                  <a:lnTo>
                    <a:pt x="596045" y="27494"/>
                  </a:lnTo>
                  <a:lnTo>
                    <a:pt x="627329" y="29801"/>
                  </a:lnTo>
                  <a:lnTo>
                    <a:pt x="658402" y="30827"/>
                  </a:lnTo>
                  <a:lnTo>
                    <a:pt x="674590" y="31100"/>
                  </a:lnTo>
                  <a:lnTo>
                    <a:pt x="691027" y="31282"/>
                  </a:lnTo>
                  <a:lnTo>
                    <a:pt x="708335" y="32109"/>
                  </a:lnTo>
                  <a:lnTo>
                    <a:pt x="726223" y="33366"/>
                  </a:lnTo>
                  <a:lnTo>
                    <a:pt x="744499" y="34910"/>
                  </a:lnTo>
                  <a:lnTo>
                    <a:pt x="763032" y="35939"/>
                  </a:lnTo>
                  <a:lnTo>
                    <a:pt x="781738" y="36625"/>
                  </a:lnTo>
                  <a:lnTo>
                    <a:pt x="800559" y="37082"/>
                  </a:lnTo>
                  <a:lnTo>
                    <a:pt x="819455" y="37387"/>
                  </a:lnTo>
                  <a:lnTo>
                    <a:pt x="838404" y="37590"/>
                  </a:lnTo>
                  <a:lnTo>
                    <a:pt x="857386" y="37726"/>
                  </a:lnTo>
                  <a:lnTo>
                    <a:pt x="877096" y="37816"/>
                  </a:lnTo>
                  <a:lnTo>
                    <a:pt x="897292" y="37876"/>
                  </a:lnTo>
                  <a:lnTo>
                    <a:pt x="917811" y="37917"/>
                  </a:lnTo>
                  <a:lnTo>
                    <a:pt x="937840" y="38649"/>
                  </a:lnTo>
                  <a:lnTo>
                    <a:pt x="957543" y="39843"/>
                  </a:lnTo>
                  <a:lnTo>
                    <a:pt x="977029" y="41344"/>
                  </a:lnTo>
                  <a:lnTo>
                    <a:pt x="996369" y="42345"/>
                  </a:lnTo>
                  <a:lnTo>
                    <a:pt x="1015612" y="43012"/>
                  </a:lnTo>
                  <a:lnTo>
                    <a:pt x="1034791" y="43457"/>
                  </a:lnTo>
                  <a:lnTo>
                    <a:pt x="1053928" y="43754"/>
                  </a:lnTo>
                  <a:lnTo>
                    <a:pt x="1073035" y="43951"/>
                  </a:lnTo>
                  <a:lnTo>
                    <a:pt x="1092123" y="44083"/>
                  </a:lnTo>
                  <a:lnTo>
                    <a:pt x="1111199" y="44171"/>
                  </a:lnTo>
                  <a:lnTo>
                    <a:pt x="1130266" y="44230"/>
                  </a:lnTo>
                  <a:lnTo>
                    <a:pt x="1149328" y="44269"/>
                  </a:lnTo>
                  <a:lnTo>
                    <a:pt x="1167679" y="44295"/>
                  </a:lnTo>
                  <a:lnTo>
                    <a:pt x="1185559" y="44312"/>
                  </a:lnTo>
                  <a:lnTo>
                    <a:pt x="1203123" y="44324"/>
                  </a:lnTo>
                  <a:lnTo>
                    <a:pt x="1221181" y="44331"/>
                  </a:lnTo>
                  <a:lnTo>
                    <a:pt x="1239571" y="44337"/>
                  </a:lnTo>
                  <a:lnTo>
                    <a:pt x="1258181" y="44340"/>
                  </a:lnTo>
                  <a:lnTo>
                    <a:pt x="1275525" y="44342"/>
                  </a:lnTo>
                  <a:lnTo>
                    <a:pt x="1292029" y="44344"/>
                  </a:lnTo>
                  <a:lnTo>
                    <a:pt x="1307969" y="44345"/>
                  </a:lnTo>
                  <a:lnTo>
                    <a:pt x="1324241" y="44346"/>
                  </a:lnTo>
                  <a:lnTo>
                    <a:pt x="1340733" y="44346"/>
                  </a:lnTo>
                  <a:lnTo>
                    <a:pt x="1357371" y="44346"/>
                  </a:lnTo>
                  <a:lnTo>
                    <a:pt x="1374109" y="44347"/>
                  </a:lnTo>
                  <a:lnTo>
                    <a:pt x="1390912" y="44347"/>
                  </a:lnTo>
                  <a:lnTo>
                    <a:pt x="1407757" y="44347"/>
                  </a:lnTo>
                  <a:lnTo>
                    <a:pt x="1424632" y="44347"/>
                  </a:lnTo>
                  <a:lnTo>
                    <a:pt x="1441528" y="44347"/>
                  </a:lnTo>
                  <a:lnTo>
                    <a:pt x="1458435" y="44347"/>
                  </a:lnTo>
                  <a:lnTo>
                    <a:pt x="1474646" y="43641"/>
                  </a:lnTo>
                  <a:lnTo>
                    <a:pt x="1505827" y="40976"/>
                  </a:lnTo>
                  <a:lnTo>
                    <a:pt x="1534268" y="37439"/>
                  </a:lnTo>
                  <a:lnTo>
                    <a:pt x="1559608" y="34221"/>
                  </a:lnTo>
                  <a:lnTo>
                    <a:pt x="1589035" y="31704"/>
                  </a:lnTo>
                  <a:lnTo>
                    <a:pt x="1620682" y="25952"/>
                  </a:lnTo>
                  <a:lnTo>
                    <a:pt x="1623414" y="25588"/>
                  </a:lnTo>
                  <a:lnTo>
                    <a:pt x="1623437" y="25491"/>
                  </a:lnTo>
                  <a:lnTo>
                    <a:pt x="1619250" y="252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0" name="SMARTInkShape-5685"/>
            <p:cNvSpPr/>
            <p:nvPr>
              <p:custDataLst>
                <p:tags r:id="rId124"/>
              </p:custDataLst>
            </p:nvPr>
          </p:nvSpPr>
          <p:spPr>
            <a:xfrm>
              <a:off x="6480830" y="1727200"/>
              <a:ext cx="63427" cy="68224"/>
            </a:xfrm>
            <a:custGeom>
              <a:avLst/>
              <a:gdLst/>
              <a:ahLst/>
              <a:cxnLst/>
              <a:rect l="0" t="0" r="0" b="0"/>
              <a:pathLst>
                <a:path w="63427" h="68224">
                  <a:moveTo>
                    <a:pt x="21570" y="6350"/>
                  </a:moveTo>
                  <a:lnTo>
                    <a:pt x="21570" y="6350"/>
                  </a:lnTo>
                  <a:lnTo>
                    <a:pt x="2748" y="38038"/>
                  </a:lnTo>
                  <a:lnTo>
                    <a:pt x="555" y="42292"/>
                  </a:lnTo>
                  <a:lnTo>
                    <a:pt x="0" y="50781"/>
                  </a:lnTo>
                  <a:lnTo>
                    <a:pt x="840" y="55021"/>
                  </a:lnTo>
                  <a:lnTo>
                    <a:pt x="3517" y="58553"/>
                  </a:lnTo>
                  <a:lnTo>
                    <a:pt x="12135" y="64359"/>
                  </a:lnTo>
                  <a:lnTo>
                    <a:pt x="28887" y="68223"/>
                  </a:lnTo>
                  <a:lnTo>
                    <a:pt x="39168" y="65364"/>
                  </a:lnTo>
                  <a:lnTo>
                    <a:pt x="48441" y="58684"/>
                  </a:lnTo>
                  <a:lnTo>
                    <a:pt x="60185" y="43729"/>
                  </a:lnTo>
                  <a:lnTo>
                    <a:pt x="63426" y="34487"/>
                  </a:lnTo>
                  <a:lnTo>
                    <a:pt x="61881" y="17979"/>
                  </a:lnTo>
                  <a:lnTo>
                    <a:pt x="59027" y="13397"/>
                  </a:lnTo>
                  <a:lnTo>
                    <a:pt x="50212" y="6425"/>
                  </a:lnTo>
                  <a:lnTo>
                    <a:pt x="2792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1" name="SMARTInkShape-5686"/>
            <p:cNvSpPr/>
            <p:nvPr>
              <p:custDataLst>
                <p:tags r:id="rId125"/>
              </p:custDataLst>
            </p:nvPr>
          </p:nvSpPr>
          <p:spPr>
            <a:xfrm>
              <a:off x="6330950" y="1543050"/>
              <a:ext cx="139701" cy="219867"/>
            </a:xfrm>
            <a:custGeom>
              <a:avLst/>
              <a:gdLst/>
              <a:ahLst/>
              <a:cxnLst/>
              <a:rect l="0" t="0" r="0" b="0"/>
              <a:pathLst>
                <a:path w="139701" h="219867">
                  <a:moveTo>
                    <a:pt x="0" y="63500"/>
                  </a:moveTo>
                  <a:lnTo>
                    <a:pt x="0" y="63500"/>
                  </a:lnTo>
                  <a:lnTo>
                    <a:pt x="0" y="59842"/>
                  </a:lnTo>
                  <a:lnTo>
                    <a:pt x="1881" y="87709"/>
                  </a:lnTo>
                  <a:lnTo>
                    <a:pt x="5069" y="107421"/>
                  </a:lnTo>
                  <a:lnTo>
                    <a:pt x="8838" y="132644"/>
                  </a:lnTo>
                  <a:lnTo>
                    <a:pt x="14746" y="156555"/>
                  </a:lnTo>
                  <a:lnTo>
                    <a:pt x="26006" y="187968"/>
                  </a:lnTo>
                  <a:lnTo>
                    <a:pt x="39082" y="213754"/>
                  </a:lnTo>
                  <a:lnTo>
                    <a:pt x="43946" y="218474"/>
                  </a:lnTo>
                  <a:lnTo>
                    <a:pt x="46231" y="219733"/>
                  </a:lnTo>
                  <a:lnTo>
                    <a:pt x="48459" y="219866"/>
                  </a:lnTo>
                  <a:lnTo>
                    <a:pt x="52817" y="218133"/>
                  </a:lnTo>
                  <a:lnTo>
                    <a:pt x="59237" y="209820"/>
                  </a:lnTo>
                  <a:lnTo>
                    <a:pt x="72797" y="178454"/>
                  </a:lnTo>
                  <a:lnTo>
                    <a:pt x="80803" y="156219"/>
                  </a:lnTo>
                  <a:lnTo>
                    <a:pt x="89064" y="132225"/>
                  </a:lnTo>
                  <a:lnTo>
                    <a:pt x="97440" y="107450"/>
                  </a:lnTo>
                  <a:lnTo>
                    <a:pt x="105866" y="82328"/>
                  </a:lnTo>
                  <a:lnTo>
                    <a:pt x="115172" y="51126"/>
                  </a:lnTo>
                  <a:lnTo>
                    <a:pt x="128296" y="21074"/>
                  </a:lnTo>
                  <a:lnTo>
                    <a:pt x="132559" y="6871"/>
                  </a:lnTo>
                  <a:lnTo>
                    <a:pt x="134233" y="4581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6" name="SMARTInkShape-Group1187"/>
          <p:cNvGrpSpPr/>
          <p:nvPr/>
        </p:nvGrpSpPr>
        <p:grpSpPr>
          <a:xfrm>
            <a:off x="5886450" y="1975338"/>
            <a:ext cx="114301" cy="308820"/>
            <a:chOff x="5886450" y="1975338"/>
            <a:chExt cx="114301" cy="308820"/>
          </a:xfrm>
        </p:grpSpPr>
        <p:sp>
          <p:nvSpPr>
            <p:cNvPr id="383" name="SMARTInkShape-5687"/>
            <p:cNvSpPr/>
            <p:nvPr>
              <p:custDataLst>
                <p:tags r:id="rId120"/>
              </p:custDataLst>
            </p:nvPr>
          </p:nvSpPr>
          <p:spPr>
            <a:xfrm>
              <a:off x="5897266" y="2207440"/>
              <a:ext cx="97135" cy="76718"/>
            </a:xfrm>
            <a:custGeom>
              <a:avLst/>
              <a:gdLst/>
              <a:ahLst/>
              <a:cxnLst/>
              <a:rect l="0" t="0" r="0" b="0"/>
              <a:pathLst>
                <a:path w="97135" h="76718">
                  <a:moveTo>
                    <a:pt x="71734" y="15060"/>
                  </a:moveTo>
                  <a:lnTo>
                    <a:pt x="71734" y="15060"/>
                  </a:lnTo>
                  <a:lnTo>
                    <a:pt x="68363" y="8318"/>
                  </a:lnTo>
                  <a:lnTo>
                    <a:pt x="62945" y="3127"/>
                  </a:lnTo>
                  <a:lnTo>
                    <a:pt x="59525" y="754"/>
                  </a:lnTo>
                  <a:lnTo>
                    <a:pt x="50080" y="0"/>
                  </a:lnTo>
                  <a:lnTo>
                    <a:pt x="26769" y="5265"/>
                  </a:lnTo>
                  <a:lnTo>
                    <a:pt x="16237" y="12823"/>
                  </a:lnTo>
                  <a:lnTo>
                    <a:pt x="1348" y="31552"/>
                  </a:lnTo>
                  <a:lnTo>
                    <a:pt x="0" y="42145"/>
                  </a:lnTo>
                  <a:lnTo>
                    <a:pt x="627" y="47933"/>
                  </a:lnTo>
                  <a:lnTo>
                    <a:pt x="5089" y="58128"/>
                  </a:lnTo>
                  <a:lnTo>
                    <a:pt x="8254" y="62822"/>
                  </a:lnTo>
                  <a:lnTo>
                    <a:pt x="17416" y="69919"/>
                  </a:lnTo>
                  <a:lnTo>
                    <a:pt x="29248" y="74720"/>
                  </a:lnTo>
                  <a:lnTo>
                    <a:pt x="51071" y="76717"/>
                  </a:lnTo>
                  <a:lnTo>
                    <a:pt x="75884" y="71428"/>
                  </a:lnTo>
                  <a:lnTo>
                    <a:pt x="88251" y="65628"/>
                  </a:lnTo>
                  <a:lnTo>
                    <a:pt x="97134" y="595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4" name="SMARTInkShape-5688"/>
            <p:cNvSpPr/>
            <p:nvPr>
              <p:custDataLst>
                <p:tags r:id="rId121"/>
              </p:custDataLst>
            </p:nvPr>
          </p:nvSpPr>
          <p:spPr>
            <a:xfrm>
              <a:off x="5886450" y="2120900"/>
              <a:ext cx="114301" cy="6351"/>
            </a:xfrm>
            <a:custGeom>
              <a:avLst/>
              <a:gdLst/>
              <a:ahLst/>
              <a:cxnLst/>
              <a:rect l="0" t="0" r="0" b="0"/>
              <a:pathLst>
                <a:path w="114301" h="6351">
                  <a:moveTo>
                    <a:pt x="0" y="6350"/>
                  </a:moveTo>
                  <a:lnTo>
                    <a:pt x="0" y="6350"/>
                  </a:lnTo>
                  <a:lnTo>
                    <a:pt x="25417" y="6350"/>
                  </a:lnTo>
                  <a:lnTo>
                    <a:pt x="50805" y="6350"/>
                  </a:lnTo>
                  <a:lnTo>
                    <a:pt x="81296" y="2979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5" name="SMARTInkShape-5689"/>
            <p:cNvSpPr/>
            <p:nvPr>
              <p:custDataLst>
                <p:tags r:id="rId122"/>
              </p:custDataLst>
            </p:nvPr>
          </p:nvSpPr>
          <p:spPr>
            <a:xfrm>
              <a:off x="5918200" y="1975338"/>
              <a:ext cx="52970" cy="113813"/>
            </a:xfrm>
            <a:custGeom>
              <a:avLst/>
              <a:gdLst/>
              <a:ahLst/>
              <a:cxnLst/>
              <a:rect l="0" t="0" r="0" b="0"/>
              <a:pathLst>
                <a:path w="52970" h="113813">
                  <a:moveTo>
                    <a:pt x="0" y="88412"/>
                  </a:moveTo>
                  <a:lnTo>
                    <a:pt x="0" y="88412"/>
                  </a:lnTo>
                  <a:lnTo>
                    <a:pt x="0" y="79574"/>
                  </a:lnTo>
                  <a:lnTo>
                    <a:pt x="3371" y="70114"/>
                  </a:lnTo>
                  <a:lnTo>
                    <a:pt x="23764" y="42588"/>
                  </a:lnTo>
                  <a:lnTo>
                    <a:pt x="46479" y="10968"/>
                  </a:lnTo>
                  <a:lnTo>
                    <a:pt x="51936" y="5074"/>
                  </a:lnTo>
                  <a:lnTo>
                    <a:pt x="52969" y="3220"/>
                  </a:lnTo>
                  <a:lnTo>
                    <a:pt x="52951" y="1984"/>
                  </a:lnTo>
                  <a:lnTo>
                    <a:pt x="51225" y="0"/>
                  </a:lnTo>
                  <a:lnTo>
                    <a:pt x="41999" y="31537"/>
                  </a:lnTo>
                  <a:lnTo>
                    <a:pt x="36733" y="63048"/>
                  </a:lnTo>
                  <a:lnTo>
                    <a:pt x="32406" y="93356"/>
                  </a:lnTo>
                  <a:lnTo>
                    <a:pt x="31750" y="1138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94" name="SMARTInkShape-Group1188"/>
          <p:cNvGrpSpPr/>
          <p:nvPr/>
        </p:nvGrpSpPr>
        <p:grpSpPr>
          <a:xfrm>
            <a:off x="6140450" y="2006861"/>
            <a:ext cx="666751" cy="253740"/>
            <a:chOff x="6140450" y="2006861"/>
            <a:chExt cx="666751" cy="253740"/>
          </a:xfrm>
        </p:grpSpPr>
        <p:sp>
          <p:nvSpPr>
            <p:cNvPr id="387" name="SMARTInkShape-5690"/>
            <p:cNvSpPr/>
            <p:nvPr>
              <p:custDataLst>
                <p:tags r:id="rId113"/>
              </p:custDataLst>
            </p:nvPr>
          </p:nvSpPr>
          <p:spPr>
            <a:xfrm>
              <a:off x="6760652" y="2006861"/>
              <a:ext cx="46549" cy="75940"/>
            </a:xfrm>
            <a:custGeom>
              <a:avLst/>
              <a:gdLst/>
              <a:ahLst/>
              <a:cxnLst/>
              <a:rect l="0" t="0" r="0" b="0"/>
              <a:pathLst>
                <a:path w="46549" h="75940">
                  <a:moveTo>
                    <a:pt x="14798" y="6089"/>
                  </a:moveTo>
                  <a:lnTo>
                    <a:pt x="14798" y="6089"/>
                  </a:lnTo>
                  <a:lnTo>
                    <a:pt x="20266" y="622"/>
                  </a:lnTo>
                  <a:lnTo>
                    <a:pt x="24257" y="0"/>
                  </a:lnTo>
                  <a:lnTo>
                    <a:pt x="27939" y="1737"/>
                  </a:lnTo>
                  <a:lnTo>
                    <a:pt x="29909" y="3187"/>
                  </a:lnTo>
                  <a:lnTo>
                    <a:pt x="32098" y="8562"/>
                  </a:lnTo>
                  <a:lnTo>
                    <a:pt x="32681" y="11971"/>
                  </a:lnTo>
                  <a:lnTo>
                    <a:pt x="31447" y="19522"/>
                  </a:lnTo>
                  <a:lnTo>
                    <a:pt x="27842" y="27581"/>
                  </a:lnTo>
                  <a:lnTo>
                    <a:pt x="17879" y="39347"/>
                  </a:lnTo>
                  <a:lnTo>
                    <a:pt x="1083" y="52297"/>
                  </a:lnTo>
                  <a:lnTo>
                    <a:pt x="11" y="54533"/>
                  </a:lnTo>
                  <a:lnTo>
                    <a:pt x="0" y="56730"/>
                  </a:lnTo>
                  <a:lnTo>
                    <a:pt x="700" y="58899"/>
                  </a:lnTo>
                  <a:lnTo>
                    <a:pt x="1872" y="60346"/>
                  </a:lnTo>
                  <a:lnTo>
                    <a:pt x="5054" y="61953"/>
                  </a:lnTo>
                  <a:lnTo>
                    <a:pt x="34843" y="63205"/>
                  </a:lnTo>
                  <a:lnTo>
                    <a:pt x="39699" y="65106"/>
                  </a:lnTo>
                  <a:lnTo>
                    <a:pt x="45195" y="68703"/>
                  </a:lnTo>
                  <a:lnTo>
                    <a:pt x="45946" y="71077"/>
                  </a:lnTo>
                  <a:lnTo>
                    <a:pt x="46548" y="759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8" name="SMARTInkShape-5691"/>
            <p:cNvSpPr/>
            <p:nvPr>
              <p:custDataLst>
                <p:tags r:id="rId114"/>
              </p:custDataLst>
            </p:nvPr>
          </p:nvSpPr>
          <p:spPr>
            <a:xfrm>
              <a:off x="6699250" y="2203450"/>
              <a:ext cx="63501" cy="11795"/>
            </a:xfrm>
            <a:custGeom>
              <a:avLst/>
              <a:gdLst/>
              <a:ahLst/>
              <a:cxnLst/>
              <a:rect l="0" t="0" r="0" b="0"/>
              <a:pathLst>
                <a:path w="63501" h="11795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6907" y="5026"/>
                  </a:lnTo>
                  <a:lnTo>
                    <a:pt x="37795" y="10662"/>
                  </a:lnTo>
                  <a:lnTo>
                    <a:pt x="44549" y="11794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9" name="SMARTInkShape-5692"/>
            <p:cNvSpPr/>
            <p:nvPr>
              <p:custDataLst>
                <p:tags r:id="rId115"/>
              </p:custDataLst>
            </p:nvPr>
          </p:nvSpPr>
          <p:spPr>
            <a:xfrm>
              <a:off x="6724650" y="215265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15901" y="705"/>
                  </a:lnTo>
                  <a:lnTo>
                    <a:pt x="44514" y="10984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0" name="SMARTInkShape-5693"/>
            <p:cNvSpPr/>
            <p:nvPr>
              <p:custDataLst>
                <p:tags r:id="rId116"/>
              </p:custDataLst>
            </p:nvPr>
          </p:nvSpPr>
          <p:spPr>
            <a:xfrm>
              <a:off x="6724999" y="2178050"/>
              <a:ext cx="12352" cy="82551"/>
            </a:xfrm>
            <a:custGeom>
              <a:avLst/>
              <a:gdLst/>
              <a:ahLst/>
              <a:cxnLst/>
              <a:rect l="0" t="0" r="0" b="0"/>
              <a:pathLst>
                <a:path w="12352" h="82551">
                  <a:moveTo>
                    <a:pt x="12351" y="0"/>
                  </a:moveTo>
                  <a:lnTo>
                    <a:pt x="12351" y="0"/>
                  </a:lnTo>
                  <a:lnTo>
                    <a:pt x="5610" y="6742"/>
                  </a:lnTo>
                  <a:lnTo>
                    <a:pt x="2299" y="15696"/>
                  </a:lnTo>
                  <a:lnTo>
                    <a:pt x="0" y="44139"/>
                  </a:lnTo>
                  <a:lnTo>
                    <a:pt x="387" y="71048"/>
                  </a:lnTo>
                  <a:lnTo>
                    <a:pt x="6001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1" name="SMARTInkShape-5694"/>
            <p:cNvSpPr/>
            <p:nvPr>
              <p:custDataLst>
                <p:tags r:id="rId117"/>
              </p:custDataLst>
            </p:nvPr>
          </p:nvSpPr>
          <p:spPr>
            <a:xfrm>
              <a:off x="6553048" y="2110821"/>
              <a:ext cx="113466" cy="98580"/>
            </a:xfrm>
            <a:custGeom>
              <a:avLst/>
              <a:gdLst/>
              <a:ahLst/>
              <a:cxnLst/>
              <a:rect l="0" t="0" r="0" b="0"/>
              <a:pathLst>
                <a:path w="113466" h="98580">
                  <a:moveTo>
                    <a:pt x="38252" y="3729"/>
                  </a:moveTo>
                  <a:lnTo>
                    <a:pt x="38252" y="3729"/>
                  </a:lnTo>
                  <a:lnTo>
                    <a:pt x="34881" y="3729"/>
                  </a:lnTo>
                  <a:lnTo>
                    <a:pt x="26042" y="10471"/>
                  </a:lnTo>
                  <a:lnTo>
                    <a:pt x="10414" y="35530"/>
                  </a:lnTo>
                  <a:lnTo>
                    <a:pt x="57" y="57288"/>
                  </a:lnTo>
                  <a:lnTo>
                    <a:pt x="0" y="74665"/>
                  </a:lnTo>
                  <a:lnTo>
                    <a:pt x="756" y="76420"/>
                  </a:lnTo>
                  <a:lnTo>
                    <a:pt x="1966" y="77590"/>
                  </a:lnTo>
                  <a:lnTo>
                    <a:pt x="3478" y="78369"/>
                  </a:lnTo>
                  <a:lnTo>
                    <a:pt x="5192" y="78184"/>
                  </a:lnTo>
                  <a:lnTo>
                    <a:pt x="8977" y="76096"/>
                  </a:lnTo>
                  <a:lnTo>
                    <a:pt x="23456" y="57839"/>
                  </a:lnTo>
                  <a:lnTo>
                    <a:pt x="27677" y="56000"/>
                  </a:lnTo>
                  <a:lnTo>
                    <a:pt x="29791" y="56215"/>
                  </a:lnTo>
                  <a:lnTo>
                    <a:pt x="34021" y="58336"/>
                  </a:lnTo>
                  <a:lnTo>
                    <a:pt x="46850" y="70516"/>
                  </a:lnTo>
                  <a:lnTo>
                    <a:pt x="52186" y="78332"/>
                  </a:lnTo>
                  <a:lnTo>
                    <a:pt x="60672" y="84629"/>
                  </a:lnTo>
                  <a:lnTo>
                    <a:pt x="80768" y="95939"/>
                  </a:lnTo>
                  <a:lnTo>
                    <a:pt x="101942" y="98579"/>
                  </a:lnTo>
                  <a:lnTo>
                    <a:pt x="104701" y="96595"/>
                  </a:lnTo>
                  <a:lnTo>
                    <a:pt x="109648" y="88747"/>
                  </a:lnTo>
                  <a:lnTo>
                    <a:pt x="113028" y="72429"/>
                  </a:lnTo>
                  <a:lnTo>
                    <a:pt x="113465" y="42177"/>
                  </a:lnTo>
                  <a:lnTo>
                    <a:pt x="109299" y="15278"/>
                  </a:lnTo>
                  <a:lnTo>
                    <a:pt x="105577" y="2747"/>
                  </a:lnTo>
                  <a:lnTo>
                    <a:pt x="103596" y="252"/>
                  </a:lnTo>
                  <a:lnTo>
                    <a:pt x="101571" y="0"/>
                  </a:lnTo>
                  <a:lnTo>
                    <a:pt x="95402" y="37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2" name="SMARTInkShape-5695"/>
            <p:cNvSpPr/>
            <p:nvPr>
              <p:custDataLst>
                <p:tags r:id="rId118"/>
              </p:custDataLst>
            </p:nvPr>
          </p:nvSpPr>
          <p:spPr>
            <a:xfrm>
              <a:off x="6323353" y="2015642"/>
              <a:ext cx="130486" cy="206859"/>
            </a:xfrm>
            <a:custGeom>
              <a:avLst/>
              <a:gdLst/>
              <a:ahLst/>
              <a:cxnLst/>
              <a:rect l="0" t="0" r="0" b="0"/>
              <a:pathLst>
                <a:path w="130486" h="206859">
                  <a:moveTo>
                    <a:pt x="64747" y="3658"/>
                  </a:moveTo>
                  <a:lnTo>
                    <a:pt x="64747" y="3658"/>
                  </a:lnTo>
                  <a:lnTo>
                    <a:pt x="64747" y="0"/>
                  </a:lnTo>
                  <a:lnTo>
                    <a:pt x="64747" y="1562"/>
                  </a:lnTo>
                  <a:lnTo>
                    <a:pt x="57840" y="24723"/>
                  </a:lnTo>
                  <a:lnTo>
                    <a:pt x="53210" y="45476"/>
                  </a:lnTo>
                  <a:lnTo>
                    <a:pt x="46450" y="68810"/>
                  </a:lnTo>
                  <a:lnTo>
                    <a:pt x="36860" y="95174"/>
                  </a:lnTo>
                  <a:lnTo>
                    <a:pt x="25541" y="122648"/>
                  </a:lnTo>
                  <a:lnTo>
                    <a:pt x="13456" y="148970"/>
                  </a:lnTo>
                  <a:lnTo>
                    <a:pt x="4792" y="171017"/>
                  </a:lnTo>
                  <a:lnTo>
                    <a:pt x="0" y="188106"/>
                  </a:lnTo>
                  <a:lnTo>
                    <a:pt x="222" y="198054"/>
                  </a:lnTo>
                  <a:lnTo>
                    <a:pt x="1975" y="200988"/>
                  </a:lnTo>
                  <a:lnTo>
                    <a:pt x="4555" y="202945"/>
                  </a:lnTo>
                  <a:lnTo>
                    <a:pt x="7685" y="204249"/>
                  </a:lnTo>
                  <a:lnTo>
                    <a:pt x="38058" y="205637"/>
                  </a:lnTo>
                  <a:lnTo>
                    <a:pt x="67031" y="202341"/>
                  </a:lnTo>
                  <a:lnTo>
                    <a:pt x="93096" y="201051"/>
                  </a:lnTo>
                  <a:lnTo>
                    <a:pt x="113129" y="201374"/>
                  </a:lnTo>
                  <a:lnTo>
                    <a:pt x="130485" y="206284"/>
                  </a:lnTo>
                  <a:lnTo>
                    <a:pt x="130445" y="206475"/>
                  </a:lnTo>
                  <a:lnTo>
                    <a:pt x="128247" y="2068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3" name="SMARTInkShape-5696"/>
            <p:cNvSpPr/>
            <p:nvPr>
              <p:custDataLst>
                <p:tags r:id="rId119"/>
              </p:custDataLst>
            </p:nvPr>
          </p:nvSpPr>
          <p:spPr>
            <a:xfrm>
              <a:off x="6140450" y="2133861"/>
              <a:ext cx="69851" cy="12103"/>
            </a:xfrm>
            <a:custGeom>
              <a:avLst/>
              <a:gdLst/>
              <a:ahLst/>
              <a:cxnLst/>
              <a:rect l="0" t="0" r="0" b="0"/>
              <a:pathLst>
                <a:path w="69851" h="12103">
                  <a:moveTo>
                    <a:pt x="0" y="6089"/>
                  </a:moveTo>
                  <a:lnTo>
                    <a:pt x="0" y="6089"/>
                  </a:lnTo>
                  <a:lnTo>
                    <a:pt x="0" y="2718"/>
                  </a:lnTo>
                  <a:lnTo>
                    <a:pt x="705" y="1725"/>
                  </a:lnTo>
                  <a:lnTo>
                    <a:pt x="1881" y="1063"/>
                  </a:lnTo>
                  <a:lnTo>
                    <a:pt x="8838" y="0"/>
                  </a:lnTo>
                  <a:lnTo>
                    <a:pt x="38876" y="8600"/>
                  </a:lnTo>
                  <a:lnTo>
                    <a:pt x="58019" y="11933"/>
                  </a:lnTo>
                  <a:lnTo>
                    <a:pt x="61963" y="12102"/>
                  </a:lnTo>
                  <a:lnTo>
                    <a:pt x="64591" y="11509"/>
                  </a:lnTo>
                  <a:lnTo>
                    <a:pt x="66344" y="10408"/>
                  </a:lnTo>
                  <a:lnTo>
                    <a:pt x="69850" y="6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05" name="SMARTInkShape-Group1189"/>
          <p:cNvGrpSpPr/>
          <p:nvPr/>
        </p:nvGrpSpPr>
        <p:grpSpPr>
          <a:xfrm>
            <a:off x="6959600" y="1966018"/>
            <a:ext cx="736601" cy="218383"/>
            <a:chOff x="6959600" y="1966018"/>
            <a:chExt cx="736601" cy="218383"/>
          </a:xfrm>
        </p:grpSpPr>
        <p:sp>
          <p:nvSpPr>
            <p:cNvPr id="395" name="SMARTInkShape-5697"/>
            <p:cNvSpPr/>
            <p:nvPr>
              <p:custDataLst>
                <p:tags r:id="rId103"/>
              </p:custDataLst>
            </p:nvPr>
          </p:nvSpPr>
          <p:spPr>
            <a:xfrm>
              <a:off x="7626350" y="2127250"/>
              <a:ext cx="50801" cy="12701"/>
            </a:xfrm>
            <a:custGeom>
              <a:avLst/>
              <a:gdLst/>
              <a:ahLst/>
              <a:cxnLst/>
              <a:rect l="0" t="0" r="0" b="0"/>
              <a:pathLst>
                <a:path w="50801" h="12701">
                  <a:moveTo>
                    <a:pt x="0" y="0"/>
                  </a:moveTo>
                  <a:lnTo>
                    <a:pt x="0" y="0"/>
                  </a:lnTo>
                  <a:lnTo>
                    <a:pt x="11933" y="5026"/>
                  </a:lnTo>
                  <a:lnTo>
                    <a:pt x="36756" y="8197"/>
                  </a:lnTo>
                  <a:lnTo>
                    <a:pt x="41736" y="10699"/>
                  </a:lnTo>
                  <a:lnTo>
                    <a:pt x="508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6" name="SMARTInkShape-5698"/>
            <p:cNvSpPr/>
            <p:nvPr>
              <p:custDataLst>
                <p:tags r:id="rId104"/>
              </p:custDataLst>
            </p:nvPr>
          </p:nvSpPr>
          <p:spPr>
            <a:xfrm>
              <a:off x="7620000" y="2083683"/>
              <a:ext cx="76201" cy="5468"/>
            </a:xfrm>
            <a:custGeom>
              <a:avLst/>
              <a:gdLst/>
              <a:ahLst/>
              <a:cxnLst/>
              <a:rect l="0" t="0" r="0" b="0"/>
              <a:pathLst>
                <a:path w="76201" h="5468">
                  <a:moveTo>
                    <a:pt x="0" y="5467"/>
                  </a:moveTo>
                  <a:lnTo>
                    <a:pt x="0" y="5467"/>
                  </a:lnTo>
                  <a:lnTo>
                    <a:pt x="10139" y="1103"/>
                  </a:lnTo>
                  <a:lnTo>
                    <a:pt x="17676" y="0"/>
                  </a:lnTo>
                  <a:lnTo>
                    <a:pt x="47865" y="4662"/>
                  </a:lnTo>
                  <a:lnTo>
                    <a:pt x="762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7" name="SMARTInkShape-5699"/>
            <p:cNvSpPr/>
            <p:nvPr>
              <p:custDataLst>
                <p:tags r:id="rId105"/>
              </p:custDataLst>
            </p:nvPr>
          </p:nvSpPr>
          <p:spPr>
            <a:xfrm>
              <a:off x="7645846" y="2101850"/>
              <a:ext cx="9276" cy="82551"/>
            </a:xfrm>
            <a:custGeom>
              <a:avLst/>
              <a:gdLst/>
              <a:ahLst/>
              <a:cxnLst/>
              <a:rect l="0" t="0" r="0" b="0"/>
              <a:pathLst>
                <a:path w="9276" h="82551">
                  <a:moveTo>
                    <a:pt x="5904" y="0"/>
                  </a:moveTo>
                  <a:lnTo>
                    <a:pt x="5904" y="0"/>
                  </a:lnTo>
                  <a:lnTo>
                    <a:pt x="9275" y="0"/>
                  </a:lnTo>
                  <a:lnTo>
                    <a:pt x="7167" y="7526"/>
                  </a:lnTo>
                  <a:lnTo>
                    <a:pt x="1810" y="25748"/>
                  </a:lnTo>
                  <a:lnTo>
                    <a:pt x="0" y="47498"/>
                  </a:lnTo>
                  <a:lnTo>
                    <a:pt x="5529" y="78741"/>
                  </a:lnTo>
                  <a:lnTo>
                    <a:pt x="5904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8" name="SMARTInkShape-5700"/>
            <p:cNvSpPr/>
            <p:nvPr>
              <p:custDataLst>
                <p:tags r:id="rId106"/>
              </p:custDataLst>
            </p:nvPr>
          </p:nvSpPr>
          <p:spPr>
            <a:xfrm>
              <a:off x="7469831" y="2051050"/>
              <a:ext cx="113262" cy="106316"/>
            </a:xfrm>
            <a:custGeom>
              <a:avLst/>
              <a:gdLst/>
              <a:ahLst/>
              <a:cxnLst/>
              <a:rect l="0" t="0" r="0" b="0"/>
              <a:pathLst>
                <a:path w="113262" h="106316">
                  <a:moveTo>
                    <a:pt x="23169" y="12700"/>
                  </a:moveTo>
                  <a:lnTo>
                    <a:pt x="23169" y="12700"/>
                  </a:lnTo>
                  <a:lnTo>
                    <a:pt x="9354" y="42211"/>
                  </a:lnTo>
                  <a:lnTo>
                    <a:pt x="1201" y="67305"/>
                  </a:lnTo>
                  <a:lnTo>
                    <a:pt x="0" y="80713"/>
                  </a:lnTo>
                  <a:lnTo>
                    <a:pt x="1818" y="91376"/>
                  </a:lnTo>
                  <a:lnTo>
                    <a:pt x="3291" y="94079"/>
                  </a:lnTo>
                  <a:lnTo>
                    <a:pt x="4978" y="95175"/>
                  </a:lnTo>
                  <a:lnTo>
                    <a:pt x="10145" y="94511"/>
                  </a:lnTo>
                  <a:lnTo>
                    <a:pt x="19497" y="91864"/>
                  </a:lnTo>
                  <a:lnTo>
                    <a:pt x="26946" y="86454"/>
                  </a:lnTo>
                  <a:lnTo>
                    <a:pt x="41993" y="63285"/>
                  </a:lnTo>
                  <a:lnTo>
                    <a:pt x="47270" y="53266"/>
                  </a:lnTo>
                  <a:lnTo>
                    <a:pt x="48409" y="53150"/>
                  </a:lnTo>
                  <a:lnTo>
                    <a:pt x="51555" y="54902"/>
                  </a:lnTo>
                  <a:lnTo>
                    <a:pt x="53424" y="61795"/>
                  </a:lnTo>
                  <a:lnTo>
                    <a:pt x="53922" y="66597"/>
                  </a:lnTo>
                  <a:lnTo>
                    <a:pt x="58238" y="75695"/>
                  </a:lnTo>
                  <a:lnTo>
                    <a:pt x="72864" y="96594"/>
                  </a:lnTo>
                  <a:lnTo>
                    <a:pt x="86812" y="104272"/>
                  </a:lnTo>
                  <a:lnTo>
                    <a:pt x="93317" y="106315"/>
                  </a:lnTo>
                  <a:lnTo>
                    <a:pt x="96041" y="105449"/>
                  </a:lnTo>
                  <a:lnTo>
                    <a:pt x="100947" y="100724"/>
                  </a:lnTo>
                  <a:lnTo>
                    <a:pt x="111047" y="86759"/>
                  </a:lnTo>
                  <a:lnTo>
                    <a:pt x="113261" y="73367"/>
                  </a:lnTo>
                  <a:lnTo>
                    <a:pt x="108933" y="41774"/>
                  </a:lnTo>
                  <a:lnTo>
                    <a:pt x="99234" y="10597"/>
                  </a:lnTo>
                  <a:lnTo>
                    <a:pt x="9301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9" name="SMARTInkShape-5701"/>
            <p:cNvSpPr/>
            <p:nvPr>
              <p:custDataLst>
                <p:tags r:id="rId107"/>
              </p:custDataLst>
            </p:nvPr>
          </p:nvSpPr>
          <p:spPr>
            <a:xfrm>
              <a:off x="7328035" y="1966018"/>
              <a:ext cx="70531" cy="192983"/>
            </a:xfrm>
            <a:custGeom>
              <a:avLst/>
              <a:gdLst/>
              <a:ahLst/>
              <a:cxnLst/>
              <a:rect l="0" t="0" r="0" b="0"/>
              <a:pathLst>
                <a:path w="70531" h="192983">
                  <a:moveTo>
                    <a:pt x="25265" y="15182"/>
                  </a:moveTo>
                  <a:lnTo>
                    <a:pt x="25265" y="15182"/>
                  </a:lnTo>
                  <a:lnTo>
                    <a:pt x="39080" y="3248"/>
                  </a:lnTo>
                  <a:lnTo>
                    <a:pt x="42941" y="876"/>
                  </a:lnTo>
                  <a:lnTo>
                    <a:pt x="46221" y="0"/>
                  </a:lnTo>
                  <a:lnTo>
                    <a:pt x="49114" y="122"/>
                  </a:lnTo>
                  <a:lnTo>
                    <a:pt x="54209" y="2139"/>
                  </a:lnTo>
                  <a:lnTo>
                    <a:pt x="68762" y="14553"/>
                  </a:lnTo>
                  <a:lnTo>
                    <a:pt x="70491" y="18996"/>
                  </a:lnTo>
                  <a:lnTo>
                    <a:pt x="70530" y="29577"/>
                  </a:lnTo>
                  <a:lnTo>
                    <a:pt x="54667" y="59392"/>
                  </a:lnTo>
                  <a:lnTo>
                    <a:pt x="36564" y="86921"/>
                  </a:lnTo>
                  <a:lnTo>
                    <a:pt x="9283" y="114019"/>
                  </a:lnTo>
                  <a:lnTo>
                    <a:pt x="1228" y="123315"/>
                  </a:lnTo>
                  <a:lnTo>
                    <a:pt x="68" y="126782"/>
                  </a:lnTo>
                  <a:lnTo>
                    <a:pt x="0" y="129799"/>
                  </a:lnTo>
                  <a:lnTo>
                    <a:pt x="1807" y="135032"/>
                  </a:lnTo>
                  <a:lnTo>
                    <a:pt x="3276" y="137415"/>
                  </a:lnTo>
                  <a:lnTo>
                    <a:pt x="5667" y="139004"/>
                  </a:lnTo>
                  <a:lnTo>
                    <a:pt x="32069" y="147678"/>
                  </a:lnTo>
                  <a:lnTo>
                    <a:pt x="51308" y="162539"/>
                  </a:lnTo>
                  <a:lnTo>
                    <a:pt x="54479" y="169104"/>
                  </a:lnTo>
                  <a:lnTo>
                    <a:pt x="57015" y="1929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0" name="SMARTInkShape-5702"/>
            <p:cNvSpPr/>
            <p:nvPr>
              <p:custDataLst>
                <p:tags r:id="rId108"/>
              </p:custDataLst>
            </p:nvPr>
          </p:nvSpPr>
          <p:spPr>
            <a:xfrm>
              <a:off x="7324312" y="2025650"/>
              <a:ext cx="19948" cy="109658"/>
            </a:xfrm>
            <a:custGeom>
              <a:avLst/>
              <a:gdLst/>
              <a:ahLst/>
              <a:cxnLst/>
              <a:rect l="0" t="0" r="0" b="0"/>
              <a:pathLst>
                <a:path w="19948" h="109658">
                  <a:moveTo>
                    <a:pt x="16288" y="0"/>
                  </a:moveTo>
                  <a:lnTo>
                    <a:pt x="16288" y="0"/>
                  </a:lnTo>
                  <a:lnTo>
                    <a:pt x="19659" y="0"/>
                  </a:lnTo>
                  <a:lnTo>
                    <a:pt x="19947" y="2117"/>
                  </a:lnTo>
                  <a:lnTo>
                    <a:pt x="13539" y="29886"/>
                  </a:lnTo>
                  <a:lnTo>
                    <a:pt x="7634" y="53619"/>
                  </a:lnTo>
                  <a:lnTo>
                    <a:pt x="4786" y="78525"/>
                  </a:lnTo>
                  <a:lnTo>
                    <a:pt x="3119" y="101380"/>
                  </a:lnTo>
                  <a:lnTo>
                    <a:pt x="0" y="109453"/>
                  </a:lnTo>
                  <a:lnTo>
                    <a:pt x="491" y="109657"/>
                  </a:lnTo>
                  <a:lnTo>
                    <a:pt x="3588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1" name="SMARTInkShape-5703"/>
            <p:cNvSpPr/>
            <p:nvPr>
              <p:custDataLst>
                <p:tags r:id="rId109"/>
              </p:custDataLst>
            </p:nvPr>
          </p:nvSpPr>
          <p:spPr>
            <a:xfrm>
              <a:off x="7169150" y="201295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6350" y="12700"/>
                  </a:moveTo>
                  <a:lnTo>
                    <a:pt x="6350" y="12700"/>
                  </a:lnTo>
                  <a:lnTo>
                    <a:pt x="6350" y="9329"/>
                  </a:lnTo>
                  <a:lnTo>
                    <a:pt x="4468" y="5792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2" name="SMARTInkShape-5704"/>
            <p:cNvSpPr/>
            <p:nvPr>
              <p:custDataLst>
                <p:tags r:id="rId110"/>
              </p:custDataLst>
            </p:nvPr>
          </p:nvSpPr>
          <p:spPr>
            <a:xfrm>
              <a:off x="7143828" y="2101850"/>
              <a:ext cx="31673" cy="71487"/>
            </a:xfrm>
            <a:custGeom>
              <a:avLst/>
              <a:gdLst/>
              <a:ahLst/>
              <a:cxnLst/>
              <a:rect l="0" t="0" r="0" b="0"/>
              <a:pathLst>
                <a:path w="31673" h="71487">
                  <a:moveTo>
                    <a:pt x="6272" y="0"/>
                  </a:moveTo>
                  <a:lnTo>
                    <a:pt x="6272" y="0"/>
                  </a:lnTo>
                  <a:lnTo>
                    <a:pt x="2901" y="0"/>
                  </a:lnTo>
                  <a:lnTo>
                    <a:pt x="1908" y="706"/>
                  </a:lnTo>
                  <a:lnTo>
                    <a:pt x="1246" y="1881"/>
                  </a:lnTo>
                  <a:lnTo>
                    <a:pt x="510" y="6481"/>
                  </a:lnTo>
                  <a:lnTo>
                    <a:pt x="0" y="32603"/>
                  </a:lnTo>
                  <a:lnTo>
                    <a:pt x="643" y="55907"/>
                  </a:lnTo>
                  <a:lnTo>
                    <a:pt x="3300" y="63183"/>
                  </a:lnTo>
                  <a:lnTo>
                    <a:pt x="8762" y="71246"/>
                  </a:lnTo>
                  <a:lnTo>
                    <a:pt x="12165" y="71486"/>
                  </a:lnTo>
                  <a:lnTo>
                    <a:pt x="31672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3" name="SMARTInkShape-5705"/>
            <p:cNvSpPr/>
            <p:nvPr>
              <p:custDataLst>
                <p:tags r:id="rId111"/>
              </p:custDataLst>
            </p:nvPr>
          </p:nvSpPr>
          <p:spPr>
            <a:xfrm>
              <a:off x="6981341" y="2114550"/>
              <a:ext cx="3660" cy="50801"/>
            </a:xfrm>
            <a:custGeom>
              <a:avLst/>
              <a:gdLst/>
              <a:ahLst/>
              <a:cxnLst/>
              <a:rect l="0" t="0" r="0" b="0"/>
              <a:pathLst>
                <a:path w="3660" h="50801">
                  <a:moveTo>
                    <a:pt x="3659" y="0"/>
                  </a:moveTo>
                  <a:lnTo>
                    <a:pt x="3659" y="0"/>
                  </a:lnTo>
                  <a:lnTo>
                    <a:pt x="2954" y="10844"/>
                  </a:lnTo>
                  <a:lnTo>
                    <a:pt x="0" y="25321"/>
                  </a:lnTo>
                  <a:lnTo>
                    <a:pt x="3659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4" name="SMARTInkShape-5706"/>
            <p:cNvSpPr/>
            <p:nvPr>
              <p:custDataLst>
                <p:tags r:id="rId112"/>
              </p:custDataLst>
            </p:nvPr>
          </p:nvSpPr>
          <p:spPr>
            <a:xfrm>
              <a:off x="6959600" y="2139950"/>
              <a:ext cx="57151" cy="1"/>
            </a:xfrm>
            <a:custGeom>
              <a:avLst/>
              <a:gdLst/>
              <a:ahLst/>
              <a:cxnLst/>
              <a:rect l="0" t="0" r="0" b="0"/>
              <a:pathLst>
                <a:path w="57151" h="1">
                  <a:moveTo>
                    <a:pt x="0" y="0"/>
                  </a:moveTo>
                  <a:lnTo>
                    <a:pt x="0" y="0"/>
                  </a:lnTo>
                  <a:lnTo>
                    <a:pt x="30083" y="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2" name="SMARTInkShape-Group1190"/>
          <p:cNvGrpSpPr/>
          <p:nvPr/>
        </p:nvGrpSpPr>
        <p:grpSpPr>
          <a:xfrm>
            <a:off x="4623495" y="2679700"/>
            <a:ext cx="551756" cy="273051"/>
            <a:chOff x="4623495" y="2679700"/>
            <a:chExt cx="551756" cy="273051"/>
          </a:xfrm>
        </p:grpSpPr>
        <p:sp>
          <p:nvSpPr>
            <p:cNvPr id="406" name="SMARTInkShape-5707"/>
            <p:cNvSpPr/>
            <p:nvPr>
              <p:custDataLst>
                <p:tags r:id="rId97"/>
              </p:custDataLst>
            </p:nvPr>
          </p:nvSpPr>
          <p:spPr>
            <a:xfrm>
              <a:off x="5108092" y="2825750"/>
              <a:ext cx="67159" cy="6351"/>
            </a:xfrm>
            <a:custGeom>
              <a:avLst/>
              <a:gdLst/>
              <a:ahLst/>
              <a:cxnLst/>
              <a:rect l="0" t="0" r="0" b="0"/>
              <a:pathLst>
                <a:path w="67159" h="6351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  <a:lnTo>
                    <a:pt x="14088" y="705"/>
                  </a:lnTo>
                  <a:lnTo>
                    <a:pt x="43397" y="5761"/>
                  </a:lnTo>
                  <a:lnTo>
                    <a:pt x="6715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7" name="SMARTInkShape-5708"/>
            <p:cNvSpPr/>
            <p:nvPr>
              <p:custDataLst>
                <p:tags r:id="rId98"/>
              </p:custDataLst>
            </p:nvPr>
          </p:nvSpPr>
          <p:spPr>
            <a:xfrm>
              <a:off x="5105400" y="27940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29232" y="0"/>
                  </a:lnTo>
                  <a:lnTo>
                    <a:pt x="60423" y="6176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8" name="SMARTInkShape-5709"/>
            <p:cNvSpPr/>
            <p:nvPr>
              <p:custDataLst>
                <p:tags r:id="rId99"/>
              </p:custDataLst>
            </p:nvPr>
          </p:nvSpPr>
          <p:spPr>
            <a:xfrm>
              <a:off x="4928854" y="2679700"/>
              <a:ext cx="43197" cy="254001"/>
            </a:xfrm>
            <a:custGeom>
              <a:avLst/>
              <a:gdLst/>
              <a:ahLst/>
              <a:cxnLst/>
              <a:rect l="0" t="0" r="0" b="0"/>
              <a:pathLst>
                <a:path w="43197" h="254001">
                  <a:moveTo>
                    <a:pt x="43196" y="0"/>
                  </a:moveTo>
                  <a:lnTo>
                    <a:pt x="43196" y="0"/>
                  </a:lnTo>
                  <a:lnTo>
                    <a:pt x="39825" y="24419"/>
                  </a:lnTo>
                  <a:lnTo>
                    <a:pt x="34358" y="54272"/>
                  </a:lnTo>
                  <a:lnTo>
                    <a:pt x="30331" y="81506"/>
                  </a:lnTo>
                  <a:lnTo>
                    <a:pt x="26189" y="111720"/>
                  </a:lnTo>
                  <a:lnTo>
                    <a:pt x="21997" y="141610"/>
                  </a:lnTo>
                  <a:lnTo>
                    <a:pt x="17780" y="169477"/>
                  </a:lnTo>
                  <a:lnTo>
                    <a:pt x="13556" y="194562"/>
                  </a:lnTo>
                  <a:lnTo>
                    <a:pt x="7211" y="223140"/>
                  </a:lnTo>
                  <a:lnTo>
                    <a:pt x="0" y="247514"/>
                  </a:lnTo>
                  <a:lnTo>
                    <a:pt x="288" y="249676"/>
                  </a:lnTo>
                  <a:lnTo>
                    <a:pt x="1185" y="251117"/>
                  </a:lnTo>
                  <a:lnTo>
                    <a:pt x="5096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9" name="SMARTInkShape-5710"/>
            <p:cNvSpPr/>
            <p:nvPr>
              <p:custDataLst>
                <p:tags r:id="rId100"/>
              </p:custDataLst>
            </p:nvPr>
          </p:nvSpPr>
          <p:spPr>
            <a:xfrm>
              <a:off x="4623495" y="2692400"/>
              <a:ext cx="43756" cy="260351"/>
            </a:xfrm>
            <a:custGeom>
              <a:avLst/>
              <a:gdLst/>
              <a:ahLst/>
              <a:cxnLst/>
              <a:rect l="0" t="0" r="0" b="0"/>
              <a:pathLst>
                <a:path w="43756" h="260351">
                  <a:moveTo>
                    <a:pt x="43755" y="0"/>
                  </a:moveTo>
                  <a:lnTo>
                    <a:pt x="43755" y="0"/>
                  </a:lnTo>
                  <a:lnTo>
                    <a:pt x="32910" y="23100"/>
                  </a:lnTo>
                  <a:lnTo>
                    <a:pt x="22707" y="48837"/>
                  </a:lnTo>
                  <a:lnTo>
                    <a:pt x="14880" y="79091"/>
                  </a:lnTo>
                  <a:lnTo>
                    <a:pt x="11805" y="95060"/>
                  </a:lnTo>
                  <a:lnTo>
                    <a:pt x="9755" y="112057"/>
                  </a:lnTo>
                  <a:lnTo>
                    <a:pt x="8388" y="129738"/>
                  </a:lnTo>
                  <a:lnTo>
                    <a:pt x="7477" y="147875"/>
                  </a:lnTo>
                  <a:lnTo>
                    <a:pt x="4584" y="179317"/>
                  </a:lnTo>
                  <a:lnTo>
                    <a:pt x="1651" y="205991"/>
                  </a:lnTo>
                  <a:lnTo>
                    <a:pt x="0" y="235464"/>
                  </a:lnTo>
                  <a:lnTo>
                    <a:pt x="217" y="252349"/>
                  </a:lnTo>
                  <a:lnTo>
                    <a:pt x="1324" y="255016"/>
                  </a:lnTo>
                  <a:lnTo>
                    <a:pt x="5655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0" name="SMARTInkShape-5711"/>
            <p:cNvSpPr/>
            <p:nvPr>
              <p:custDataLst>
                <p:tags r:id="rId101"/>
              </p:custDataLst>
            </p:nvPr>
          </p:nvSpPr>
          <p:spPr>
            <a:xfrm>
              <a:off x="4737100" y="2832980"/>
              <a:ext cx="107951" cy="11821"/>
            </a:xfrm>
            <a:custGeom>
              <a:avLst/>
              <a:gdLst/>
              <a:ahLst/>
              <a:cxnLst/>
              <a:rect l="0" t="0" r="0" b="0"/>
              <a:pathLst>
                <a:path w="107951" h="11821">
                  <a:moveTo>
                    <a:pt x="0" y="5470"/>
                  </a:moveTo>
                  <a:lnTo>
                    <a:pt x="0" y="5470"/>
                  </a:lnTo>
                  <a:lnTo>
                    <a:pt x="3371" y="5470"/>
                  </a:lnTo>
                  <a:lnTo>
                    <a:pt x="30507" y="3"/>
                  </a:lnTo>
                  <a:lnTo>
                    <a:pt x="61268" y="0"/>
                  </a:lnTo>
                  <a:lnTo>
                    <a:pt x="88459" y="6062"/>
                  </a:lnTo>
                  <a:lnTo>
                    <a:pt x="107950" y="118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1" name="SMARTInkShape-5712"/>
            <p:cNvSpPr/>
            <p:nvPr>
              <p:custDataLst>
                <p:tags r:id="rId102"/>
              </p:custDataLst>
            </p:nvPr>
          </p:nvSpPr>
          <p:spPr>
            <a:xfrm>
              <a:off x="4678125" y="2715110"/>
              <a:ext cx="160576" cy="205152"/>
            </a:xfrm>
            <a:custGeom>
              <a:avLst/>
              <a:gdLst/>
              <a:ahLst/>
              <a:cxnLst/>
              <a:rect l="0" t="0" r="0" b="0"/>
              <a:pathLst>
                <a:path w="160576" h="205152">
                  <a:moveTo>
                    <a:pt x="109775" y="53490"/>
                  </a:moveTo>
                  <a:lnTo>
                    <a:pt x="109775" y="53490"/>
                  </a:lnTo>
                  <a:lnTo>
                    <a:pt x="106404" y="50119"/>
                  </a:lnTo>
                  <a:lnTo>
                    <a:pt x="102868" y="48464"/>
                  </a:lnTo>
                  <a:lnTo>
                    <a:pt x="100937" y="48023"/>
                  </a:lnTo>
                  <a:lnTo>
                    <a:pt x="95029" y="53176"/>
                  </a:lnTo>
                  <a:lnTo>
                    <a:pt x="72996" y="83845"/>
                  </a:lnTo>
                  <a:lnTo>
                    <a:pt x="57681" y="108374"/>
                  </a:lnTo>
                  <a:lnTo>
                    <a:pt x="42172" y="134327"/>
                  </a:lnTo>
                  <a:lnTo>
                    <a:pt x="28223" y="157621"/>
                  </a:lnTo>
                  <a:lnTo>
                    <a:pt x="11842" y="187198"/>
                  </a:lnTo>
                  <a:lnTo>
                    <a:pt x="145" y="205151"/>
                  </a:lnTo>
                  <a:lnTo>
                    <a:pt x="0" y="204691"/>
                  </a:lnTo>
                  <a:lnTo>
                    <a:pt x="11578" y="180331"/>
                  </a:lnTo>
                  <a:lnTo>
                    <a:pt x="26150" y="152903"/>
                  </a:lnTo>
                  <a:lnTo>
                    <a:pt x="34975" y="136698"/>
                  </a:lnTo>
                  <a:lnTo>
                    <a:pt x="44386" y="119546"/>
                  </a:lnTo>
                  <a:lnTo>
                    <a:pt x="54188" y="101761"/>
                  </a:lnTo>
                  <a:lnTo>
                    <a:pt x="64250" y="83554"/>
                  </a:lnTo>
                  <a:lnTo>
                    <a:pt x="73075" y="66477"/>
                  </a:lnTo>
                  <a:lnTo>
                    <a:pt x="81075" y="50153"/>
                  </a:lnTo>
                  <a:lnTo>
                    <a:pt x="94903" y="23079"/>
                  </a:lnTo>
                  <a:lnTo>
                    <a:pt x="113052" y="0"/>
                  </a:lnTo>
                  <a:lnTo>
                    <a:pt x="114782" y="2308"/>
                  </a:lnTo>
                  <a:lnTo>
                    <a:pt x="119882" y="23822"/>
                  </a:lnTo>
                  <a:lnTo>
                    <a:pt x="121322" y="47595"/>
                  </a:lnTo>
                  <a:lnTo>
                    <a:pt x="123844" y="74624"/>
                  </a:lnTo>
                  <a:lnTo>
                    <a:pt x="127317" y="101688"/>
                  </a:lnTo>
                  <a:lnTo>
                    <a:pt x="131212" y="125476"/>
                  </a:lnTo>
                  <a:lnTo>
                    <a:pt x="140743" y="155331"/>
                  </a:lnTo>
                  <a:lnTo>
                    <a:pt x="148468" y="167662"/>
                  </a:lnTo>
                  <a:lnTo>
                    <a:pt x="155194" y="175494"/>
                  </a:lnTo>
                  <a:lnTo>
                    <a:pt x="160575" y="1868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6" name="SMARTInkShape-Group1191"/>
          <p:cNvGrpSpPr/>
          <p:nvPr/>
        </p:nvGrpSpPr>
        <p:grpSpPr>
          <a:xfrm>
            <a:off x="5467350" y="2571750"/>
            <a:ext cx="1447801" cy="234951"/>
            <a:chOff x="5467350" y="2571750"/>
            <a:chExt cx="1447801" cy="234951"/>
          </a:xfrm>
        </p:grpSpPr>
        <p:sp>
          <p:nvSpPr>
            <p:cNvPr id="413" name="SMARTInkShape-5713"/>
            <p:cNvSpPr/>
            <p:nvPr>
              <p:custDataLst>
                <p:tags r:id="rId94"/>
              </p:custDataLst>
            </p:nvPr>
          </p:nvSpPr>
          <p:spPr>
            <a:xfrm>
              <a:off x="5467350" y="2781409"/>
              <a:ext cx="1447801" cy="25292"/>
            </a:xfrm>
            <a:custGeom>
              <a:avLst/>
              <a:gdLst/>
              <a:ahLst/>
              <a:cxnLst/>
              <a:rect l="0" t="0" r="0" b="0"/>
              <a:pathLst>
                <a:path w="1447801" h="25292">
                  <a:moveTo>
                    <a:pt x="0" y="25291"/>
                  </a:moveTo>
                  <a:lnTo>
                    <a:pt x="0" y="25291"/>
                  </a:lnTo>
                  <a:lnTo>
                    <a:pt x="28562" y="23409"/>
                  </a:lnTo>
                  <a:lnTo>
                    <a:pt x="59891" y="19824"/>
                  </a:lnTo>
                  <a:lnTo>
                    <a:pt x="91594" y="15831"/>
                  </a:lnTo>
                  <a:lnTo>
                    <a:pt x="115497" y="14031"/>
                  </a:lnTo>
                  <a:lnTo>
                    <a:pt x="140937" y="13231"/>
                  </a:lnTo>
                  <a:lnTo>
                    <a:pt x="168707" y="12875"/>
                  </a:lnTo>
                  <a:lnTo>
                    <a:pt x="197512" y="12717"/>
                  </a:lnTo>
                  <a:lnTo>
                    <a:pt x="226778" y="12647"/>
                  </a:lnTo>
                  <a:lnTo>
                    <a:pt x="256248" y="12616"/>
                  </a:lnTo>
                  <a:lnTo>
                    <a:pt x="287689" y="14484"/>
                  </a:lnTo>
                  <a:lnTo>
                    <a:pt x="303976" y="15969"/>
                  </a:lnTo>
                  <a:lnTo>
                    <a:pt x="335243" y="19502"/>
                  </a:lnTo>
                  <a:lnTo>
                    <a:pt x="366308" y="22718"/>
                  </a:lnTo>
                  <a:lnTo>
                    <a:pt x="382494" y="23576"/>
                  </a:lnTo>
                  <a:lnTo>
                    <a:pt x="398930" y="24147"/>
                  </a:lnTo>
                  <a:lnTo>
                    <a:pt x="415531" y="24528"/>
                  </a:lnTo>
                  <a:lnTo>
                    <a:pt x="432243" y="24783"/>
                  </a:lnTo>
                  <a:lnTo>
                    <a:pt x="449028" y="24952"/>
                  </a:lnTo>
                  <a:lnTo>
                    <a:pt x="465863" y="25065"/>
                  </a:lnTo>
                  <a:lnTo>
                    <a:pt x="482732" y="25140"/>
                  </a:lnTo>
                  <a:lnTo>
                    <a:pt x="499621" y="25191"/>
                  </a:lnTo>
                  <a:lnTo>
                    <a:pt x="517230" y="25224"/>
                  </a:lnTo>
                  <a:lnTo>
                    <a:pt x="535320" y="25246"/>
                  </a:lnTo>
                  <a:lnTo>
                    <a:pt x="553730" y="25261"/>
                  </a:lnTo>
                  <a:lnTo>
                    <a:pt x="573059" y="24566"/>
                  </a:lnTo>
                  <a:lnTo>
                    <a:pt x="593000" y="23396"/>
                  </a:lnTo>
                  <a:lnTo>
                    <a:pt x="613350" y="21911"/>
                  </a:lnTo>
                  <a:lnTo>
                    <a:pt x="633972" y="20216"/>
                  </a:lnTo>
                  <a:lnTo>
                    <a:pt x="654776" y="18379"/>
                  </a:lnTo>
                  <a:lnTo>
                    <a:pt x="675701" y="16450"/>
                  </a:lnTo>
                  <a:lnTo>
                    <a:pt x="696706" y="14458"/>
                  </a:lnTo>
                  <a:lnTo>
                    <a:pt x="717765" y="12425"/>
                  </a:lnTo>
                  <a:lnTo>
                    <a:pt x="738860" y="10363"/>
                  </a:lnTo>
                  <a:lnTo>
                    <a:pt x="759978" y="8284"/>
                  </a:lnTo>
                  <a:lnTo>
                    <a:pt x="781114" y="6192"/>
                  </a:lnTo>
                  <a:lnTo>
                    <a:pt x="802259" y="4091"/>
                  </a:lnTo>
                  <a:lnTo>
                    <a:pt x="823411" y="2691"/>
                  </a:lnTo>
                  <a:lnTo>
                    <a:pt x="844569" y="1758"/>
                  </a:lnTo>
                  <a:lnTo>
                    <a:pt x="865729" y="1135"/>
                  </a:lnTo>
                  <a:lnTo>
                    <a:pt x="885480" y="721"/>
                  </a:lnTo>
                  <a:lnTo>
                    <a:pt x="904292" y="444"/>
                  </a:lnTo>
                  <a:lnTo>
                    <a:pt x="922479" y="260"/>
                  </a:lnTo>
                  <a:lnTo>
                    <a:pt x="941658" y="137"/>
                  </a:lnTo>
                  <a:lnTo>
                    <a:pt x="961500" y="55"/>
                  </a:lnTo>
                  <a:lnTo>
                    <a:pt x="981783" y="0"/>
                  </a:lnTo>
                  <a:lnTo>
                    <a:pt x="1001656" y="669"/>
                  </a:lnTo>
                  <a:lnTo>
                    <a:pt x="1021254" y="1821"/>
                  </a:lnTo>
                  <a:lnTo>
                    <a:pt x="1040669" y="3294"/>
                  </a:lnTo>
                  <a:lnTo>
                    <a:pt x="1060669" y="4276"/>
                  </a:lnTo>
                  <a:lnTo>
                    <a:pt x="1081056" y="4931"/>
                  </a:lnTo>
                  <a:lnTo>
                    <a:pt x="1101704" y="5368"/>
                  </a:lnTo>
                  <a:lnTo>
                    <a:pt x="1121819" y="6364"/>
                  </a:lnTo>
                  <a:lnTo>
                    <a:pt x="1141580" y="7734"/>
                  </a:lnTo>
                  <a:lnTo>
                    <a:pt x="1161103" y="9353"/>
                  </a:lnTo>
                  <a:lnTo>
                    <a:pt x="1179764" y="10433"/>
                  </a:lnTo>
                  <a:lnTo>
                    <a:pt x="1197848" y="11152"/>
                  </a:lnTo>
                  <a:lnTo>
                    <a:pt x="1215548" y="11632"/>
                  </a:lnTo>
                  <a:lnTo>
                    <a:pt x="1232993" y="11951"/>
                  </a:lnTo>
                  <a:lnTo>
                    <a:pt x="1250268" y="12165"/>
                  </a:lnTo>
                  <a:lnTo>
                    <a:pt x="1267428" y="12307"/>
                  </a:lnTo>
                  <a:lnTo>
                    <a:pt x="1297784" y="12465"/>
                  </a:lnTo>
                  <a:lnTo>
                    <a:pt x="1326093" y="12535"/>
                  </a:lnTo>
                  <a:lnTo>
                    <a:pt x="1355137" y="12566"/>
                  </a:lnTo>
                  <a:lnTo>
                    <a:pt x="1378865" y="12580"/>
                  </a:lnTo>
                  <a:lnTo>
                    <a:pt x="1408089" y="14469"/>
                  </a:lnTo>
                  <a:lnTo>
                    <a:pt x="1436613" y="19058"/>
                  </a:lnTo>
                  <a:lnTo>
                    <a:pt x="1447800" y="252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4" name="SMARTInkShape-5714"/>
            <p:cNvSpPr/>
            <p:nvPr>
              <p:custDataLst>
                <p:tags r:id="rId95"/>
              </p:custDataLst>
            </p:nvPr>
          </p:nvSpPr>
          <p:spPr>
            <a:xfrm>
              <a:off x="6020422" y="2718323"/>
              <a:ext cx="48566" cy="43398"/>
            </a:xfrm>
            <a:custGeom>
              <a:avLst/>
              <a:gdLst/>
              <a:ahLst/>
              <a:cxnLst/>
              <a:rect l="0" t="0" r="0" b="0"/>
              <a:pathLst>
                <a:path w="48566" h="43398">
                  <a:moveTo>
                    <a:pt x="24778" y="12177"/>
                  </a:moveTo>
                  <a:lnTo>
                    <a:pt x="24778" y="12177"/>
                  </a:lnTo>
                  <a:lnTo>
                    <a:pt x="24778" y="5435"/>
                  </a:lnTo>
                  <a:lnTo>
                    <a:pt x="24073" y="3449"/>
                  </a:lnTo>
                  <a:lnTo>
                    <a:pt x="22896" y="2125"/>
                  </a:lnTo>
                  <a:lnTo>
                    <a:pt x="19708" y="654"/>
                  </a:lnTo>
                  <a:lnTo>
                    <a:pt x="15941" y="0"/>
                  </a:lnTo>
                  <a:lnTo>
                    <a:pt x="10032" y="3472"/>
                  </a:lnTo>
                  <a:lnTo>
                    <a:pt x="4113" y="9014"/>
                  </a:lnTo>
                  <a:lnTo>
                    <a:pt x="1482" y="13828"/>
                  </a:lnTo>
                  <a:lnTo>
                    <a:pt x="0" y="27248"/>
                  </a:lnTo>
                  <a:lnTo>
                    <a:pt x="1537" y="34868"/>
                  </a:lnTo>
                  <a:lnTo>
                    <a:pt x="2934" y="37887"/>
                  </a:lnTo>
                  <a:lnTo>
                    <a:pt x="5276" y="39901"/>
                  </a:lnTo>
                  <a:lnTo>
                    <a:pt x="11642" y="42137"/>
                  </a:lnTo>
                  <a:lnTo>
                    <a:pt x="23159" y="43397"/>
                  </a:lnTo>
                  <a:lnTo>
                    <a:pt x="35509" y="40399"/>
                  </a:lnTo>
                  <a:lnTo>
                    <a:pt x="42011" y="35068"/>
                  </a:lnTo>
                  <a:lnTo>
                    <a:pt x="46548" y="27995"/>
                  </a:lnTo>
                  <a:lnTo>
                    <a:pt x="48565" y="20148"/>
                  </a:lnTo>
                  <a:lnTo>
                    <a:pt x="47580" y="13838"/>
                  </a:lnTo>
                  <a:lnTo>
                    <a:pt x="46329" y="11168"/>
                  </a:lnTo>
                  <a:lnTo>
                    <a:pt x="44790" y="9388"/>
                  </a:lnTo>
                  <a:lnTo>
                    <a:pt x="37478" y="58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5" name="SMARTInkShape-5715"/>
            <p:cNvSpPr/>
            <p:nvPr>
              <p:custDataLst>
                <p:tags r:id="rId96"/>
              </p:custDataLst>
            </p:nvPr>
          </p:nvSpPr>
          <p:spPr>
            <a:xfrm>
              <a:off x="5883079" y="2571750"/>
              <a:ext cx="92272" cy="170274"/>
            </a:xfrm>
            <a:custGeom>
              <a:avLst/>
              <a:gdLst/>
              <a:ahLst/>
              <a:cxnLst/>
              <a:rect l="0" t="0" r="0" b="0"/>
              <a:pathLst>
                <a:path w="92272" h="170274">
                  <a:moveTo>
                    <a:pt x="3371" y="31750"/>
                  </a:moveTo>
                  <a:lnTo>
                    <a:pt x="3371" y="31750"/>
                  </a:lnTo>
                  <a:lnTo>
                    <a:pt x="0" y="35121"/>
                  </a:lnTo>
                  <a:lnTo>
                    <a:pt x="1973" y="62859"/>
                  </a:lnTo>
                  <a:lnTo>
                    <a:pt x="3662" y="92081"/>
                  </a:lnTo>
                  <a:lnTo>
                    <a:pt x="9023" y="121671"/>
                  </a:lnTo>
                  <a:lnTo>
                    <a:pt x="19356" y="151347"/>
                  </a:lnTo>
                  <a:lnTo>
                    <a:pt x="21816" y="167479"/>
                  </a:lnTo>
                  <a:lnTo>
                    <a:pt x="22723" y="168802"/>
                  </a:lnTo>
                  <a:lnTo>
                    <a:pt x="24033" y="169685"/>
                  </a:lnTo>
                  <a:lnTo>
                    <a:pt x="25613" y="170273"/>
                  </a:lnTo>
                  <a:lnTo>
                    <a:pt x="31131" y="167164"/>
                  </a:lnTo>
                  <a:lnTo>
                    <a:pt x="34577" y="164359"/>
                  </a:lnTo>
                  <a:lnTo>
                    <a:pt x="42800" y="146928"/>
                  </a:lnTo>
                  <a:lnTo>
                    <a:pt x="49704" y="120518"/>
                  </a:lnTo>
                  <a:lnTo>
                    <a:pt x="54067" y="98719"/>
                  </a:lnTo>
                  <a:lnTo>
                    <a:pt x="59064" y="75625"/>
                  </a:lnTo>
                  <a:lnTo>
                    <a:pt x="69105" y="44201"/>
                  </a:lnTo>
                  <a:lnTo>
                    <a:pt x="81424" y="13895"/>
                  </a:lnTo>
                  <a:lnTo>
                    <a:pt x="922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41" name="SMARTInkShape-Group1192"/>
          <p:cNvGrpSpPr/>
          <p:nvPr/>
        </p:nvGrpSpPr>
        <p:grpSpPr>
          <a:xfrm>
            <a:off x="5507662" y="2870200"/>
            <a:ext cx="1801189" cy="292101"/>
            <a:chOff x="5507662" y="2870200"/>
            <a:chExt cx="1801189" cy="292101"/>
          </a:xfrm>
        </p:grpSpPr>
        <p:sp>
          <p:nvSpPr>
            <p:cNvPr id="417" name="SMARTInkShape-5716"/>
            <p:cNvSpPr/>
            <p:nvPr>
              <p:custDataLst>
                <p:tags r:id="rId70"/>
              </p:custDataLst>
            </p:nvPr>
          </p:nvSpPr>
          <p:spPr>
            <a:xfrm>
              <a:off x="7069993" y="3022600"/>
              <a:ext cx="116922" cy="100334"/>
            </a:xfrm>
            <a:custGeom>
              <a:avLst/>
              <a:gdLst/>
              <a:ahLst/>
              <a:cxnLst/>
              <a:rect l="0" t="0" r="0" b="0"/>
              <a:pathLst>
                <a:path w="116922" h="100334">
                  <a:moveTo>
                    <a:pt x="35657" y="31750"/>
                  </a:moveTo>
                  <a:lnTo>
                    <a:pt x="35657" y="31750"/>
                  </a:lnTo>
                  <a:lnTo>
                    <a:pt x="28915" y="35121"/>
                  </a:lnTo>
                  <a:lnTo>
                    <a:pt x="9927" y="63456"/>
                  </a:lnTo>
                  <a:lnTo>
                    <a:pt x="1222" y="78774"/>
                  </a:lnTo>
                  <a:lnTo>
                    <a:pt x="0" y="82149"/>
                  </a:lnTo>
                  <a:lnTo>
                    <a:pt x="597" y="85105"/>
                  </a:lnTo>
                  <a:lnTo>
                    <a:pt x="5023" y="90271"/>
                  </a:lnTo>
                  <a:lnTo>
                    <a:pt x="9812" y="93037"/>
                  </a:lnTo>
                  <a:lnTo>
                    <a:pt x="12077" y="93775"/>
                  </a:lnTo>
                  <a:lnTo>
                    <a:pt x="14998" y="92856"/>
                  </a:lnTo>
                  <a:lnTo>
                    <a:pt x="36593" y="78571"/>
                  </a:lnTo>
                  <a:lnTo>
                    <a:pt x="39600" y="74196"/>
                  </a:lnTo>
                  <a:lnTo>
                    <a:pt x="41813" y="72747"/>
                  </a:lnTo>
                  <a:lnTo>
                    <a:pt x="53624" y="70422"/>
                  </a:lnTo>
                  <a:lnTo>
                    <a:pt x="56101" y="70231"/>
                  </a:lnTo>
                  <a:lnTo>
                    <a:pt x="57753" y="71515"/>
                  </a:lnTo>
                  <a:lnTo>
                    <a:pt x="61490" y="79359"/>
                  </a:lnTo>
                  <a:lnTo>
                    <a:pt x="74678" y="88688"/>
                  </a:lnTo>
                  <a:lnTo>
                    <a:pt x="97357" y="99700"/>
                  </a:lnTo>
                  <a:lnTo>
                    <a:pt x="100073" y="100333"/>
                  </a:lnTo>
                  <a:lnTo>
                    <a:pt x="102590" y="99344"/>
                  </a:lnTo>
                  <a:lnTo>
                    <a:pt x="107268" y="94483"/>
                  </a:lnTo>
                  <a:lnTo>
                    <a:pt x="113869" y="83812"/>
                  </a:lnTo>
                  <a:lnTo>
                    <a:pt x="116921" y="68342"/>
                  </a:lnTo>
                  <a:lnTo>
                    <a:pt x="113589" y="39082"/>
                  </a:lnTo>
                  <a:lnTo>
                    <a:pt x="110318" y="11770"/>
                  </a:lnTo>
                  <a:lnTo>
                    <a:pt x="10550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8" name="SMARTInkShape-5717"/>
            <p:cNvSpPr/>
            <p:nvPr>
              <p:custDataLst>
                <p:tags r:id="rId71"/>
              </p:custDataLst>
            </p:nvPr>
          </p:nvSpPr>
          <p:spPr>
            <a:xfrm>
              <a:off x="6995764" y="2896483"/>
              <a:ext cx="49871" cy="75318"/>
            </a:xfrm>
            <a:custGeom>
              <a:avLst/>
              <a:gdLst/>
              <a:ahLst/>
              <a:cxnLst/>
              <a:rect l="0" t="0" r="0" b="0"/>
              <a:pathLst>
                <a:path w="49871" h="75318">
                  <a:moveTo>
                    <a:pt x="40036" y="5467"/>
                  </a:moveTo>
                  <a:lnTo>
                    <a:pt x="40036" y="5467"/>
                  </a:lnTo>
                  <a:lnTo>
                    <a:pt x="45503" y="0"/>
                  </a:lnTo>
                  <a:lnTo>
                    <a:pt x="46503" y="411"/>
                  </a:lnTo>
                  <a:lnTo>
                    <a:pt x="49496" y="2749"/>
                  </a:lnTo>
                  <a:lnTo>
                    <a:pt x="49870" y="5066"/>
                  </a:lnTo>
                  <a:lnTo>
                    <a:pt x="48404" y="11404"/>
                  </a:lnTo>
                  <a:lnTo>
                    <a:pt x="43520" y="17042"/>
                  </a:lnTo>
                  <a:lnTo>
                    <a:pt x="15708" y="42702"/>
                  </a:lnTo>
                  <a:lnTo>
                    <a:pt x="1286" y="56958"/>
                  </a:lnTo>
                  <a:lnTo>
                    <a:pt x="91" y="58845"/>
                  </a:lnTo>
                  <a:lnTo>
                    <a:pt x="0" y="60102"/>
                  </a:lnTo>
                  <a:lnTo>
                    <a:pt x="645" y="60940"/>
                  </a:lnTo>
                  <a:lnTo>
                    <a:pt x="8295" y="65491"/>
                  </a:lnTo>
                  <a:lnTo>
                    <a:pt x="22818" y="68280"/>
                  </a:lnTo>
                  <a:lnTo>
                    <a:pt x="28386" y="68662"/>
                  </a:lnTo>
                  <a:lnTo>
                    <a:pt x="33211" y="70713"/>
                  </a:lnTo>
                  <a:lnTo>
                    <a:pt x="38688" y="74407"/>
                  </a:lnTo>
                  <a:lnTo>
                    <a:pt x="46386" y="753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9" name="SMARTInkShape-5718"/>
            <p:cNvSpPr/>
            <p:nvPr>
              <p:custDataLst>
                <p:tags r:id="rId72"/>
              </p:custDataLst>
            </p:nvPr>
          </p:nvSpPr>
          <p:spPr>
            <a:xfrm>
              <a:off x="6877050" y="2961157"/>
              <a:ext cx="88901" cy="150344"/>
            </a:xfrm>
            <a:custGeom>
              <a:avLst/>
              <a:gdLst/>
              <a:ahLst/>
              <a:cxnLst/>
              <a:rect l="0" t="0" r="0" b="0"/>
              <a:pathLst>
                <a:path w="88901" h="150344">
                  <a:moveTo>
                    <a:pt x="0" y="16993"/>
                  </a:moveTo>
                  <a:lnTo>
                    <a:pt x="0" y="16993"/>
                  </a:lnTo>
                  <a:lnTo>
                    <a:pt x="13815" y="8204"/>
                  </a:lnTo>
                  <a:lnTo>
                    <a:pt x="17676" y="4784"/>
                  </a:lnTo>
                  <a:lnTo>
                    <a:pt x="27611" y="983"/>
                  </a:lnTo>
                  <a:lnTo>
                    <a:pt x="38378" y="0"/>
                  </a:lnTo>
                  <a:lnTo>
                    <a:pt x="47865" y="1914"/>
                  </a:lnTo>
                  <a:lnTo>
                    <a:pt x="57770" y="6959"/>
                  </a:lnTo>
                  <a:lnTo>
                    <a:pt x="62835" y="14650"/>
                  </a:lnTo>
                  <a:lnTo>
                    <a:pt x="65174" y="19665"/>
                  </a:lnTo>
                  <a:lnTo>
                    <a:pt x="65321" y="25124"/>
                  </a:lnTo>
                  <a:lnTo>
                    <a:pt x="61723" y="36835"/>
                  </a:lnTo>
                  <a:lnTo>
                    <a:pt x="37030" y="67897"/>
                  </a:lnTo>
                  <a:lnTo>
                    <a:pt x="8696" y="98995"/>
                  </a:lnTo>
                  <a:lnTo>
                    <a:pt x="4570" y="106355"/>
                  </a:lnTo>
                  <a:lnTo>
                    <a:pt x="4458" y="108318"/>
                  </a:lnTo>
                  <a:lnTo>
                    <a:pt x="5089" y="109626"/>
                  </a:lnTo>
                  <a:lnTo>
                    <a:pt x="12719" y="114838"/>
                  </a:lnTo>
                  <a:lnTo>
                    <a:pt x="38939" y="119980"/>
                  </a:lnTo>
                  <a:lnTo>
                    <a:pt x="53635" y="125354"/>
                  </a:lnTo>
                  <a:lnTo>
                    <a:pt x="84344" y="146117"/>
                  </a:lnTo>
                  <a:lnTo>
                    <a:pt x="88900" y="1503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0" name="SMARTInkShape-5719"/>
            <p:cNvSpPr/>
            <p:nvPr>
              <p:custDataLst>
                <p:tags r:id="rId73"/>
              </p:custDataLst>
            </p:nvPr>
          </p:nvSpPr>
          <p:spPr>
            <a:xfrm>
              <a:off x="6877396" y="3022600"/>
              <a:ext cx="18705" cy="88901"/>
            </a:xfrm>
            <a:custGeom>
              <a:avLst/>
              <a:gdLst/>
              <a:ahLst/>
              <a:cxnLst/>
              <a:rect l="0" t="0" r="0" b="0"/>
              <a:pathLst>
                <a:path w="18705" h="88901">
                  <a:moveTo>
                    <a:pt x="18704" y="0"/>
                  </a:moveTo>
                  <a:lnTo>
                    <a:pt x="18704" y="0"/>
                  </a:lnTo>
                  <a:lnTo>
                    <a:pt x="13678" y="20722"/>
                  </a:lnTo>
                  <a:lnTo>
                    <a:pt x="9245" y="48151"/>
                  </a:lnTo>
                  <a:lnTo>
                    <a:pt x="1404" y="78438"/>
                  </a:lnTo>
                  <a:lnTo>
                    <a:pt x="0" y="86833"/>
                  </a:lnTo>
                  <a:lnTo>
                    <a:pt x="590" y="87522"/>
                  </a:lnTo>
                  <a:lnTo>
                    <a:pt x="6004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1" name="SMARTInkShape-5720"/>
            <p:cNvSpPr/>
            <p:nvPr>
              <p:custDataLst>
                <p:tags r:id="rId74"/>
              </p:custDataLst>
            </p:nvPr>
          </p:nvSpPr>
          <p:spPr>
            <a:xfrm>
              <a:off x="6725042" y="3048000"/>
              <a:ext cx="12309" cy="50801"/>
            </a:xfrm>
            <a:custGeom>
              <a:avLst/>
              <a:gdLst/>
              <a:ahLst/>
              <a:cxnLst/>
              <a:rect l="0" t="0" r="0" b="0"/>
              <a:pathLst>
                <a:path w="12309" h="50801">
                  <a:moveTo>
                    <a:pt x="5958" y="0"/>
                  </a:moveTo>
                  <a:lnTo>
                    <a:pt x="5958" y="0"/>
                  </a:lnTo>
                  <a:lnTo>
                    <a:pt x="2587" y="0"/>
                  </a:lnTo>
                  <a:lnTo>
                    <a:pt x="1594" y="705"/>
                  </a:lnTo>
                  <a:lnTo>
                    <a:pt x="932" y="1881"/>
                  </a:lnTo>
                  <a:lnTo>
                    <a:pt x="0" y="8789"/>
                  </a:lnTo>
                  <a:lnTo>
                    <a:pt x="365" y="28543"/>
                  </a:lnTo>
                  <a:lnTo>
                    <a:pt x="4693" y="43264"/>
                  </a:lnTo>
                  <a:lnTo>
                    <a:pt x="6525" y="45776"/>
                  </a:lnTo>
                  <a:lnTo>
                    <a:pt x="12308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2" name="SMARTInkShape-5721"/>
            <p:cNvSpPr/>
            <p:nvPr>
              <p:custDataLst>
                <p:tags r:id="rId75"/>
              </p:custDataLst>
            </p:nvPr>
          </p:nvSpPr>
          <p:spPr>
            <a:xfrm>
              <a:off x="6692900" y="30734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28957" y="705"/>
                  </a:lnTo>
                  <a:lnTo>
                    <a:pt x="58038" y="5761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3" name="SMARTInkShape-5722"/>
            <p:cNvSpPr/>
            <p:nvPr>
              <p:custDataLst>
                <p:tags r:id="rId76"/>
              </p:custDataLst>
            </p:nvPr>
          </p:nvSpPr>
          <p:spPr>
            <a:xfrm>
              <a:off x="6601376" y="2870200"/>
              <a:ext cx="53425" cy="76201"/>
            </a:xfrm>
            <a:custGeom>
              <a:avLst/>
              <a:gdLst/>
              <a:ahLst/>
              <a:cxnLst/>
              <a:rect l="0" t="0" r="0" b="0"/>
              <a:pathLst>
                <a:path w="53425" h="76201">
                  <a:moveTo>
                    <a:pt x="15324" y="0"/>
                  </a:moveTo>
                  <a:lnTo>
                    <a:pt x="15324" y="0"/>
                  </a:lnTo>
                  <a:lnTo>
                    <a:pt x="24162" y="0"/>
                  </a:lnTo>
                  <a:lnTo>
                    <a:pt x="26155" y="1411"/>
                  </a:lnTo>
                  <a:lnTo>
                    <a:pt x="30250" y="6742"/>
                  </a:lnTo>
                  <a:lnTo>
                    <a:pt x="33152" y="14306"/>
                  </a:lnTo>
                  <a:lnTo>
                    <a:pt x="32148" y="17298"/>
                  </a:lnTo>
                  <a:lnTo>
                    <a:pt x="7859" y="45409"/>
                  </a:lnTo>
                  <a:lnTo>
                    <a:pt x="805" y="52574"/>
                  </a:lnTo>
                  <a:lnTo>
                    <a:pt x="0" y="54805"/>
                  </a:lnTo>
                  <a:lnTo>
                    <a:pt x="168" y="56998"/>
                  </a:lnTo>
                  <a:lnTo>
                    <a:pt x="987" y="59165"/>
                  </a:lnTo>
                  <a:lnTo>
                    <a:pt x="2944" y="60610"/>
                  </a:lnTo>
                  <a:lnTo>
                    <a:pt x="12440" y="62644"/>
                  </a:lnTo>
                  <a:lnTo>
                    <a:pt x="28291" y="65212"/>
                  </a:lnTo>
                  <a:lnTo>
                    <a:pt x="41639" y="68934"/>
                  </a:lnTo>
                  <a:lnTo>
                    <a:pt x="48834" y="69578"/>
                  </a:lnTo>
                  <a:lnTo>
                    <a:pt x="50364" y="70375"/>
                  </a:lnTo>
                  <a:lnTo>
                    <a:pt x="51384" y="71611"/>
                  </a:lnTo>
                  <a:lnTo>
                    <a:pt x="53424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4" name="SMARTInkShape-5723"/>
            <p:cNvSpPr/>
            <p:nvPr>
              <p:custDataLst>
                <p:tags r:id="rId77"/>
              </p:custDataLst>
            </p:nvPr>
          </p:nvSpPr>
          <p:spPr>
            <a:xfrm>
              <a:off x="6502400" y="2921000"/>
              <a:ext cx="61552" cy="228601"/>
            </a:xfrm>
            <a:custGeom>
              <a:avLst/>
              <a:gdLst/>
              <a:ahLst/>
              <a:cxnLst/>
              <a:rect l="0" t="0" r="0" b="0"/>
              <a:pathLst>
                <a:path w="61552" h="228601">
                  <a:moveTo>
                    <a:pt x="38100" y="0"/>
                  </a:moveTo>
                  <a:lnTo>
                    <a:pt x="38100" y="0"/>
                  </a:lnTo>
                  <a:lnTo>
                    <a:pt x="38100" y="6742"/>
                  </a:lnTo>
                  <a:lnTo>
                    <a:pt x="50033" y="36401"/>
                  </a:lnTo>
                  <a:lnTo>
                    <a:pt x="56922" y="64878"/>
                  </a:lnTo>
                  <a:lnTo>
                    <a:pt x="61551" y="95658"/>
                  </a:lnTo>
                  <a:lnTo>
                    <a:pt x="61040" y="127121"/>
                  </a:lnTo>
                  <a:lnTo>
                    <a:pt x="54540" y="156904"/>
                  </a:lnTo>
                  <a:lnTo>
                    <a:pt x="46112" y="174863"/>
                  </a:lnTo>
                  <a:lnTo>
                    <a:pt x="21469" y="205625"/>
                  </a:lnTo>
                  <a:lnTo>
                    <a:pt x="0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5" name="SMARTInkShape-5724"/>
            <p:cNvSpPr/>
            <p:nvPr>
              <p:custDataLst>
                <p:tags r:id="rId78"/>
              </p:custDataLst>
            </p:nvPr>
          </p:nvSpPr>
          <p:spPr>
            <a:xfrm>
              <a:off x="5758409" y="2946400"/>
              <a:ext cx="64542" cy="196851"/>
            </a:xfrm>
            <a:custGeom>
              <a:avLst/>
              <a:gdLst/>
              <a:ahLst/>
              <a:cxnLst/>
              <a:rect l="0" t="0" r="0" b="0"/>
              <a:pathLst>
                <a:path w="64542" h="196851">
                  <a:moveTo>
                    <a:pt x="64541" y="0"/>
                  </a:moveTo>
                  <a:lnTo>
                    <a:pt x="64541" y="0"/>
                  </a:lnTo>
                  <a:lnTo>
                    <a:pt x="48626" y="12256"/>
                  </a:lnTo>
                  <a:lnTo>
                    <a:pt x="27684" y="37576"/>
                  </a:lnTo>
                  <a:lnTo>
                    <a:pt x="14293" y="59739"/>
                  </a:lnTo>
                  <a:lnTo>
                    <a:pt x="5049" y="83701"/>
                  </a:lnTo>
                  <a:lnTo>
                    <a:pt x="0" y="107756"/>
                  </a:lnTo>
                  <a:lnTo>
                    <a:pt x="108" y="130206"/>
                  </a:lnTo>
                  <a:lnTo>
                    <a:pt x="7506" y="159308"/>
                  </a:lnTo>
                  <a:lnTo>
                    <a:pt x="32791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6" name="SMARTInkShape-5725"/>
            <p:cNvSpPr/>
            <p:nvPr>
              <p:custDataLst>
                <p:tags r:id="rId79"/>
              </p:custDataLst>
            </p:nvPr>
          </p:nvSpPr>
          <p:spPr>
            <a:xfrm>
              <a:off x="6408631" y="2930216"/>
              <a:ext cx="30270" cy="54285"/>
            </a:xfrm>
            <a:custGeom>
              <a:avLst/>
              <a:gdLst/>
              <a:ahLst/>
              <a:cxnLst/>
              <a:rect l="0" t="0" r="0" b="0"/>
              <a:pathLst>
                <a:path w="30270" h="54285">
                  <a:moveTo>
                    <a:pt x="17569" y="9834"/>
                  </a:moveTo>
                  <a:lnTo>
                    <a:pt x="17569" y="9834"/>
                  </a:lnTo>
                  <a:lnTo>
                    <a:pt x="17569" y="4367"/>
                  </a:lnTo>
                  <a:lnTo>
                    <a:pt x="20940" y="374"/>
                  </a:lnTo>
                  <a:lnTo>
                    <a:pt x="21933" y="0"/>
                  </a:lnTo>
                  <a:lnTo>
                    <a:pt x="22595" y="456"/>
                  </a:lnTo>
                  <a:lnTo>
                    <a:pt x="23331" y="2844"/>
                  </a:lnTo>
                  <a:lnTo>
                    <a:pt x="23659" y="6257"/>
                  </a:lnTo>
                  <a:lnTo>
                    <a:pt x="20471" y="15516"/>
                  </a:lnTo>
                  <a:lnTo>
                    <a:pt x="0" y="39995"/>
                  </a:lnTo>
                  <a:lnTo>
                    <a:pt x="918" y="41231"/>
                  </a:lnTo>
                  <a:lnTo>
                    <a:pt x="8246" y="45634"/>
                  </a:lnTo>
                  <a:lnTo>
                    <a:pt x="15199" y="47958"/>
                  </a:lnTo>
                  <a:lnTo>
                    <a:pt x="21727" y="52096"/>
                  </a:lnTo>
                  <a:lnTo>
                    <a:pt x="30269" y="542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7" name="SMARTInkShape-5726"/>
            <p:cNvSpPr/>
            <p:nvPr>
              <p:custDataLst>
                <p:tags r:id="rId80"/>
              </p:custDataLst>
            </p:nvPr>
          </p:nvSpPr>
          <p:spPr>
            <a:xfrm>
              <a:off x="6362700" y="3092450"/>
              <a:ext cx="50801" cy="1"/>
            </a:xfrm>
            <a:custGeom>
              <a:avLst/>
              <a:gdLst/>
              <a:ahLst/>
              <a:cxnLst/>
              <a:rect l="0" t="0" r="0" b="0"/>
              <a:pathLst>
                <a:path w="50801" h="1">
                  <a:moveTo>
                    <a:pt x="0" y="0"/>
                  </a:moveTo>
                  <a:lnTo>
                    <a:pt x="0" y="0"/>
                  </a:lnTo>
                  <a:lnTo>
                    <a:pt x="29232" y="0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8" name="SMARTInkShape-5727"/>
            <p:cNvSpPr/>
            <p:nvPr>
              <p:custDataLst>
                <p:tags r:id="rId81"/>
              </p:custDataLst>
            </p:nvPr>
          </p:nvSpPr>
          <p:spPr>
            <a:xfrm>
              <a:off x="6362700" y="3055233"/>
              <a:ext cx="57151" cy="18168"/>
            </a:xfrm>
            <a:custGeom>
              <a:avLst/>
              <a:gdLst/>
              <a:ahLst/>
              <a:cxnLst/>
              <a:rect l="0" t="0" r="0" b="0"/>
              <a:pathLst>
                <a:path w="57151" h="1816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1411" y="1103"/>
                  </a:lnTo>
                  <a:lnTo>
                    <a:pt x="6742" y="0"/>
                  </a:lnTo>
                  <a:lnTo>
                    <a:pt x="17676" y="2750"/>
                  </a:lnTo>
                  <a:lnTo>
                    <a:pt x="38198" y="10135"/>
                  </a:lnTo>
                  <a:lnTo>
                    <a:pt x="45905" y="11775"/>
                  </a:lnTo>
                  <a:lnTo>
                    <a:pt x="57150" y="18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9" name="SMARTInkShape-5728"/>
            <p:cNvSpPr/>
            <p:nvPr>
              <p:custDataLst>
                <p:tags r:id="rId82"/>
              </p:custDataLst>
            </p:nvPr>
          </p:nvSpPr>
          <p:spPr>
            <a:xfrm>
              <a:off x="6375400" y="3060700"/>
              <a:ext cx="12701" cy="101601"/>
            </a:xfrm>
            <a:custGeom>
              <a:avLst/>
              <a:gdLst/>
              <a:ahLst/>
              <a:cxnLst/>
              <a:rect l="0" t="0" r="0" b="0"/>
              <a:pathLst>
                <a:path w="12701" h="101601">
                  <a:moveTo>
                    <a:pt x="12700" y="0"/>
                  </a:moveTo>
                  <a:lnTo>
                    <a:pt x="12700" y="0"/>
                  </a:lnTo>
                  <a:lnTo>
                    <a:pt x="7674" y="20722"/>
                  </a:lnTo>
                  <a:lnTo>
                    <a:pt x="3241" y="48151"/>
                  </a:lnTo>
                  <a:lnTo>
                    <a:pt x="640" y="74971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0" name="SMARTInkShape-5729"/>
            <p:cNvSpPr/>
            <p:nvPr>
              <p:custDataLst>
                <p:tags r:id="rId83"/>
              </p:custDataLst>
            </p:nvPr>
          </p:nvSpPr>
          <p:spPr>
            <a:xfrm>
              <a:off x="6219172" y="3009900"/>
              <a:ext cx="95961" cy="81908"/>
            </a:xfrm>
            <a:custGeom>
              <a:avLst/>
              <a:gdLst/>
              <a:ahLst/>
              <a:cxnLst/>
              <a:rect l="0" t="0" r="0" b="0"/>
              <a:pathLst>
                <a:path w="95961" h="81908">
                  <a:moveTo>
                    <a:pt x="22878" y="19050"/>
                  </a:moveTo>
                  <a:lnTo>
                    <a:pt x="22878" y="19050"/>
                  </a:lnTo>
                  <a:lnTo>
                    <a:pt x="19507" y="19050"/>
                  </a:lnTo>
                  <a:lnTo>
                    <a:pt x="18514" y="20461"/>
                  </a:lnTo>
                  <a:lnTo>
                    <a:pt x="15000" y="30600"/>
                  </a:lnTo>
                  <a:lnTo>
                    <a:pt x="1566" y="54832"/>
                  </a:lnTo>
                  <a:lnTo>
                    <a:pt x="0" y="63881"/>
                  </a:lnTo>
                  <a:lnTo>
                    <a:pt x="1656" y="70254"/>
                  </a:lnTo>
                  <a:lnTo>
                    <a:pt x="6626" y="75439"/>
                  </a:lnTo>
                  <a:lnTo>
                    <a:pt x="9927" y="77809"/>
                  </a:lnTo>
                  <a:lnTo>
                    <a:pt x="12832" y="78684"/>
                  </a:lnTo>
                  <a:lnTo>
                    <a:pt x="15476" y="78561"/>
                  </a:lnTo>
                  <a:lnTo>
                    <a:pt x="28158" y="73296"/>
                  </a:lnTo>
                  <a:lnTo>
                    <a:pt x="34161" y="67618"/>
                  </a:lnTo>
                  <a:lnTo>
                    <a:pt x="38475" y="61097"/>
                  </a:lnTo>
                  <a:lnTo>
                    <a:pt x="40394" y="55847"/>
                  </a:lnTo>
                  <a:lnTo>
                    <a:pt x="41611" y="54165"/>
                  </a:lnTo>
                  <a:lnTo>
                    <a:pt x="43128" y="53043"/>
                  </a:lnTo>
                  <a:lnTo>
                    <a:pt x="44844" y="52295"/>
                  </a:lnTo>
                  <a:lnTo>
                    <a:pt x="45989" y="53208"/>
                  </a:lnTo>
                  <a:lnTo>
                    <a:pt x="49707" y="62930"/>
                  </a:lnTo>
                  <a:lnTo>
                    <a:pt x="60397" y="75225"/>
                  </a:lnTo>
                  <a:lnTo>
                    <a:pt x="66129" y="79295"/>
                  </a:lnTo>
                  <a:lnTo>
                    <a:pt x="73322" y="81585"/>
                  </a:lnTo>
                  <a:lnTo>
                    <a:pt x="75559" y="81907"/>
                  </a:lnTo>
                  <a:lnTo>
                    <a:pt x="85445" y="78989"/>
                  </a:lnTo>
                  <a:lnTo>
                    <a:pt x="87872" y="76648"/>
                  </a:lnTo>
                  <a:lnTo>
                    <a:pt x="90570" y="70284"/>
                  </a:lnTo>
                  <a:lnTo>
                    <a:pt x="95960" y="45267"/>
                  </a:lnTo>
                  <a:lnTo>
                    <a:pt x="91694" y="19212"/>
                  </a:lnTo>
                  <a:lnTo>
                    <a:pt x="88035" y="8538"/>
                  </a:lnTo>
                  <a:lnTo>
                    <a:pt x="8002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1" name="SMARTInkShape-5730"/>
            <p:cNvSpPr/>
            <p:nvPr>
              <p:custDataLst>
                <p:tags r:id="rId84"/>
              </p:custDataLst>
            </p:nvPr>
          </p:nvSpPr>
          <p:spPr>
            <a:xfrm>
              <a:off x="6127750" y="3060961"/>
              <a:ext cx="50801" cy="6090"/>
            </a:xfrm>
            <a:custGeom>
              <a:avLst/>
              <a:gdLst/>
              <a:ahLst/>
              <a:cxnLst/>
              <a:rect l="0" t="0" r="0" b="0"/>
              <a:pathLst>
                <a:path w="50801" h="6090">
                  <a:moveTo>
                    <a:pt x="0" y="6089"/>
                  </a:moveTo>
                  <a:lnTo>
                    <a:pt x="0" y="6089"/>
                  </a:lnTo>
                  <a:lnTo>
                    <a:pt x="3371" y="6089"/>
                  </a:lnTo>
                  <a:lnTo>
                    <a:pt x="6907" y="4207"/>
                  </a:lnTo>
                  <a:lnTo>
                    <a:pt x="8837" y="2718"/>
                  </a:lnTo>
                  <a:lnTo>
                    <a:pt x="14746" y="1063"/>
                  </a:lnTo>
                  <a:lnTo>
                    <a:pt x="30038" y="0"/>
                  </a:lnTo>
                  <a:lnTo>
                    <a:pt x="50800" y="6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2" name="SMARTInkShape-5731"/>
            <p:cNvSpPr/>
            <p:nvPr>
              <p:custDataLst>
                <p:tags r:id="rId85"/>
              </p:custDataLst>
            </p:nvPr>
          </p:nvSpPr>
          <p:spPr>
            <a:xfrm>
              <a:off x="5992303" y="2946661"/>
              <a:ext cx="40198" cy="69590"/>
            </a:xfrm>
            <a:custGeom>
              <a:avLst/>
              <a:gdLst/>
              <a:ahLst/>
              <a:cxnLst/>
              <a:rect l="0" t="0" r="0" b="0"/>
              <a:pathLst>
                <a:path w="40198" h="69590">
                  <a:moveTo>
                    <a:pt x="14797" y="6089"/>
                  </a:moveTo>
                  <a:lnTo>
                    <a:pt x="14797" y="6089"/>
                  </a:lnTo>
                  <a:lnTo>
                    <a:pt x="14797" y="2718"/>
                  </a:lnTo>
                  <a:lnTo>
                    <a:pt x="15502" y="1725"/>
                  </a:lnTo>
                  <a:lnTo>
                    <a:pt x="16678" y="1063"/>
                  </a:lnTo>
                  <a:lnTo>
                    <a:pt x="23635" y="0"/>
                  </a:lnTo>
                  <a:lnTo>
                    <a:pt x="27662" y="1737"/>
                  </a:lnTo>
                  <a:lnTo>
                    <a:pt x="29724" y="3187"/>
                  </a:lnTo>
                  <a:lnTo>
                    <a:pt x="32014" y="6681"/>
                  </a:lnTo>
                  <a:lnTo>
                    <a:pt x="32625" y="8600"/>
                  </a:lnTo>
                  <a:lnTo>
                    <a:pt x="30114" y="21414"/>
                  </a:lnTo>
                  <a:lnTo>
                    <a:pt x="21531" y="35246"/>
                  </a:lnTo>
                  <a:lnTo>
                    <a:pt x="9" y="59553"/>
                  </a:lnTo>
                  <a:lnTo>
                    <a:pt x="0" y="60781"/>
                  </a:lnTo>
                  <a:lnTo>
                    <a:pt x="699" y="61600"/>
                  </a:lnTo>
                  <a:lnTo>
                    <a:pt x="3357" y="62511"/>
                  </a:lnTo>
                  <a:lnTo>
                    <a:pt x="16789" y="65057"/>
                  </a:lnTo>
                  <a:lnTo>
                    <a:pt x="24149" y="67574"/>
                  </a:lnTo>
                  <a:lnTo>
                    <a:pt x="40197" y="695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3" name="SMARTInkShape-5732"/>
            <p:cNvSpPr/>
            <p:nvPr>
              <p:custDataLst>
                <p:tags r:id="rId86"/>
              </p:custDataLst>
            </p:nvPr>
          </p:nvSpPr>
          <p:spPr>
            <a:xfrm>
              <a:off x="5966758" y="3092450"/>
              <a:ext cx="32420" cy="46306"/>
            </a:xfrm>
            <a:custGeom>
              <a:avLst/>
              <a:gdLst/>
              <a:ahLst/>
              <a:cxnLst/>
              <a:rect l="0" t="0" r="0" b="0"/>
              <a:pathLst>
                <a:path w="32420" h="46306">
                  <a:moveTo>
                    <a:pt x="21292" y="0"/>
                  </a:moveTo>
                  <a:lnTo>
                    <a:pt x="21292" y="0"/>
                  </a:lnTo>
                  <a:lnTo>
                    <a:pt x="17921" y="0"/>
                  </a:lnTo>
                  <a:lnTo>
                    <a:pt x="9083" y="6742"/>
                  </a:lnTo>
                  <a:lnTo>
                    <a:pt x="898" y="21048"/>
                  </a:lnTo>
                  <a:lnTo>
                    <a:pt x="0" y="30756"/>
                  </a:lnTo>
                  <a:lnTo>
                    <a:pt x="746" y="35321"/>
                  </a:lnTo>
                  <a:lnTo>
                    <a:pt x="2656" y="39069"/>
                  </a:lnTo>
                  <a:lnTo>
                    <a:pt x="8541" y="45116"/>
                  </a:lnTo>
                  <a:lnTo>
                    <a:pt x="12086" y="46305"/>
                  </a:lnTo>
                  <a:lnTo>
                    <a:pt x="19787" y="45745"/>
                  </a:lnTo>
                  <a:lnTo>
                    <a:pt x="26033" y="43144"/>
                  </a:lnTo>
                  <a:lnTo>
                    <a:pt x="28685" y="41463"/>
                  </a:lnTo>
                  <a:lnTo>
                    <a:pt x="31633" y="37713"/>
                  </a:lnTo>
                  <a:lnTo>
                    <a:pt x="32419" y="35725"/>
                  </a:lnTo>
                  <a:lnTo>
                    <a:pt x="30155" y="22815"/>
                  </a:lnTo>
                  <a:lnTo>
                    <a:pt x="24996" y="15314"/>
                  </a:lnTo>
                  <a:lnTo>
                    <a:pt x="859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4" name="SMARTInkShape-5733"/>
            <p:cNvSpPr/>
            <p:nvPr>
              <p:custDataLst>
                <p:tags r:id="rId87"/>
              </p:custDataLst>
            </p:nvPr>
          </p:nvSpPr>
          <p:spPr>
            <a:xfrm>
              <a:off x="5818184" y="3022600"/>
              <a:ext cx="90134" cy="91319"/>
            </a:xfrm>
            <a:custGeom>
              <a:avLst/>
              <a:gdLst/>
              <a:ahLst/>
              <a:cxnLst/>
              <a:rect l="0" t="0" r="0" b="0"/>
              <a:pathLst>
                <a:path w="90134" h="91319">
                  <a:moveTo>
                    <a:pt x="36516" y="12700"/>
                  </a:moveTo>
                  <a:lnTo>
                    <a:pt x="36516" y="12700"/>
                  </a:lnTo>
                  <a:lnTo>
                    <a:pt x="33145" y="12700"/>
                  </a:lnTo>
                  <a:lnTo>
                    <a:pt x="24307" y="16071"/>
                  </a:lnTo>
                  <a:lnTo>
                    <a:pt x="12752" y="31651"/>
                  </a:lnTo>
                  <a:lnTo>
                    <a:pt x="1979" y="60083"/>
                  </a:lnTo>
                  <a:lnTo>
                    <a:pt x="0" y="68567"/>
                  </a:lnTo>
                  <a:lnTo>
                    <a:pt x="177" y="71817"/>
                  </a:lnTo>
                  <a:lnTo>
                    <a:pt x="2256" y="77309"/>
                  </a:lnTo>
                  <a:lnTo>
                    <a:pt x="3799" y="78351"/>
                  </a:lnTo>
                  <a:lnTo>
                    <a:pt x="5532" y="78339"/>
                  </a:lnTo>
                  <a:lnTo>
                    <a:pt x="9340" y="76445"/>
                  </a:lnTo>
                  <a:lnTo>
                    <a:pt x="13384" y="73252"/>
                  </a:lnTo>
                  <a:lnTo>
                    <a:pt x="29795" y="51243"/>
                  </a:lnTo>
                  <a:lnTo>
                    <a:pt x="34457" y="65390"/>
                  </a:lnTo>
                  <a:lnTo>
                    <a:pt x="35601" y="73982"/>
                  </a:lnTo>
                  <a:lnTo>
                    <a:pt x="37318" y="77544"/>
                  </a:lnTo>
                  <a:lnTo>
                    <a:pt x="42987" y="83383"/>
                  </a:lnTo>
                  <a:lnTo>
                    <a:pt x="54112" y="90636"/>
                  </a:lnTo>
                  <a:lnTo>
                    <a:pt x="64092" y="91318"/>
                  </a:lnTo>
                  <a:lnTo>
                    <a:pt x="69716" y="90512"/>
                  </a:lnTo>
                  <a:lnTo>
                    <a:pt x="77848" y="85853"/>
                  </a:lnTo>
                  <a:lnTo>
                    <a:pt x="81004" y="82635"/>
                  </a:lnTo>
                  <a:lnTo>
                    <a:pt x="84510" y="73416"/>
                  </a:lnTo>
                  <a:lnTo>
                    <a:pt x="90133" y="46879"/>
                  </a:lnTo>
                  <a:lnTo>
                    <a:pt x="88604" y="20235"/>
                  </a:lnTo>
                  <a:lnTo>
                    <a:pt x="86992" y="6623"/>
                  </a:lnTo>
                  <a:lnTo>
                    <a:pt x="85689" y="4415"/>
                  </a:lnTo>
                  <a:lnTo>
                    <a:pt x="8096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5" name="SMARTInkShape-5734"/>
            <p:cNvSpPr/>
            <p:nvPr>
              <p:custDataLst>
                <p:tags r:id="rId88"/>
              </p:custDataLst>
            </p:nvPr>
          </p:nvSpPr>
          <p:spPr>
            <a:xfrm>
              <a:off x="5659429" y="2914912"/>
              <a:ext cx="42872" cy="82289"/>
            </a:xfrm>
            <a:custGeom>
              <a:avLst/>
              <a:gdLst/>
              <a:ahLst/>
              <a:cxnLst/>
              <a:rect l="0" t="0" r="0" b="0"/>
              <a:pathLst>
                <a:path w="42872" h="82289">
                  <a:moveTo>
                    <a:pt x="17471" y="6088"/>
                  </a:moveTo>
                  <a:lnTo>
                    <a:pt x="17471" y="6088"/>
                  </a:lnTo>
                  <a:lnTo>
                    <a:pt x="17471" y="2717"/>
                  </a:lnTo>
                  <a:lnTo>
                    <a:pt x="18177" y="1724"/>
                  </a:lnTo>
                  <a:lnTo>
                    <a:pt x="19353" y="1062"/>
                  </a:lnTo>
                  <a:lnTo>
                    <a:pt x="26260" y="130"/>
                  </a:lnTo>
                  <a:lnTo>
                    <a:pt x="29680" y="0"/>
                  </a:lnTo>
                  <a:lnTo>
                    <a:pt x="31961" y="1323"/>
                  </a:lnTo>
                  <a:lnTo>
                    <a:pt x="33481" y="3617"/>
                  </a:lnTo>
                  <a:lnTo>
                    <a:pt x="34494" y="6557"/>
                  </a:lnTo>
                  <a:lnTo>
                    <a:pt x="33739" y="13587"/>
                  </a:lnTo>
                  <a:lnTo>
                    <a:pt x="27465" y="27360"/>
                  </a:lnTo>
                  <a:lnTo>
                    <a:pt x="6415" y="56526"/>
                  </a:lnTo>
                  <a:lnTo>
                    <a:pt x="0" y="67008"/>
                  </a:lnTo>
                  <a:lnTo>
                    <a:pt x="180" y="67868"/>
                  </a:lnTo>
                  <a:lnTo>
                    <a:pt x="1004" y="68441"/>
                  </a:lnTo>
                  <a:lnTo>
                    <a:pt x="23495" y="75516"/>
                  </a:lnTo>
                  <a:lnTo>
                    <a:pt x="25721" y="75657"/>
                  </a:lnTo>
                  <a:lnTo>
                    <a:pt x="30074" y="77694"/>
                  </a:lnTo>
                  <a:lnTo>
                    <a:pt x="34361" y="80246"/>
                  </a:lnTo>
                  <a:lnTo>
                    <a:pt x="42871" y="822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6" name="SMARTInkShape-5735"/>
            <p:cNvSpPr/>
            <p:nvPr>
              <p:custDataLst>
                <p:tags r:id="rId89"/>
              </p:custDataLst>
            </p:nvPr>
          </p:nvSpPr>
          <p:spPr>
            <a:xfrm>
              <a:off x="5507662" y="2993541"/>
              <a:ext cx="124789" cy="143360"/>
            </a:xfrm>
            <a:custGeom>
              <a:avLst/>
              <a:gdLst/>
              <a:ahLst/>
              <a:cxnLst/>
              <a:rect l="0" t="0" r="0" b="0"/>
              <a:pathLst>
                <a:path w="124789" h="143360">
                  <a:moveTo>
                    <a:pt x="35888" y="3659"/>
                  </a:moveTo>
                  <a:lnTo>
                    <a:pt x="35888" y="3659"/>
                  </a:lnTo>
                  <a:lnTo>
                    <a:pt x="35888" y="0"/>
                  </a:lnTo>
                  <a:lnTo>
                    <a:pt x="35888" y="13151"/>
                  </a:lnTo>
                  <a:lnTo>
                    <a:pt x="22090" y="41805"/>
                  </a:lnTo>
                  <a:lnTo>
                    <a:pt x="12828" y="69838"/>
                  </a:lnTo>
                  <a:lnTo>
                    <a:pt x="2871" y="95626"/>
                  </a:lnTo>
                  <a:lnTo>
                    <a:pt x="0" y="116280"/>
                  </a:lnTo>
                  <a:lnTo>
                    <a:pt x="1828" y="126855"/>
                  </a:lnTo>
                  <a:lnTo>
                    <a:pt x="4715" y="130240"/>
                  </a:lnTo>
                  <a:lnTo>
                    <a:pt x="13567" y="134000"/>
                  </a:lnTo>
                  <a:lnTo>
                    <a:pt x="41566" y="136415"/>
                  </a:lnTo>
                  <a:lnTo>
                    <a:pt x="65949" y="136833"/>
                  </a:lnTo>
                  <a:lnTo>
                    <a:pt x="95709" y="136974"/>
                  </a:lnTo>
                  <a:lnTo>
                    <a:pt x="115596" y="137002"/>
                  </a:lnTo>
                  <a:lnTo>
                    <a:pt x="118659" y="137710"/>
                  </a:lnTo>
                  <a:lnTo>
                    <a:pt x="120702" y="138887"/>
                  </a:lnTo>
                  <a:lnTo>
                    <a:pt x="124788" y="1433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7" name="SMARTInkShape-5736"/>
            <p:cNvSpPr/>
            <p:nvPr>
              <p:custDataLst>
                <p:tags r:id="rId90"/>
              </p:custDataLst>
            </p:nvPr>
          </p:nvSpPr>
          <p:spPr>
            <a:xfrm>
              <a:off x="7219950" y="30861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26026" y="705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8" name="SMARTInkShape-5737"/>
            <p:cNvSpPr/>
            <p:nvPr>
              <p:custDataLst>
                <p:tags r:id="rId91"/>
              </p:custDataLst>
            </p:nvPr>
          </p:nvSpPr>
          <p:spPr>
            <a:xfrm>
              <a:off x="7267966" y="2943330"/>
              <a:ext cx="40885" cy="60221"/>
            </a:xfrm>
            <a:custGeom>
              <a:avLst/>
              <a:gdLst/>
              <a:ahLst/>
              <a:cxnLst/>
              <a:rect l="0" t="0" r="0" b="0"/>
              <a:pathLst>
                <a:path w="40885" h="60221">
                  <a:moveTo>
                    <a:pt x="2784" y="9420"/>
                  </a:moveTo>
                  <a:lnTo>
                    <a:pt x="2784" y="9420"/>
                  </a:lnTo>
                  <a:lnTo>
                    <a:pt x="19743" y="2513"/>
                  </a:lnTo>
                  <a:lnTo>
                    <a:pt x="22557" y="582"/>
                  </a:lnTo>
                  <a:lnTo>
                    <a:pt x="25138" y="0"/>
                  </a:lnTo>
                  <a:lnTo>
                    <a:pt x="27564" y="318"/>
                  </a:lnTo>
                  <a:lnTo>
                    <a:pt x="29888" y="1235"/>
                  </a:lnTo>
                  <a:lnTo>
                    <a:pt x="30731" y="2552"/>
                  </a:lnTo>
                  <a:lnTo>
                    <a:pt x="30587" y="4136"/>
                  </a:lnTo>
                  <a:lnTo>
                    <a:pt x="27841" y="8482"/>
                  </a:lnTo>
                  <a:lnTo>
                    <a:pt x="724" y="36864"/>
                  </a:lnTo>
                  <a:lnTo>
                    <a:pt x="0" y="39005"/>
                  </a:lnTo>
                  <a:lnTo>
                    <a:pt x="222" y="41138"/>
                  </a:lnTo>
                  <a:lnTo>
                    <a:pt x="1076" y="43265"/>
                  </a:lnTo>
                  <a:lnTo>
                    <a:pt x="2351" y="44684"/>
                  </a:lnTo>
                  <a:lnTo>
                    <a:pt x="5649" y="46259"/>
                  </a:lnTo>
                  <a:lnTo>
                    <a:pt x="31842" y="53965"/>
                  </a:lnTo>
                  <a:lnTo>
                    <a:pt x="40884" y="602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9" name="SMARTInkShape-5738"/>
            <p:cNvSpPr/>
            <p:nvPr>
              <p:custDataLst>
                <p:tags r:id="rId92"/>
              </p:custDataLst>
            </p:nvPr>
          </p:nvSpPr>
          <p:spPr>
            <a:xfrm>
              <a:off x="7239763" y="3048000"/>
              <a:ext cx="11938" cy="88901"/>
            </a:xfrm>
            <a:custGeom>
              <a:avLst/>
              <a:gdLst/>
              <a:ahLst/>
              <a:cxnLst/>
              <a:rect l="0" t="0" r="0" b="0"/>
              <a:pathLst>
                <a:path w="11938" h="88901">
                  <a:moveTo>
                    <a:pt x="11937" y="0"/>
                  </a:moveTo>
                  <a:lnTo>
                    <a:pt x="11937" y="0"/>
                  </a:lnTo>
                  <a:lnTo>
                    <a:pt x="3099" y="21048"/>
                  </a:lnTo>
                  <a:lnTo>
                    <a:pt x="0" y="48503"/>
                  </a:lnTo>
                  <a:lnTo>
                    <a:pt x="10" y="77224"/>
                  </a:lnTo>
                  <a:lnTo>
                    <a:pt x="5587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0" name="SMARTInkShape-5739"/>
            <p:cNvSpPr/>
            <p:nvPr>
              <p:custDataLst>
                <p:tags r:id="rId93"/>
              </p:custDataLst>
            </p:nvPr>
          </p:nvSpPr>
          <p:spPr>
            <a:xfrm>
              <a:off x="7226300" y="304800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26440" y="705"/>
                  </a:lnTo>
                  <a:lnTo>
                    <a:pt x="55206" y="7839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42" name="SMARTInkShape-5740"/>
          <p:cNvSpPr/>
          <p:nvPr>
            <p:custDataLst>
              <p:tags r:id="rId3"/>
            </p:custDataLst>
          </p:nvPr>
        </p:nvSpPr>
        <p:spPr>
          <a:xfrm>
            <a:off x="5359400" y="2813128"/>
            <a:ext cx="2273287" cy="404782"/>
          </a:xfrm>
          <a:custGeom>
            <a:avLst/>
            <a:gdLst/>
            <a:ahLst/>
            <a:cxnLst/>
            <a:rect l="0" t="0" r="0" b="0"/>
            <a:pathLst>
              <a:path w="2273287" h="404782">
                <a:moveTo>
                  <a:pt x="0" y="228522"/>
                </a:moveTo>
                <a:lnTo>
                  <a:pt x="0" y="228522"/>
                </a:lnTo>
                <a:lnTo>
                  <a:pt x="3371" y="258408"/>
                </a:lnTo>
                <a:lnTo>
                  <a:pt x="8838" y="288882"/>
                </a:lnTo>
                <a:lnTo>
                  <a:pt x="10984" y="310617"/>
                </a:lnTo>
                <a:lnTo>
                  <a:pt x="12643" y="332037"/>
                </a:lnTo>
                <a:lnTo>
                  <a:pt x="17544" y="362518"/>
                </a:lnTo>
                <a:lnTo>
                  <a:pt x="25521" y="388732"/>
                </a:lnTo>
                <a:lnTo>
                  <a:pt x="29904" y="398523"/>
                </a:lnTo>
                <a:lnTo>
                  <a:pt x="31386" y="404781"/>
                </a:lnTo>
                <a:lnTo>
                  <a:pt x="31507" y="404590"/>
                </a:lnTo>
                <a:lnTo>
                  <a:pt x="33617" y="377700"/>
                </a:lnTo>
                <a:lnTo>
                  <a:pt x="40586" y="346419"/>
                </a:lnTo>
                <a:lnTo>
                  <a:pt x="46676" y="318096"/>
                </a:lnTo>
                <a:lnTo>
                  <a:pt x="49578" y="287361"/>
                </a:lnTo>
                <a:lnTo>
                  <a:pt x="54020" y="264550"/>
                </a:lnTo>
                <a:lnTo>
                  <a:pt x="59992" y="240301"/>
                </a:lnTo>
                <a:lnTo>
                  <a:pt x="64998" y="215413"/>
                </a:lnTo>
                <a:lnTo>
                  <a:pt x="68413" y="184343"/>
                </a:lnTo>
                <a:lnTo>
                  <a:pt x="73930" y="153630"/>
                </a:lnTo>
                <a:lnTo>
                  <a:pt x="79272" y="124115"/>
                </a:lnTo>
                <a:lnTo>
                  <a:pt x="87427" y="93139"/>
                </a:lnTo>
                <a:lnTo>
                  <a:pt x="93324" y="81791"/>
                </a:lnTo>
                <a:lnTo>
                  <a:pt x="112774" y="65626"/>
                </a:lnTo>
                <a:lnTo>
                  <a:pt x="118708" y="64075"/>
                </a:lnTo>
                <a:lnTo>
                  <a:pt x="147193" y="59063"/>
                </a:lnTo>
                <a:lnTo>
                  <a:pt x="174187" y="56541"/>
                </a:lnTo>
                <a:lnTo>
                  <a:pt x="203560" y="51628"/>
                </a:lnTo>
                <a:lnTo>
                  <a:pt x="234446" y="46537"/>
                </a:lnTo>
                <a:lnTo>
                  <a:pt x="262866" y="44308"/>
                </a:lnTo>
                <a:lnTo>
                  <a:pt x="289475" y="40198"/>
                </a:lnTo>
                <a:lnTo>
                  <a:pt x="315938" y="37961"/>
                </a:lnTo>
                <a:lnTo>
                  <a:pt x="345103" y="33143"/>
                </a:lnTo>
                <a:lnTo>
                  <a:pt x="371932" y="27953"/>
                </a:lnTo>
                <a:lnTo>
                  <a:pt x="398461" y="26102"/>
                </a:lnTo>
                <a:lnTo>
                  <a:pt x="428350" y="24847"/>
                </a:lnTo>
                <a:lnTo>
                  <a:pt x="458843" y="21026"/>
                </a:lnTo>
                <a:lnTo>
                  <a:pt x="487477" y="19580"/>
                </a:lnTo>
                <a:lnTo>
                  <a:pt x="510168" y="19243"/>
                </a:lnTo>
                <a:lnTo>
                  <a:pt x="540000" y="19052"/>
                </a:lnTo>
                <a:lnTo>
                  <a:pt x="566714" y="22367"/>
                </a:lnTo>
                <a:lnTo>
                  <a:pt x="595874" y="24446"/>
                </a:lnTo>
                <a:lnTo>
                  <a:pt x="626856" y="25062"/>
                </a:lnTo>
                <a:lnTo>
                  <a:pt x="658378" y="25245"/>
                </a:lnTo>
                <a:lnTo>
                  <a:pt x="690062" y="25299"/>
                </a:lnTo>
                <a:lnTo>
                  <a:pt x="718421" y="25315"/>
                </a:lnTo>
                <a:lnTo>
                  <a:pt x="748068" y="28691"/>
                </a:lnTo>
                <a:lnTo>
                  <a:pt x="775824" y="34159"/>
                </a:lnTo>
                <a:lnTo>
                  <a:pt x="805294" y="36878"/>
                </a:lnTo>
                <a:lnTo>
                  <a:pt x="836368" y="37683"/>
                </a:lnTo>
                <a:lnTo>
                  <a:pt x="859258" y="39753"/>
                </a:lnTo>
                <a:lnTo>
                  <a:pt x="882837" y="42319"/>
                </a:lnTo>
                <a:lnTo>
                  <a:pt x="905077" y="43460"/>
                </a:lnTo>
                <a:lnTo>
                  <a:pt x="928600" y="43967"/>
                </a:lnTo>
                <a:lnTo>
                  <a:pt x="952460" y="44192"/>
                </a:lnTo>
                <a:lnTo>
                  <a:pt x="974825" y="44292"/>
                </a:lnTo>
                <a:lnTo>
                  <a:pt x="996524" y="44336"/>
                </a:lnTo>
                <a:lnTo>
                  <a:pt x="1017928" y="44356"/>
                </a:lnTo>
                <a:lnTo>
                  <a:pt x="1039199" y="44365"/>
                </a:lnTo>
                <a:lnTo>
                  <a:pt x="1060414" y="44369"/>
                </a:lnTo>
                <a:lnTo>
                  <a:pt x="1082306" y="44370"/>
                </a:lnTo>
                <a:lnTo>
                  <a:pt x="1106146" y="44371"/>
                </a:lnTo>
                <a:lnTo>
                  <a:pt x="1128973" y="42490"/>
                </a:lnTo>
                <a:lnTo>
                  <a:pt x="1150877" y="40008"/>
                </a:lnTo>
                <a:lnTo>
                  <a:pt x="1172371" y="38905"/>
                </a:lnTo>
                <a:lnTo>
                  <a:pt x="1193684" y="38414"/>
                </a:lnTo>
                <a:lnTo>
                  <a:pt x="1214915" y="38902"/>
                </a:lnTo>
                <a:lnTo>
                  <a:pt x="1236111" y="41470"/>
                </a:lnTo>
                <a:lnTo>
                  <a:pt x="1259171" y="41201"/>
                </a:lnTo>
                <a:lnTo>
                  <a:pt x="1283532" y="39435"/>
                </a:lnTo>
                <a:lnTo>
                  <a:pt x="1308470" y="38650"/>
                </a:lnTo>
                <a:lnTo>
                  <a:pt x="1339567" y="38208"/>
                </a:lnTo>
                <a:lnTo>
                  <a:pt x="1370026" y="38077"/>
                </a:lnTo>
                <a:lnTo>
                  <a:pt x="1401394" y="38038"/>
                </a:lnTo>
                <a:lnTo>
                  <a:pt x="1433031" y="38027"/>
                </a:lnTo>
                <a:lnTo>
                  <a:pt x="1464748" y="34652"/>
                </a:lnTo>
                <a:lnTo>
                  <a:pt x="1496487" y="32555"/>
                </a:lnTo>
                <a:lnTo>
                  <a:pt x="1528235" y="31934"/>
                </a:lnTo>
                <a:lnTo>
                  <a:pt x="1559984" y="31750"/>
                </a:lnTo>
                <a:lnTo>
                  <a:pt x="1591733" y="31695"/>
                </a:lnTo>
                <a:lnTo>
                  <a:pt x="1623483" y="31679"/>
                </a:lnTo>
                <a:lnTo>
                  <a:pt x="1646532" y="31675"/>
                </a:lnTo>
                <a:lnTo>
                  <a:pt x="1670181" y="31673"/>
                </a:lnTo>
                <a:lnTo>
                  <a:pt x="1692451" y="31672"/>
                </a:lnTo>
                <a:lnTo>
                  <a:pt x="1715989" y="31672"/>
                </a:lnTo>
                <a:lnTo>
                  <a:pt x="1739857" y="31672"/>
                </a:lnTo>
                <a:lnTo>
                  <a:pt x="1762223" y="31672"/>
                </a:lnTo>
                <a:lnTo>
                  <a:pt x="1787686" y="29790"/>
                </a:lnTo>
                <a:lnTo>
                  <a:pt x="1814761" y="27308"/>
                </a:lnTo>
                <a:lnTo>
                  <a:pt x="1840905" y="26205"/>
                </a:lnTo>
                <a:lnTo>
                  <a:pt x="1866635" y="23833"/>
                </a:lnTo>
                <a:lnTo>
                  <a:pt x="1892888" y="21132"/>
                </a:lnTo>
                <a:lnTo>
                  <a:pt x="1921019" y="19932"/>
                </a:lnTo>
                <a:lnTo>
                  <a:pt x="1948103" y="19399"/>
                </a:lnTo>
                <a:lnTo>
                  <a:pt x="1974252" y="19162"/>
                </a:lnTo>
                <a:lnTo>
                  <a:pt x="1999984" y="19056"/>
                </a:lnTo>
                <a:lnTo>
                  <a:pt x="2025531" y="17128"/>
                </a:lnTo>
                <a:lnTo>
                  <a:pt x="2050292" y="14625"/>
                </a:lnTo>
                <a:lnTo>
                  <a:pt x="2073056" y="13512"/>
                </a:lnTo>
                <a:lnTo>
                  <a:pt x="2094933" y="13018"/>
                </a:lnTo>
                <a:lnTo>
                  <a:pt x="2116414" y="12092"/>
                </a:lnTo>
                <a:lnTo>
                  <a:pt x="2137721" y="9329"/>
                </a:lnTo>
                <a:lnTo>
                  <a:pt x="2158950" y="7631"/>
                </a:lnTo>
                <a:lnTo>
                  <a:pt x="2188854" y="6675"/>
                </a:lnTo>
                <a:lnTo>
                  <a:pt x="2213707" y="6391"/>
                </a:lnTo>
                <a:lnTo>
                  <a:pt x="2241067" y="6296"/>
                </a:lnTo>
                <a:lnTo>
                  <a:pt x="2267398" y="6274"/>
                </a:lnTo>
                <a:lnTo>
                  <a:pt x="2269365" y="5568"/>
                </a:lnTo>
                <a:lnTo>
                  <a:pt x="2270677" y="4391"/>
                </a:lnTo>
                <a:lnTo>
                  <a:pt x="2273254" y="0"/>
                </a:lnTo>
                <a:lnTo>
                  <a:pt x="2273286" y="3316"/>
                </a:lnTo>
                <a:lnTo>
                  <a:pt x="2256706" y="34228"/>
                </a:lnTo>
                <a:lnTo>
                  <a:pt x="2247900" y="5707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55" name="SMARTInkShape-Group1194"/>
          <p:cNvGrpSpPr/>
          <p:nvPr/>
        </p:nvGrpSpPr>
        <p:grpSpPr>
          <a:xfrm>
            <a:off x="4562167" y="3534587"/>
            <a:ext cx="746825" cy="527639"/>
            <a:chOff x="4562167" y="3534587"/>
            <a:chExt cx="746825" cy="527639"/>
          </a:xfrm>
        </p:grpSpPr>
        <p:sp>
          <p:nvSpPr>
            <p:cNvPr id="443" name="SMARTInkShape-5741"/>
            <p:cNvSpPr/>
            <p:nvPr>
              <p:custDataLst>
                <p:tags r:id="rId58"/>
              </p:custDataLst>
            </p:nvPr>
          </p:nvSpPr>
          <p:spPr>
            <a:xfrm>
              <a:off x="5197934" y="3727450"/>
              <a:ext cx="111058" cy="130876"/>
            </a:xfrm>
            <a:custGeom>
              <a:avLst/>
              <a:gdLst/>
              <a:ahLst/>
              <a:cxnLst/>
              <a:rect l="0" t="0" r="0" b="0"/>
              <a:pathLst>
                <a:path w="111058" h="130876">
                  <a:moveTo>
                    <a:pt x="47166" y="12700"/>
                  </a:moveTo>
                  <a:lnTo>
                    <a:pt x="47166" y="12700"/>
                  </a:lnTo>
                  <a:lnTo>
                    <a:pt x="43795" y="12700"/>
                  </a:lnTo>
                  <a:lnTo>
                    <a:pt x="31585" y="22813"/>
                  </a:lnTo>
                  <a:lnTo>
                    <a:pt x="11191" y="49328"/>
                  </a:lnTo>
                  <a:lnTo>
                    <a:pt x="2955" y="70136"/>
                  </a:lnTo>
                  <a:lnTo>
                    <a:pt x="0" y="90439"/>
                  </a:lnTo>
                  <a:lnTo>
                    <a:pt x="1038" y="108869"/>
                  </a:lnTo>
                  <a:lnTo>
                    <a:pt x="4420" y="115618"/>
                  </a:lnTo>
                  <a:lnTo>
                    <a:pt x="15703" y="124999"/>
                  </a:lnTo>
                  <a:lnTo>
                    <a:pt x="37922" y="130875"/>
                  </a:lnTo>
                  <a:lnTo>
                    <a:pt x="54111" y="128487"/>
                  </a:lnTo>
                  <a:lnTo>
                    <a:pt x="84129" y="115456"/>
                  </a:lnTo>
                  <a:lnTo>
                    <a:pt x="95579" y="103760"/>
                  </a:lnTo>
                  <a:lnTo>
                    <a:pt x="104666" y="88449"/>
                  </a:lnTo>
                  <a:lnTo>
                    <a:pt x="111057" y="69884"/>
                  </a:lnTo>
                  <a:lnTo>
                    <a:pt x="110606" y="49874"/>
                  </a:lnTo>
                  <a:lnTo>
                    <a:pt x="104994" y="30633"/>
                  </a:lnTo>
                  <a:lnTo>
                    <a:pt x="95444" y="15026"/>
                  </a:lnTo>
                  <a:lnTo>
                    <a:pt x="86026" y="6678"/>
                  </a:lnTo>
                  <a:lnTo>
                    <a:pt x="7256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4" name="SMARTInkShape-5742"/>
            <p:cNvSpPr/>
            <p:nvPr>
              <p:custDataLst>
                <p:tags r:id="rId59"/>
              </p:custDataLst>
            </p:nvPr>
          </p:nvSpPr>
          <p:spPr>
            <a:xfrm>
              <a:off x="5029200" y="38290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33613" y="6176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5" name="SMARTInkShape-5743"/>
            <p:cNvSpPr/>
            <p:nvPr>
              <p:custDataLst>
                <p:tags r:id="rId60"/>
              </p:custDataLst>
            </p:nvPr>
          </p:nvSpPr>
          <p:spPr>
            <a:xfrm>
              <a:off x="5010150" y="37973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26732" y="6350"/>
                  </a:lnTo>
                  <a:lnTo>
                    <a:pt x="51063" y="4469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6" name="SMARTInkShape-5744"/>
            <p:cNvSpPr/>
            <p:nvPr>
              <p:custDataLst>
                <p:tags r:id="rId61"/>
              </p:custDataLst>
            </p:nvPr>
          </p:nvSpPr>
          <p:spPr>
            <a:xfrm>
              <a:off x="4819650" y="40068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28562" y="6350"/>
                  </a:lnTo>
                  <a:lnTo>
                    <a:pt x="56520" y="2979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7" name="SMARTInkShape-5745"/>
            <p:cNvSpPr/>
            <p:nvPr>
              <p:custDataLst>
                <p:tags r:id="rId62"/>
              </p:custDataLst>
            </p:nvPr>
          </p:nvSpPr>
          <p:spPr>
            <a:xfrm>
              <a:off x="4845050" y="3937000"/>
              <a:ext cx="57151" cy="38101"/>
            </a:xfrm>
            <a:custGeom>
              <a:avLst/>
              <a:gdLst/>
              <a:ahLst/>
              <a:cxnLst/>
              <a:rect l="0" t="0" r="0" b="0"/>
              <a:pathLst>
                <a:path w="57151" h="38101">
                  <a:moveTo>
                    <a:pt x="0" y="0"/>
                  </a:moveTo>
                  <a:lnTo>
                    <a:pt x="0" y="0"/>
                  </a:lnTo>
                  <a:lnTo>
                    <a:pt x="8838" y="17676"/>
                  </a:lnTo>
                  <a:lnTo>
                    <a:pt x="18510" y="23849"/>
                  </a:lnTo>
                  <a:lnTo>
                    <a:pt x="48613" y="35073"/>
                  </a:lnTo>
                  <a:lnTo>
                    <a:pt x="5715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8" name="SMARTInkShape-5746"/>
            <p:cNvSpPr/>
            <p:nvPr>
              <p:custDataLst>
                <p:tags r:id="rId63"/>
              </p:custDataLst>
            </p:nvPr>
          </p:nvSpPr>
          <p:spPr>
            <a:xfrm>
              <a:off x="4851423" y="3968750"/>
              <a:ext cx="6328" cy="93476"/>
            </a:xfrm>
            <a:custGeom>
              <a:avLst/>
              <a:gdLst/>
              <a:ahLst/>
              <a:cxnLst/>
              <a:rect l="0" t="0" r="0" b="0"/>
              <a:pathLst>
                <a:path w="6328" h="93476">
                  <a:moveTo>
                    <a:pt x="6327" y="0"/>
                  </a:moveTo>
                  <a:lnTo>
                    <a:pt x="6327" y="0"/>
                  </a:lnTo>
                  <a:lnTo>
                    <a:pt x="5622" y="6481"/>
                  </a:lnTo>
                  <a:lnTo>
                    <a:pt x="1301" y="30443"/>
                  </a:lnTo>
                  <a:lnTo>
                    <a:pt x="238" y="61987"/>
                  </a:lnTo>
                  <a:lnTo>
                    <a:pt x="0" y="89258"/>
                  </a:lnTo>
                  <a:lnTo>
                    <a:pt x="698" y="91255"/>
                  </a:lnTo>
                  <a:lnTo>
                    <a:pt x="1868" y="92587"/>
                  </a:lnTo>
                  <a:lnTo>
                    <a:pt x="3354" y="93475"/>
                  </a:lnTo>
                  <a:lnTo>
                    <a:pt x="4345" y="92655"/>
                  </a:lnTo>
                  <a:lnTo>
                    <a:pt x="6327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9" name="SMARTInkShape-5747"/>
            <p:cNvSpPr/>
            <p:nvPr>
              <p:custDataLst>
                <p:tags r:id="rId64"/>
              </p:custDataLst>
            </p:nvPr>
          </p:nvSpPr>
          <p:spPr>
            <a:xfrm>
              <a:off x="4688393" y="3911600"/>
              <a:ext cx="98667" cy="105900"/>
            </a:xfrm>
            <a:custGeom>
              <a:avLst/>
              <a:gdLst/>
              <a:ahLst/>
              <a:cxnLst/>
              <a:rect l="0" t="0" r="0" b="0"/>
              <a:pathLst>
                <a:path w="98667" h="105900">
                  <a:moveTo>
                    <a:pt x="16957" y="38100"/>
                  </a:moveTo>
                  <a:lnTo>
                    <a:pt x="16957" y="38100"/>
                  </a:lnTo>
                  <a:lnTo>
                    <a:pt x="20616" y="34441"/>
                  </a:lnTo>
                  <a:lnTo>
                    <a:pt x="19053" y="36004"/>
                  </a:lnTo>
                  <a:lnTo>
                    <a:pt x="8444" y="60428"/>
                  </a:lnTo>
                  <a:lnTo>
                    <a:pt x="1029" y="81640"/>
                  </a:lnTo>
                  <a:lnTo>
                    <a:pt x="0" y="93434"/>
                  </a:lnTo>
                  <a:lnTo>
                    <a:pt x="1894" y="101028"/>
                  </a:lnTo>
                  <a:lnTo>
                    <a:pt x="4093" y="103336"/>
                  </a:lnTo>
                  <a:lnTo>
                    <a:pt x="10298" y="105899"/>
                  </a:lnTo>
                  <a:lnTo>
                    <a:pt x="13929" y="105172"/>
                  </a:lnTo>
                  <a:lnTo>
                    <a:pt x="25781" y="97406"/>
                  </a:lnTo>
                  <a:lnTo>
                    <a:pt x="40546" y="82140"/>
                  </a:lnTo>
                  <a:lnTo>
                    <a:pt x="48229" y="70569"/>
                  </a:lnTo>
                  <a:lnTo>
                    <a:pt x="48388" y="71035"/>
                  </a:lnTo>
                  <a:lnTo>
                    <a:pt x="49318" y="75767"/>
                  </a:lnTo>
                  <a:lnTo>
                    <a:pt x="55596" y="87769"/>
                  </a:lnTo>
                  <a:lnTo>
                    <a:pt x="67001" y="100514"/>
                  </a:lnTo>
                  <a:lnTo>
                    <a:pt x="72830" y="104645"/>
                  </a:lnTo>
                  <a:lnTo>
                    <a:pt x="75373" y="105747"/>
                  </a:lnTo>
                  <a:lnTo>
                    <a:pt x="77773" y="105775"/>
                  </a:lnTo>
                  <a:lnTo>
                    <a:pt x="82322" y="103926"/>
                  </a:lnTo>
                  <a:lnTo>
                    <a:pt x="88849" y="95547"/>
                  </a:lnTo>
                  <a:lnTo>
                    <a:pt x="95251" y="84127"/>
                  </a:lnTo>
                  <a:lnTo>
                    <a:pt x="98666" y="53124"/>
                  </a:lnTo>
                  <a:lnTo>
                    <a:pt x="97847" y="28284"/>
                  </a:lnTo>
                  <a:lnTo>
                    <a:pt x="8680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0" name="SMARTInkShape-5748"/>
            <p:cNvSpPr/>
            <p:nvPr>
              <p:custDataLst>
                <p:tags r:id="rId65"/>
              </p:custDataLst>
            </p:nvPr>
          </p:nvSpPr>
          <p:spPr>
            <a:xfrm>
              <a:off x="4562167" y="3867126"/>
              <a:ext cx="111434" cy="167403"/>
            </a:xfrm>
            <a:custGeom>
              <a:avLst/>
              <a:gdLst/>
              <a:ahLst/>
              <a:cxnLst/>
              <a:rect l="0" t="0" r="0" b="0"/>
              <a:pathLst>
                <a:path w="111434" h="167403">
                  <a:moveTo>
                    <a:pt x="86033" y="88924"/>
                  </a:moveTo>
                  <a:lnTo>
                    <a:pt x="86033" y="88924"/>
                  </a:lnTo>
                  <a:lnTo>
                    <a:pt x="82662" y="82182"/>
                  </a:lnTo>
                  <a:lnTo>
                    <a:pt x="80258" y="80196"/>
                  </a:lnTo>
                  <a:lnTo>
                    <a:pt x="73824" y="77989"/>
                  </a:lnTo>
                  <a:lnTo>
                    <a:pt x="58897" y="76747"/>
                  </a:lnTo>
                  <a:lnTo>
                    <a:pt x="47161" y="80219"/>
                  </a:lnTo>
                  <a:lnTo>
                    <a:pt x="41069" y="83120"/>
                  </a:lnTo>
                  <a:lnTo>
                    <a:pt x="22380" y="104059"/>
                  </a:lnTo>
                  <a:lnTo>
                    <a:pt x="6809" y="129235"/>
                  </a:lnTo>
                  <a:lnTo>
                    <a:pt x="0" y="147827"/>
                  </a:lnTo>
                  <a:lnTo>
                    <a:pt x="289" y="155790"/>
                  </a:lnTo>
                  <a:lnTo>
                    <a:pt x="1354" y="158901"/>
                  </a:lnTo>
                  <a:lnTo>
                    <a:pt x="3474" y="160270"/>
                  </a:lnTo>
                  <a:lnTo>
                    <a:pt x="6300" y="160477"/>
                  </a:lnTo>
                  <a:lnTo>
                    <a:pt x="13907" y="158120"/>
                  </a:lnTo>
                  <a:lnTo>
                    <a:pt x="24344" y="152368"/>
                  </a:lnTo>
                  <a:lnTo>
                    <a:pt x="34156" y="139464"/>
                  </a:lnTo>
                  <a:lnTo>
                    <a:pt x="49496" y="112365"/>
                  </a:lnTo>
                  <a:lnTo>
                    <a:pt x="60622" y="90170"/>
                  </a:lnTo>
                  <a:lnTo>
                    <a:pt x="70270" y="61491"/>
                  </a:lnTo>
                  <a:lnTo>
                    <a:pt x="81144" y="35574"/>
                  </a:lnTo>
                  <a:lnTo>
                    <a:pt x="93521" y="8676"/>
                  </a:lnTo>
                  <a:lnTo>
                    <a:pt x="96417" y="1047"/>
                  </a:lnTo>
                  <a:lnTo>
                    <a:pt x="97189" y="0"/>
                  </a:lnTo>
                  <a:lnTo>
                    <a:pt x="97704" y="8"/>
                  </a:lnTo>
                  <a:lnTo>
                    <a:pt x="87685" y="26780"/>
                  </a:lnTo>
                  <a:lnTo>
                    <a:pt x="77595" y="50956"/>
                  </a:lnTo>
                  <a:lnTo>
                    <a:pt x="67937" y="78164"/>
                  </a:lnTo>
                  <a:lnTo>
                    <a:pt x="60351" y="106014"/>
                  </a:lnTo>
                  <a:lnTo>
                    <a:pt x="56980" y="132503"/>
                  </a:lnTo>
                  <a:lnTo>
                    <a:pt x="59245" y="150861"/>
                  </a:lnTo>
                  <a:lnTo>
                    <a:pt x="61824" y="157732"/>
                  </a:lnTo>
                  <a:lnTo>
                    <a:pt x="65661" y="162313"/>
                  </a:lnTo>
                  <a:lnTo>
                    <a:pt x="75567" y="167402"/>
                  </a:lnTo>
                  <a:lnTo>
                    <a:pt x="81878" y="166643"/>
                  </a:lnTo>
                  <a:lnTo>
                    <a:pt x="111433" y="15242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1" name="SMARTInkShape-5749"/>
            <p:cNvSpPr/>
            <p:nvPr>
              <p:custDataLst>
                <p:tags r:id="rId66"/>
              </p:custDataLst>
            </p:nvPr>
          </p:nvSpPr>
          <p:spPr>
            <a:xfrm>
              <a:off x="4572000" y="3810451"/>
              <a:ext cx="285751" cy="15621"/>
            </a:xfrm>
            <a:custGeom>
              <a:avLst/>
              <a:gdLst/>
              <a:ahLst/>
              <a:cxnLst/>
              <a:rect l="0" t="0" r="0" b="0"/>
              <a:pathLst>
                <a:path w="285751" h="15621">
                  <a:moveTo>
                    <a:pt x="0" y="12249"/>
                  </a:moveTo>
                  <a:lnTo>
                    <a:pt x="0" y="12249"/>
                  </a:lnTo>
                  <a:lnTo>
                    <a:pt x="13484" y="15620"/>
                  </a:lnTo>
                  <a:lnTo>
                    <a:pt x="35156" y="13512"/>
                  </a:lnTo>
                  <a:lnTo>
                    <a:pt x="65014" y="9283"/>
                  </a:lnTo>
                  <a:lnTo>
                    <a:pt x="82854" y="8155"/>
                  </a:lnTo>
                  <a:lnTo>
                    <a:pt x="101802" y="7403"/>
                  </a:lnTo>
                  <a:lnTo>
                    <a:pt x="122196" y="6196"/>
                  </a:lnTo>
                  <a:lnTo>
                    <a:pt x="143553" y="4686"/>
                  </a:lnTo>
                  <a:lnTo>
                    <a:pt x="165552" y="2974"/>
                  </a:lnTo>
                  <a:lnTo>
                    <a:pt x="185157" y="1832"/>
                  </a:lnTo>
                  <a:lnTo>
                    <a:pt x="203166" y="1071"/>
                  </a:lnTo>
                  <a:lnTo>
                    <a:pt x="220111" y="564"/>
                  </a:lnTo>
                  <a:lnTo>
                    <a:pt x="248345" y="0"/>
                  </a:lnTo>
                  <a:lnTo>
                    <a:pt x="274667" y="1564"/>
                  </a:lnTo>
                  <a:lnTo>
                    <a:pt x="285750" y="58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2" name="SMARTInkShape-5750"/>
            <p:cNvSpPr/>
            <p:nvPr>
              <p:custDataLst>
                <p:tags r:id="rId67"/>
              </p:custDataLst>
            </p:nvPr>
          </p:nvSpPr>
          <p:spPr>
            <a:xfrm>
              <a:off x="4775200" y="365125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0"/>
                  </a:moveTo>
                  <a:lnTo>
                    <a:pt x="0" y="0"/>
                  </a:lnTo>
                  <a:lnTo>
                    <a:pt x="26732" y="705"/>
                  </a:lnTo>
                  <a:lnTo>
                    <a:pt x="52945" y="5026"/>
                  </a:lnTo>
                  <a:lnTo>
                    <a:pt x="73073" y="7839"/>
                  </a:lnTo>
                  <a:lnTo>
                    <a:pt x="889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3" name="SMARTInkShape-5751"/>
            <p:cNvSpPr/>
            <p:nvPr>
              <p:custDataLst>
                <p:tags r:id="rId68"/>
              </p:custDataLst>
            </p:nvPr>
          </p:nvSpPr>
          <p:spPr>
            <a:xfrm>
              <a:off x="4770018" y="3534587"/>
              <a:ext cx="83793" cy="180164"/>
            </a:xfrm>
            <a:custGeom>
              <a:avLst/>
              <a:gdLst/>
              <a:ahLst/>
              <a:cxnLst/>
              <a:rect l="0" t="0" r="0" b="0"/>
              <a:pathLst>
                <a:path w="83793" h="180164">
                  <a:moveTo>
                    <a:pt x="62332" y="40463"/>
                  </a:moveTo>
                  <a:lnTo>
                    <a:pt x="62332" y="40463"/>
                  </a:lnTo>
                  <a:lnTo>
                    <a:pt x="65703" y="33721"/>
                  </a:lnTo>
                  <a:lnTo>
                    <a:pt x="65991" y="31735"/>
                  </a:lnTo>
                  <a:lnTo>
                    <a:pt x="65477" y="30411"/>
                  </a:lnTo>
                  <a:lnTo>
                    <a:pt x="64428" y="29528"/>
                  </a:lnTo>
                  <a:lnTo>
                    <a:pt x="46832" y="54870"/>
                  </a:lnTo>
                  <a:lnTo>
                    <a:pt x="32630" y="78851"/>
                  </a:lnTo>
                  <a:lnTo>
                    <a:pt x="18792" y="104091"/>
                  </a:lnTo>
                  <a:lnTo>
                    <a:pt x="7703" y="128009"/>
                  </a:lnTo>
                  <a:lnTo>
                    <a:pt x="1460" y="155224"/>
                  </a:lnTo>
                  <a:lnTo>
                    <a:pt x="0" y="165081"/>
                  </a:lnTo>
                  <a:lnTo>
                    <a:pt x="1022" y="166580"/>
                  </a:lnTo>
                  <a:lnTo>
                    <a:pt x="3114" y="166169"/>
                  </a:lnTo>
                  <a:lnTo>
                    <a:pt x="5920" y="164483"/>
                  </a:lnTo>
                  <a:lnTo>
                    <a:pt x="25632" y="140089"/>
                  </a:lnTo>
                  <a:lnTo>
                    <a:pt x="37554" y="119314"/>
                  </a:lnTo>
                  <a:lnTo>
                    <a:pt x="48027" y="92206"/>
                  </a:lnTo>
                  <a:lnTo>
                    <a:pt x="57385" y="62049"/>
                  </a:lnTo>
                  <a:lnTo>
                    <a:pt x="66248" y="32182"/>
                  </a:lnTo>
                  <a:lnTo>
                    <a:pt x="75801" y="4456"/>
                  </a:lnTo>
                  <a:lnTo>
                    <a:pt x="78367" y="936"/>
                  </a:lnTo>
                  <a:lnTo>
                    <a:pt x="80782" y="0"/>
                  </a:lnTo>
                  <a:lnTo>
                    <a:pt x="83099" y="788"/>
                  </a:lnTo>
                  <a:lnTo>
                    <a:pt x="83792" y="12952"/>
                  </a:lnTo>
                  <a:lnTo>
                    <a:pt x="81042" y="33175"/>
                  </a:lnTo>
                  <a:lnTo>
                    <a:pt x="75116" y="58625"/>
                  </a:lnTo>
                  <a:lnTo>
                    <a:pt x="69660" y="86400"/>
                  </a:lnTo>
                  <a:lnTo>
                    <a:pt x="65589" y="113090"/>
                  </a:lnTo>
                  <a:lnTo>
                    <a:pt x="64002" y="143278"/>
                  </a:lnTo>
                  <a:lnTo>
                    <a:pt x="67926" y="172744"/>
                  </a:lnTo>
                  <a:lnTo>
                    <a:pt x="68682" y="18016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4" name="SMARTInkShape-5752"/>
            <p:cNvSpPr/>
            <p:nvPr>
              <p:custDataLst>
                <p:tags r:id="rId69"/>
              </p:custDataLst>
            </p:nvPr>
          </p:nvSpPr>
          <p:spPr>
            <a:xfrm>
              <a:off x="4580083" y="3561390"/>
              <a:ext cx="137968" cy="203799"/>
            </a:xfrm>
            <a:custGeom>
              <a:avLst/>
              <a:gdLst/>
              <a:ahLst/>
              <a:cxnLst/>
              <a:rect l="0" t="0" r="0" b="0"/>
              <a:pathLst>
                <a:path w="137968" h="203799">
                  <a:moveTo>
                    <a:pt x="106217" y="108910"/>
                  </a:moveTo>
                  <a:lnTo>
                    <a:pt x="106217" y="108910"/>
                  </a:lnTo>
                  <a:lnTo>
                    <a:pt x="106217" y="102168"/>
                  </a:lnTo>
                  <a:lnTo>
                    <a:pt x="104100" y="99476"/>
                  </a:lnTo>
                  <a:lnTo>
                    <a:pt x="83073" y="87895"/>
                  </a:lnTo>
                  <a:lnTo>
                    <a:pt x="72647" y="87340"/>
                  </a:lnTo>
                  <a:lnTo>
                    <a:pt x="60958" y="90151"/>
                  </a:lnTo>
                  <a:lnTo>
                    <a:pt x="48707" y="96104"/>
                  </a:lnTo>
                  <a:lnTo>
                    <a:pt x="29910" y="114131"/>
                  </a:lnTo>
                  <a:lnTo>
                    <a:pt x="10371" y="145506"/>
                  </a:lnTo>
                  <a:lnTo>
                    <a:pt x="867" y="175118"/>
                  </a:lnTo>
                  <a:lnTo>
                    <a:pt x="0" y="180565"/>
                  </a:lnTo>
                  <a:lnTo>
                    <a:pt x="1539" y="184197"/>
                  </a:lnTo>
                  <a:lnTo>
                    <a:pt x="4682" y="186618"/>
                  </a:lnTo>
                  <a:lnTo>
                    <a:pt x="8893" y="188232"/>
                  </a:lnTo>
                  <a:lnTo>
                    <a:pt x="17336" y="188144"/>
                  </a:lnTo>
                  <a:lnTo>
                    <a:pt x="21563" y="187132"/>
                  </a:lnTo>
                  <a:lnTo>
                    <a:pt x="30022" y="180364"/>
                  </a:lnTo>
                  <a:lnTo>
                    <a:pt x="53693" y="152031"/>
                  </a:lnTo>
                  <a:lnTo>
                    <a:pt x="70585" y="122705"/>
                  </a:lnTo>
                  <a:lnTo>
                    <a:pt x="78151" y="98343"/>
                  </a:lnTo>
                  <a:lnTo>
                    <a:pt x="84571" y="71758"/>
                  </a:lnTo>
                  <a:lnTo>
                    <a:pt x="92128" y="45831"/>
                  </a:lnTo>
                  <a:lnTo>
                    <a:pt x="100945" y="17548"/>
                  </a:lnTo>
                  <a:lnTo>
                    <a:pt x="108834" y="578"/>
                  </a:lnTo>
                  <a:lnTo>
                    <a:pt x="108667" y="0"/>
                  </a:lnTo>
                  <a:lnTo>
                    <a:pt x="107850" y="320"/>
                  </a:lnTo>
                  <a:lnTo>
                    <a:pt x="92037" y="28298"/>
                  </a:lnTo>
                  <a:lnTo>
                    <a:pt x="83217" y="55208"/>
                  </a:lnTo>
                  <a:lnTo>
                    <a:pt x="72711" y="85983"/>
                  </a:lnTo>
                  <a:lnTo>
                    <a:pt x="66947" y="102092"/>
                  </a:lnTo>
                  <a:lnTo>
                    <a:pt x="62423" y="133161"/>
                  </a:lnTo>
                  <a:lnTo>
                    <a:pt x="63470" y="160610"/>
                  </a:lnTo>
                  <a:lnTo>
                    <a:pt x="71992" y="187258"/>
                  </a:lnTo>
                  <a:lnTo>
                    <a:pt x="79482" y="199235"/>
                  </a:lnTo>
                  <a:lnTo>
                    <a:pt x="84866" y="202288"/>
                  </a:lnTo>
                  <a:lnTo>
                    <a:pt x="98374" y="203798"/>
                  </a:lnTo>
                  <a:lnTo>
                    <a:pt x="113785" y="198355"/>
                  </a:lnTo>
                  <a:lnTo>
                    <a:pt x="137967" y="1851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56" name="SMARTInkShape-5753"/>
          <p:cNvSpPr/>
          <p:nvPr>
            <p:custDataLst>
              <p:tags r:id="rId4"/>
            </p:custDataLst>
          </p:nvPr>
        </p:nvSpPr>
        <p:spPr>
          <a:xfrm>
            <a:off x="5664200" y="3784879"/>
            <a:ext cx="201858" cy="87685"/>
          </a:xfrm>
          <a:custGeom>
            <a:avLst/>
            <a:gdLst/>
            <a:ahLst/>
            <a:cxnLst/>
            <a:rect l="0" t="0" r="0" b="0"/>
            <a:pathLst>
              <a:path w="201858" h="87685">
                <a:moveTo>
                  <a:pt x="0" y="75921"/>
                </a:moveTo>
                <a:lnTo>
                  <a:pt x="0" y="75921"/>
                </a:lnTo>
                <a:lnTo>
                  <a:pt x="705" y="65076"/>
                </a:lnTo>
                <a:lnTo>
                  <a:pt x="8838" y="37229"/>
                </a:lnTo>
                <a:lnTo>
                  <a:pt x="18297" y="21967"/>
                </a:lnTo>
                <a:lnTo>
                  <a:pt x="27888" y="16663"/>
                </a:lnTo>
                <a:lnTo>
                  <a:pt x="33409" y="15249"/>
                </a:lnTo>
                <a:lnTo>
                  <a:pt x="38500" y="15718"/>
                </a:lnTo>
                <a:lnTo>
                  <a:pt x="47920" y="20001"/>
                </a:lnTo>
                <a:lnTo>
                  <a:pt x="70535" y="44388"/>
                </a:lnTo>
                <a:lnTo>
                  <a:pt x="91622" y="72619"/>
                </a:lnTo>
                <a:lnTo>
                  <a:pt x="97871" y="81509"/>
                </a:lnTo>
                <a:lnTo>
                  <a:pt x="106483" y="87684"/>
                </a:lnTo>
                <a:lnTo>
                  <a:pt x="106972" y="87291"/>
                </a:lnTo>
                <a:lnTo>
                  <a:pt x="107515" y="84972"/>
                </a:lnTo>
                <a:lnTo>
                  <a:pt x="102089" y="66890"/>
                </a:lnTo>
                <a:lnTo>
                  <a:pt x="88161" y="38755"/>
                </a:lnTo>
                <a:lnTo>
                  <a:pt x="72223" y="13618"/>
                </a:lnTo>
                <a:lnTo>
                  <a:pt x="71433" y="11102"/>
                </a:lnTo>
                <a:lnTo>
                  <a:pt x="71611" y="9425"/>
                </a:lnTo>
                <a:lnTo>
                  <a:pt x="72435" y="8307"/>
                </a:lnTo>
                <a:lnTo>
                  <a:pt x="73690" y="7562"/>
                </a:lnTo>
                <a:lnTo>
                  <a:pt x="78847" y="8615"/>
                </a:lnTo>
                <a:lnTo>
                  <a:pt x="82198" y="9884"/>
                </a:lnTo>
                <a:lnTo>
                  <a:pt x="109265" y="7555"/>
                </a:lnTo>
                <a:lnTo>
                  <a:pt x="130408" y="6731"/>
                </a:lnTo>
                <a:lnTo>
                  <a:pt x="152033" y="4483"/>
                </a:lnTo>
                <a:lnTo>
                  <a:pt x="180278" y="1132"/>
                </a:lnTo>
                <a:lnTo>
                  <a:pt x="198672" y="0"/>
                </a:lnTo>
                <a:lnTo>
                  <a:pt x="200182" y="2023"/>
                </a:lnTo>
                <a:lnTo>
                  <a:pt x="201857" y="9917"/>
                </a:lnTo>
                <a:lnTo>
                  <a:pt x="198841" y="20480"/>
                </a:lnTo>
                <a:lnTo>
                  <a:pt x="187327" y="38327"/>
                </a:lnTo>
                <a:lnTo>
                  <a:pt x="169177" y="59499"/>
                </a:lnTo>
                <a:lnTo>
                  <a:pt x="165100" y="6957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59" name="SMARTInkShape-Group1196"/>
          <p:cNvGrpSpPr/>
          <p:nvPr/>
        </p:nvGrpSpPr>
        <p:grpSpPr>
          <a:xfrm>
            <a:off x="6033110" y="3699839"/>
            <a:ext cx="132741" cy="211762"/>
            <a:chOff x="6033110" y="3699839"/>
            <a:chExt cx="132741" cy="211762"/>
          </a:xfrm>
        </p:grpSpPr>
        <p:sp>
          <p:nvSpPr>
            <p:cNvPr id="457" name="SMARTInkShape-5754"/>
            <p:cNvSpPr/>
            <p:nvPr>
              <p:custDataLst>
                <p:tags r:id="rId56"/>
              </p:custDataLst>
            </p:nvPr>
          </p:nvSpPr>
          <p:spPr>
            <a:xfrm>
              <a:off x="6045200" y="3816350"/>
              <a:ext cx="120651" cy="19051"/>
            </a:xfrm>
            <a:custGeom>
              <a:avLst/>
              <a:gdLst/>
              <a:ahLst/>
              <a:cxnLst/>
              <a:rect l="0" t="0" r="0" b="0"/>
              <a:pathLst>
                <a:path w="120651" h="19051">
                  <a:moveTo>
                    <a:pt x="0" y="0"/>
                  </a:moveTo>
                  <a:lnTo>
                    <a:pt x="0" y="0"/>
                  </a:lnTo>
                  <a:lnTo>
                    <a:pt x="6741" y="0"/>
                  </a:lnTo>
                  <a:lnTo>
                    <a:pt x="31801" y="8728"/>
                  </a:lnTo>
                  <a:lnTo>
                    <a:pt x="56381" y="12229"/>
                  </a:lnTo>
                  <a:lnTo>
                    <a:pt x="84987" y="16715"/>
                  </a:lnTo>
                  <a:lnTo>
                    <a:pt x="1206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8" name="SMARTInkShape-5755"/>
            <p:cNvSpPr/>
            <p:nvPr>
              <p:custDataLst>
                <p:tags r:id="rId57"/>
              </p:custDataLst>
            </p:nvPr>
          </p:nvSpPr>
          <p:spPr>
            <a:xfrm>
              <a:off x="6033110" y="3699839"/>
              <a:ext cx="120041" cy="211762"/>
            </a:xfrm>
            <a:custGeom>
              <a:avLst/>
              <a:gdLst/>
              <a:ahLst/>
              <a:cxnLst/>
              <a:rect l="0" t="0" r="0" b="0"/>
              <a:pathLst>
                <a:path w="120041" h="211762">
                  <a:moveTo>
                    <a:pt x="81940" y="46661"/>
                  </a:moveTo>
                  <a:lnTo>
                    <a:pt x="81940" y="46661"/>
                  </a:lnTo>
                  <a:lnTo>
                    <a:pt x="71095" y="59622"/>
                  </a:lnTo>
                  <a:lnTo>
                    <a:pt x="54503" y="88601"/>
                  </a:lnTo>
                  <a:lnTo>
                    <a:pt x="39877" y="111868"/>
                  </a:lnTo>
                  <a:lnTo>
                    <a:pt x="25851" y="134438"/>
                  </a:lnTo>
                  <a:lnTo>
                    <a:pt x="9818" y="161334"/>
                  </a:lnTo>
                  <a:lnTo>
                    <a:pt x="763" y="180504"/>
                  </a:lnTo>
                  <a:lnTo>
                    <a:pt x="305" y="179634"/>
                  </a:lnTo>
                  <a:lnTo>
                    <a:pt x="0" y="177643"/>
                  </a:lnTo>
                  <a:lnTo>
                    <a:pt x="14719" y="152053"/>
                  </a:lnTo>
                  <a:lnTo>
                    <a:pt x="25959" y="128544"/>
                  </a:lnTo>
                  <a:lnTo>
                    <a:pt x="38009" y="97870"/>
                  </a:lnTo>
                  <a:lnTo>
                    <a:pt x="44186" y="80800"/>
                  </a:lnTo>
                  <a:lnTo>
                    <a:pt x="50421" y="64482"/>
                  </a:lnTo>
                  <a:lnTo>
                    <a:pt x="62992" y="33179"/>
                  </a:lnTo>
                  <a:lnTo>
                    <a:pt x="78599" y="4645"/>
                  </a:lnTo>
                  <a:lnTo>
                    <a:pt x="82535" y="1011"/>
                  </a:lnTo>
                  <a:lnTo>
                    <a:pt x="85865" y="0"/>
                  </a:lnTo>
                  <a:lnTo>
                    <a:pt x="88790" y="737"/>
                  </a:lnTo>
                  <a:lnTo>
                    <a:pt x="92039" y="12845"/>
                  </a:lnTo>
                  <a:lnTo>
                    <a:pt x="95752" y="43462"/>
                  </a:lnTo>
                  <a:lnTo>
                    <a:pt x="98661" y="68522"/>
                  </a:lnTo>
                  <a:lnTo>
                    <a:pt x="99955" y="98475"/>
                  </a:lnTo>
                  <a:lnTo>
                    <a:pt x="100530" y="128721"/>
                  </a:lnTo>
                  <a:lnTo>
                    <a:pt x="101491" y="156510"/>
                  </a:lnTo>
                  <a:lnTo>
                    <a:pt x="105999" y="186610"/>
                  </a:lnTo>
                  <a:lnTo>
                    <a:pt x="111803" y="203682"/>
                  </a:lnTo>
                  <a:lnTo>
                    <a:pt x="120040" y="2117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4" name="SMARTInkShape-Group1197"/>
          <p:cNvGrpSpPr/>
          <p:nvPr/>
        </p:nvGrpSpPr>
        <p:grpSpPr>
          <a:xfrm>
            <a:off x="6235700" y="3873500"/>
            <a:ext cx="266701" cy="111037"/>
            <a:chOff x="6235700" y="3873500"/>
            <a:chExt cx="266701" cy="111037"/>
          </a:xfrm>
        </p:grpSpPr>
        <p:sp>
          <p:nvSpPr>
            <p:cNvPr id="460" name="SMARTInkShape-5756"/>
            <p:cNvSpPr/>
            <p:nvPr>
              <p:custDataLst>
                <p:tags r:id="rId52"/>
              </p:custDataLst>
            </p:nvPr>
          </p:nvSpPr>
          <p:spPr>
            <a:xfrm>
              <a:off x="6438900" y="3873500"/>
              <a:ext cx="63501" cy="78881"/>
            </a:xfrm>
            <a:custGeom>
              <a:avLst/>
              <a:gdLst/>
              <a:ahLst/>
              <a:cxnLst/>
              <a:rect l="0" t="0" r="0" b="0"/>
              <a:pathLst>
                <a:path w="63501" h="78881">
                  <a:moveTo>
                    <a:pt x="0" y="0"/>
                  </a:moveTo>
                  <a:lnTo>
                    <a:pt x="0" y="0"/>
                  </a:lnTo>
                  <a:lnTo>
                    <a:pt x="706" y="6481"/>
                  </a:lnTo>
                  <a:lnTo>
                    <a:pt x="5468" y="32603"/>
                  </a:lnTo>
                  <a:lnTo>
                    <a:pt x="12831" y="51053"/>
                  </a:lnTo>
                  <a:lnTo>
                    <a:pt x="20048" y="59849"/>
                  </a:lnTo>
                  <a:lnTo>
                    <a:pt x="48742" y="78103"/>
                  </a:lnTo>
                  <a:lnTo>
                    <a:pt x="52250" y="78880"/>
                  </a:lnTo>
                  <a:lnTo>
                    <a:pt x="55294" y="78692"/>
                  </a:lnTo>
                  <a:lnTo>
                    <a:pt x="58030" y="77862"/>
                  </a:lnTo>
                  <a:lnTo>
                    <a:pt x="59853" y="76602"/>
                  </a:lnTo>
                  <a:lnTo>
                    <a:pt x="61068" y="75057"/>
                  </a:lnTo>
                  <a:lnTo>
                    <a:pt x="635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1" name="SMARTInkShape-5757"/>
            <p:cNvSpPr/>
            <p:nvPr>
              <p:custDataLst>
                <p:tags r:id="rId53"/>
              </p:custDataLst>
            </p:nvPr>
          </p:nvSpPr>
          <p:spPr>
            <a:xfrm>
              <a:off x="6434315" y="3905250"/>
              <a:ext cx="55386" cy="57151"/>
            </a:xfrm>
            <a:custGeom>
              <a:avLst/>
              <a:gdLst/>
              <a:ahLst/>
              <a:cxnLst/>
              <a:rect l="0" t="0" r="0" b="0"/>
              <a:pathLst>
                <a:path w="55386" h="57151">
                  <a:moveTo>
                    <a:pt x="10935" y="57150"/>
                  </a:moveTo>
                  <a:lnTo>
                    <a:pt x="10935" y="57150"/>
                  </a:lnTo>
                  <a:lnTo>
                    <a:pt x="4193" y="57150"/>
                  </a:lnTo>
                  <a:lnTo>
                    <a:pt x="2207" y="56444"/>
                  </a:lnTo>
                  <a:lnTo>
                    <a:pt x="883" y="55268"/>
                  </a:lnTo>
                  <a:lnTo>
                    <a:pt x="0" y="53779"/>
                  </a:lnTo>
                  <a:lnTo>
                    <a:pt x="117" y="52080"/>
                  </a:lnTo>
                  <a:lnTo>
                    <a:pt x="2129" y="48312"/>
                  </a:lnTo>
                  <a:lnTo>
                    <a:pt x="31866" y="23014"/>
                  </a:lnTo>
                  <a:lnTo>
                    <a:pt x="5538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2" name="SMARTInkShape-5758"/>
            <p:cNvSpPr/>
            <p:nvPr>
              <p:custDataLst>
                <p:tags r:id="rId54"/>
              </p:custDataLst>
            </p:nvPr>
          </p:nvSpPr>
          <p:spPr>
            <a:xfrm>
              <a:off x="6369312" y="3887822"/>
              <a:ext cx="56889" cy="60370"/>
            </a:xfrm>
            <a:custGeom>
              <a:avLst/>
              <a:gdLst/>
              <a:ahLst/>
              <a:cxnLst/>
              <a:rect l="0" t="0" r="0" b="0"/>
              <a:pathLst>
                <a:path w="56889" h="60370">
                  <a:moveTo>
                    <a:pt x="25138" y="11078"/>
                  </a:moveTo>
                  <a:lnTo>
                    <a:pt x="25138" y="11078"/>
                  </a:lnTo>
                  <a:lnTo>
                    <a:pt x="21767" y="11078"/>
                  </a:lnTo>
                  <a:lnTo>
                    <a:pt x="18231" y="9197"/>
                  </a:lnTo>
                  <a:lnTo>
                    <a:pt x="13582" y="5611"/>
                  </a:lnTo>
                  <a:lnTo>
                    <a:pt x="12495" y="6022"/>
                  </a:lnTo>
                  <a:lnTo>
                    <a:pt x="9406" y="8360"/>
                  </a:lnTo>
                  <a:lnTo>
                    <a:pt x="7563" y="11752"/>
                  </a:lnTo>
                  <a:lnTo>
                    <a:pt x="6217" y="23837"/>
                  </a:lnTo>
                  <a:lnTo>
                    <a:pt x="6096" y="33131"/>
                  </a:lnTo>
                  <a:lnTo>
                    <a:pt x="4209" y="36872"/>
                  </a:lnTo>
                  <a:lnTo>
                    <a:pt x="2719" y="38857"/>
                  </a:lnTo>
                  <a:lnTo>
                    <a:pt x="1063" y="44826"/>
                  </a:lnTo>
                  <a:lnTo>
                    <a:pt x="0" y="56785"/>
                  </a:lnTo>
                  <a:lnTo>
                    <a:pt x="619" y="58482"/>
                  </a:lnTo>
                  <a:lnTo>
                    <a:pt x="1736" y="59615"/>
                  </a:lnTo>
                  <a:lnTo>
                    <a:pt x="3187" y="60369"/>
                  </a:lnTo>
                  <a:lnTo>
                    <a:pt x="4859" y="60166"/>
                  </a:lnTo>
                  <a:lnTo>
                    <a:pt x="8599" y="58060"/>
                  </a:lnTo>
                  <a:lnTo>
                    <a:pt x="21113" y="45889"/>
                  </a:lnTo>
                  <a:lnTo>
                    <a:pt x="26407" y="38074"/>
                  </a:lnTo>
                  <a:lnTo>
                    <a:pt x="29982" y="25740"/>
                  </a:lnTo>
                  <a:lnTo>
                    <a:pt x="31042" y="13149"/>
                  </a:lnTo>
                  <a:lnTo>
                    <a:pt x="29408" y="6589"/>
                  </a:lnTo>
                  <a:lnTo>
                    <a:pt x="25981" y="0"/>
                  </a:lnTo>
                  <a:lnTo>
                    <a:pt x="25700" y="165"/>
                  </a:lnTo>
                  <a:lnTo>
                    <a:pt x="25160" y="22185"/>
                  </a:lnTo>
                  <a:lnTo>
                    <a:pt x="30212" y="42356"/>
                  </a:lnTo>
                  <a:lnTo>
                    <a:pt x="33978" y="49204"/>
                  </a:lnTo>
                  <a:lnTo>
                    <a:pt x="43437" y="57025"/>
                  </a:lnTo>
                  <a:lnTo>
                    <a:pt x="46509" y="57937"/>
                  </a:lnTo>
                  <a:lnTo>
                    <a:pt x="49263" y="57839"/>
                  </a:lnTo>
                  <a:lnTo>
                    <a:pt x="56888" y="555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3" name="SMARTInkShape-5759"/>
            <p:cNvSpPr/>
            <p:nvPr>
              <p:custDataLst>
                <p:tags r:id="rId55"/>
              </p:custDataLst>
            </p:nvPr>
          </p:nvSpPr>
          <p:spPr>
            <a:xfrm>
              <a:off x="6235700" y="3894215"/>
              <a:ext cx="95251" cy="90322"/>
            </a:xfrm>
            <a:custGeom>
              <a:avLst/>
              <a:gdLst/>
              <a:ahLst/>
              <a:cxnLst/>
              <a:rect l="0" t="0" r="0" b="0"/>
              <a:pathLst>
                <a:path w="95251" h="90322">
                  <a:moveTo>
                    <a:pt x="0" y="17385"/>
                  </a:moveTo>
                  <a:lnTo>
                    <a:pt x="0" y="17385"/>
                  </a:lnTo>
                  <a:lnTo>
                    <a:pt x="5467" y="6450"/>
                  </a:lnTo>
                  <a:lnTo>
                    <a:pt x="6272" y="38097"/>
                  </a:lnTo>
                  <a:lnTo>
                    <a:pt x="6327" y="63817"/>
                  </a:lnTo>
                  <a:lnTo>
                    <a:pt x="7051" y="86241"/>
                  </a:lnTo>
                  <a:lnTo>
                    <a:pt x="8228" y="88689"/>
                  </a:lnTo>
                  <a:lnTo>
                    <a:pt x="9720" y="90321"/>
                  </a:lnTo>
                  <a:lnTo>
                    <a:pt x="11418" y="89998"/>
                  </a:lnTo>
                  <a:lnTo>
                    <a:pt x="15187" y="85876"/>
                  </a:lnTo>
                  <a:lnTo>
                    <a:pt x="27330" y="57057"/>
                  </a:lnTo>
                  <a:lnTo>
                    <a:pt x="34909" y="32432"/>
                  </a:lnTo>
                  <a:lnTo>
                    <a:pt x="43381" y="1353"/>
                  </a:lnTo>
                  <a:lnTo>
                    <a:pt x="43737" y="1052"/>
                  </a:lnTo>
                  <a:lnTo>
                    <a:pt x="43974" y="1557"/>
                  </a:lnTo>
                  <a:lnTo>
                    <a:pt x="44944" y="4706"/>
                  </a:lnTo>
                  <a:lnTo>
                    <a:pt x="48751" y="15118"/>
                  </a:lnTo>
                  <a:lnTo>
                    <a:pt x="51326" y="39354"/>
                  </a:lnTo>
                  <a:lnTo>
                    <a:pt x="54091" y="44317"/>
                  </a:lnTo>
                  <a:lnTo>
                    <a:pt x="55111" y="45218"/>
                  </a:lnTo>
                  <a:lnTo>
                    <a:pt x="55790" y="45112"/>
                  </a:lnTo>
                  <a:lnTo>
                    <a:pt x="56244" y="44336"/>
                  </a:lnTo>
                  <a:lnTo>
                    <a:pt x="63624" y="39874"/>
                  </a:lnTo>
                  <a:lnTo>
                    <a:pt x="68964" y="32319"/>
                  </a:lnTo>
                  <a:lnTo>
                    <a:pt x="81022" y="9918"/>
                  </a:lnTo>
                  <a:lnTo>
                    <a:pt x="93097" y="0"/>
                  </a:lnTo>
                  <a:lnTo>
                    <a:pt x="93815" y="856"/>
                  </a:lnTo>
                  <a:lnTo>
                    <a:pt x="94612" y="5570"/>
                  </a:lnTo>
                  <a:lnTo>
                    <a:pt x="91466" y="24459"/>
                  </a:lnTo>
                  <a:lnTo>
                    <a:pt x="95250" y="554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7" name="SMARTInkShape-Group1198"/>
          <p:cNvGrpSpPr/>
          <p:nvPr/>
        </p:nvGrpSpPr>
        <p:grpSpPr>
          <a:xfrm>
            <a:off x="6724650" y="3749191"/>
            <a:ext cx="69851" cy="32718"/>
            <a:chOff x="6724650" y="3749191"/>
            <a:chExt cx="69851" cy="32718"/>
          </a:xfrm>
        </p:grpSpPr>
        <p:sp>
          <p:nvSpPr>
            <p:cNvPr id="465" name="SMARTInkShape-5760"/>
            <p:cNvSpPr/>
            <p:nvPr>
              <p:custDataLst>
                <p:tags r:id="rId50"/>
              </p:custDataLst>
            </p:nvPr>
          </p:nvSpPr>
          <p:spPr>
            <a:xfrm>
              <a:off x="6724650" y="3749191"/>
              <a:ext cx="63501" cy="3660"/>
            </a:xfrm>
            <a:custGeom>
              <a:avLst/>
              <a:gdLst/>
              <a:ahLst/>
              <a:cxnLst/>
              <a:rect l="0" t="0" r="0" b="0"/>
              <a:pathLst>
                <a:path w="63501" h="3660">
                  <a:moveTo>
                    <a:pt x="0" y="3659"/>
                  </a:moveTo>
                  <a:lnTo>
                    <a:pt x="0" y="3659"/>
                  </a:lnTo>
                  <a:lnTo>
                    <a:pt x="3371" y="288"/>
                  </a:lnTo>
                  <a:lnTo>
                    <a:pt x="5775" y="0"/>
                  </a:lnTo>
                  <a:lnTo>
                    <a:pt x="36126" y="3475"/>
                  </a:lnTo>
                  <a:lnTo>
                    <a:pt x="63500" y="3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6" name="SMARTInkShape-5761"/>
            <p:cNvSpPr/>
            <p:nvPr>
              <p:custDataLst>
                <p:tags r:id="rId51"/>
              </p:custDataLst>
            </p:nvPr>
          </p:nvSpPr>
          <p:spPr>
            <a:xfrm>
              <a:off x="6731000" y="3778250"/>
              <a:ext cx="63501" cy="3659"/>
            </a:xfrm>
            <a:custGeom>
              <a:avLst/>
              <a:gdLst/>
              <a:ahLst/>
              <a:cxnLst/>
              <a:rect l="0" t="0" r="0" b="0"/>
              <a:pathLst>
                <a:path w="63501" h="3659">
                  <a:moveTo>
                    <a:pt x="0" y="0"/>
                  </a:moveTo>
                  <a:lnTo>
                    <a:pt x="0" y="0"/>
                  </a:lnTo>
                  <a:lnTo>
                    <a:pt x="27838" y="705"/>
                  </a:lnTo>
                  <a:lnTo>
                    <a:pt x="40311" y="3658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68" name="SMARTInkShape-5762"/>
          <p:cNvSpPr/>
          <p:nvPr>
            <p:custDataLst>
              <p:tags r:id="rId5"/>
            </p:custDataLst>
          </p:nvPr>
        </p:nvSpPr>
        <p:spPr>
          <a:xfrm>
            <a:off x="7118350" y="3505200"/>
            <a:ext cx="31751" cy="141507"/>
          </a:xfrm>
          <a:custGeom>
            <a:avLst/>
            <a:gdLst/>
            <a:ahLst/>
            <a:cxnLst/>
            <a:rect l="0" t="0" r="0" b="0"/>
            <a:pathLst>
              <a:path w="31751" h="141507">
                <a:moveTo>
                  <a:pt x="31750" y="0"/>
                </a:moveTo>
                <a:lnTo>
                  <a:pt x="31750" y="0"/>
                </a:lnTo>
                <a:lnTo>
                  <a:pt x="26282" y="0"/>
                </a:lnTo>
                <a:lnTo>
                  <a:pt x="18609" y="27630"/>
                </a:lnTo>
                <a:lnTo>
                  <a:pt x="14450" y="53342"/>
                </a:lnTo>
                <a:lnTo>
                  <a:pt x="13219" y="81421"/>
                </a:lnTo>
                <a:lnTo>
                  <a:pt x="12802" y="112823"/>
                </a:lnTo>
                <a:lnTo>
                  <a:pt x="12015" y="133633"/>
                </a:lnTo>
                <a:lnTo>
                  <a:pt x="9338" y="140061"/>
                </a:lnTo>
                <a:lnTo>
                  <a:pt x="7637" y="141352"/>
                </a:lnTo>
                <a:lnTo>
                  <a:pt x="5797" y="141506"/>
                </a:lnTo>
                <a:lnTo>
                  <a:pt x="0" y="1397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72" name="SMARTInkShape-Group1200"/>
          <p:cNvGrpSpPr/>
          <p:nvPr/>
        </p:nvGrpSpPr>
        <p:grpSpPr>
          <a:xfrm>
            <a:off x="6959600" y="3475912"/>
            <a:ext cx="628651" cy="251529"/>
            <a:chOff x="6959600" y="3475912"/>
            <a:chExt cx="628651" cy="251529"/>
          </a:xfrm>
        </p:grpSpPr>
        <p:sp>
          <p:nvSpPr>
            <p:cNvPr id="469" name="SMARTInkShape-5763"/>
            <p:cNvSpPr/>
            <p:nvPr>
              <p:custDataLst>
                <p:tags r:id="rId47"/>
              </p:custDataLst>
            </p:nvPr>
          </p:nvSpPr>
          <p:spPr>
            <a:xfrm>
              <a:off x="7143750" y="3475912"/>
              <a:ext cx="133351" cy="168989"/>
            </a:xfrm>
            <a:custGeom>
              <a:avLst/>
              <a:gdLst/>
              <a:ahLst/>
              <a:cxnLst/>
              <a:rect l="0" t="0" r="0" b="0"/>
              <a:pathLst>
                <a:path w="133351" h="168989">
                  <a:moveTo>
                    <a:pt x="0" y="168988"/>
                  </a:moveTo>
                  <a:lnTo>
                    <a:pt x="0" y="168988"/>
                  </a:lnTo>
                  <a:lnTo>
                    <a:pt x="27838" y="140445"/>
                  </a:lnTo>
                  <a:lnTo>
                    <a:pt x="48276" y="115685"/>
                  </a:lnTo>
                  <a:lnTo>
                    <a:pt x="70983" y="90165"/>
                  </a:lnTo>
                  <a:lnTo>
                    <a:pt x="91823" y="64024"/>
                  </a:lnTo>
                  <a:lnTo>
                    <a:pt x="111506" y="36228"/>
                  </a:lnTo>
                  <a:lnTo>
                    <a:pt x="128686" y="6428"/>
                  </a:lnTo>
                  <a:lnTo>
                    <a:pt x="131967" y="172"/>
                  </a:lnTo>
                  <a:lnTo>
                    <a:pt x="132428" y="0"/>
                  </a:lnTo>
                  <a:lnTo>
                    <a:pt x="132735" y="591"/>
                  </a:lnTo>
                  <a:lnTo>
                    <a:pt x="133350" y="38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0" name="SMARTInkShape-5764"/>
            <p:cNvSpPr/>
            <p:nvPr>
              <p:custDataLst>
                <p:tags r:id="rId48"/>
              </p:custDataLst>
            </p:nvPr>
          </p:nvSpPr>
          <p:spPr>
            <a:xfrm>
              <a:off x="7248696" y="3625850"/>
              <a:ext cx="37528" cy="40878"/>
            </a:xfrm>
            <a:custGeom>
              <a:avLst/>
              <a:gdLst/>
              <a:ahLst/>
              <a:cxnLst/>
              <a:rect l="0" t="0" r="0" b="0"/>
              <a:pathLst>
                <a:path w="37528" h="40878">
                  <a:moveTo>
                    <a:pt x="22054" y="12700"/>
                  </a:moveTo>
                  <a:lnTo>
                    <a:pt x="22054" y="12700"/>
                  </a:lnTo>
                  <a:lnTo>
                    <a:pt x="18682" y="9329"/>
                  </a:lnTo>
                  <a:lnTo>
                    <a:pt x="15147" y="7674"/>
                  </a:lnTo>
                  <a:lnTo>
                    <a:pt x="10498" y="6611"/>
                  </a:lnTo>
                  <a:lnTo>
                    <a:pt x="6322" y="9799"/>
                  </a:lnTo>
                  <a:lnTo>
                    <a:pt x="616" y="18582"/>
                  </a:lnTo>
                  <a:lnTo>
                    <a:pt x="0" y="21561"/>
                  </a:lnTo>
                  <a:lnTo>
                    <a:pt x="296" y="24251"/>
                  </a:lnTo>
                  <a:lnTo>
                    <a:pt x="2506" y="29123"/>
                  </a:lnTo>
                  <a:lnTo>
                    <a:pt x="5839" y="33640"/>
                  </a:lnTo>
                  <a:lnTo>
                    <a:pt x="15054" y="40149"/>
                  </a:lnTo>
                  <a:lnTo>
                    <a:pt x="18094" y="40877"/>
                  </a:lnTo>
                  <a:lnTo>
                    <a:pt x="20825" y="40657"/>
                  </a:lnTo>
                  <a:lnTo>
                    <a:pt x="25741" y="38531"/>
                  </a:lnTo>
                  <a:lnTo>
                    <a:pt x="36798" y="29411"/>
                  </a:lnTo>
                  <a:lnTo>
                    <a:pt x="37527" y="26663"/>
                  </a:lnTo>
                  <a:lnTo>
                    <a:pt x="34904" y="4489"/>
                  </a:lnTo>
                  <a:lnTo>
                    <a:pt x="33442" y="2992"/>
                  </a:lnTo>
                  <a:lnTo>
                    <a:pt x="2205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1" name="SMARTInkShape-5765"/>
            <p:cNvSpPr/>
            <p:nvPr>
              <p:custDataLst>
                <p:tags r:id="rId49"/>
              </p:custDataLst>
            </p:nvPr>
          </p:nvSpPr>
          <p:spPr>
            <a:xfrm>
              <a:off x="6959600" y="3676651"/>
              <a:ext cx="628651" cy="50790"/>
            </a:xfrm>
            <a:custGeom>
              <a:avLst/>
              <a:gdLst/>
              <a:ahLst/>
              <a:cxnLst/>
              <a:rect l="0" t="0" r="0" b="0"/>
              <a:pathLst>
                <a:path w="628651" h="50790">
                  <a:moveTo>
                    <a:pt x="0" y="44449"/>
                  </a:moveTo>
                  <a:lnTo>
                    <a:pt x="0" y="44449"/>
                  </a:lnTo>
                  <a:lnTo>
                    <a:pt x="3371" y="47820"/>
                  </a:lnTo>
                  <a:lnTo>
                    <a:pt x="6907" y="49475"/>
                  </a:lnTo>
                  <a:lnTo>
                    <a:pt x="34841" y="50747"/>
                  </a:lnTo>
                  <a:lnTo>
                    <a:pt x="59642" y="50789"/>
                  </a:lnTo>
                  <a:lnTo>
                    <a:pt x="83289" y="48914"/>
                  </a:lnTo>
                  <a:lnTo>
                    <a:pt x="108169" y="43891"/>
                  </a:lnTo>
                  <a:lnTo>
                    <a:pt x="137178" y="37934"/>
                  </a:lnTo>
                  <a:lnTo>
                    <a:pt x="159745" y="33792"/>
                  </a:lnTo>
                  <a:lnTo>
                    <a:pt x="181535" y="29600"/>
                  </a:lnTo>
                  <a:lnTo>
                    <a:pt x="202978" y="25384"/>
                  </a:lnTo>
                  <a:lnTo>
                    <a:pt x="224268" y="21865"/>
                  </a:lnTo>
                  <a:lnTo>
                    <a:pt x="245490" y="20300"/>
                  </a:lnTo>
                  <a:lnTo>
                    <a:pt x="268562" y="19606"/>
                  </a:lnTo>
                  <a:lnTo>
                    <a:pt x="292222" y="19296"/>
                  </a:lnTo>
                  <a:lnTo>
                    <a:pt x="314497" y="19159"/>
                  </a:lnTo>
                  <a:lnTo>
                    <a:pt x="343500" y="15710"/>
                  </a:lnTo>
                  <a:lnTo>
                    <a:pt x="369967" y="16962"/>
                  </a:lnTo>
                  <a:lnTo>
                    <a:pt x="399055" y="15060"/>
                  </a:lnTo>
                  <a:lnTo>
                    <a:pt x="430016" y="13399"/>
                  </a:lnTo>
                  <a:lnTo>
                    <a:pt x="458160" y="12906"/>
                  </a:lnTo>
                  <a:lnTo>
                    <a:pt x="487745" y="9390"/>
                  </a:lnTo>
                  <a:lnTo>
                    <a:pt x="512111" y="7250"/>
                  </a:lnTo>
                  <a:lnTo>
                    <a:pt x="543671" y="2163"/>
                  </a:lnTo>
                  <a:lnTo>
                    <a:pt x="574160" y="284"/>
                  </a:lnTo>
                  <a:lnTo>
                    <a:pt x="604569" y="16"/>
                  </a:lnTo>
                  <a:lnTo>
                    <a:pt x="624303" y="0"/>
                  </a:lnTo>
                  <a:lnTo>
                    <a:pt x="625752" y="705"/>
                  </a:lnTo>
                  <a:lnTo>
                    <a:pt x="626718" y="1881"/>
                  </a:lnTo>
                  <a:lnTo>
                    <a:pt x="628650" y="63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78" name="SMARTInkShape-Group1201"/>
          <p:cNvGrpSpPr/>
          <p:nvPr/>
        </p:nvGrpSpPr>
        <p:grpSpPr>
          <a:xfrm>
            <a:off x="6953250" y="3854931"/>
            <a:ext cx="469901" cy="221360"/>
            <a:chOff x="6953250" y="3854931"/>
            <a:chExt cx="469901" cy="221360"/>
          </a:xfrm>
        </p:grpSpPr>
        <p:sp>
          <p:nvSpPr>
            <p:cNvPr id="473" name="SMARTInkShape-5766"/>
            <p:cNvSpPr/>
            <p:nvPr>
              <p:custDataLst>
                <p:tags r:id="rId42"/>
              </p:custDataLst>
            </p:nvPr>
          </p:nvSpPr>
          <p:spPr>
            <a:xfrm>
              <a:off x="6953250" y="3854931"/>
              <a:ext cx="50186" cy="75720"/>
            </a:xfrm>
            <a:custGeom>
              <a:avLst/>
              <a:gdLst/>
              <a:ahLst/>
              <a:cxnLst/>
              <a:rect l="0" t="0" r="0" b="0"/>
              <a:pathLst>
                <a:path w="50186" h="75720">
                  <a:moveTo>
                    <a:pt x="0" y="69369"/>
                  </a:moveTo>
                  <a:lnTo>
                    <a:pt x="0" y="69369"/>
                  </a:lnTo>
                  <a:lnTo>
                    <a:pt x="0" y="65998"/>
                  </a:lnTo>
                  <a:lnTo>
                    <a:pt x="3763" y="62462"/>
                  </a:lnTo>
                  <a:lnTo>
                    <a:pt x="6742" y="60531"/>
                  </a:lnTo>
                  <a:lnTo>
                    <a:pt x="8728" y="57832"/>
                  </a:lnTo>
                  <a:lnTo>
                    <a:pt x="15679" y="43362"/>
                  </a:lnTo>
                  <a:lnTo>
                    <a:pt x="39136" y="14300"/>
                  </a:lnTo>
                  <a:lnTo>
                    <a:pt x="43984" y="1142"/>
                  </a:lnTo>
                  <a:lnTo>
                    <a:pt x="44845" y="601"/>
                  </a:lnTo>
                  <a:lnTo>
                    <a:pt x="47682" y="0"/>
                  </a:lnTo>
                  <a:lnTo>
                    <a:pt x="48722" y="545"/>
                  </a:lnTo>
                  <a:lnTo>
                    <a:pt x="49414" y="1614"/>
                  </a:lnTo>
                  <a:lnTo>
                    <a:pt x="50185" y="5389"/>
                  </a:lnTo>
                  <a:lnTo>
                    <a:pt x="50040" y="31729"/>
                  </a:lnTo>
                  <a:lnTo>
                    <a:pt x="44710" y="61720"/>
                  </a:lnTo>
                  <a:lnTo>
                    <a:pt x="44450" y="757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4" name="SMARTInkShape-5767"/>
            <p:cNvSpPr/>
            <p:nvPr>
              <p:custDataLst>
                <p:tags r:id="rId43"/>
              </p:custDataLst>
            </p:nvPr>
          </p:nvSpPr>
          <p:spPr>
            <a:xfrm>
              <a:off x="6972300" y="39497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1881"/>
                  </a:lnTo>
                  <a:lnTo>
                    <a:pt x="8838" y="3371"/>
                  </a:lnTo>
                  <a:lnTo>
                    <a:pt x="14746" y="5026"/>
                  </a:lnTo>
                  <a:lnTo>
                    <a:pt x="43306" y="6234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5" name="SMARTInkShape-5768"/>
            <p:cNvSpPr/>
            <p:nvPr>
              <p:custDataLst>
                <p:tags r:id="rId44"/>
              </p:custDataLst>
            </p:nvPr>
          </p:nvSpPr>
          <p:spPr>
            <a:xfrm>
              <a:off x="6954067" y="4006850"/>
              <a:ext cx="81734" cy="69441"/>
            </a:xfrm>
            <a:custGeom>
              <a:avLst/>
              <a:gdLst/>
              <a:ahLst/>
              <a:cxnLst/>
              <a:rect l="0" t="0" r="0" b="0"/>
              <a:pathLst>
                <a:path w="81734" h="69441">
                  <a:moveTo>
                    <a:pt x="69033" y="0"/>
                  </a:moveTo>
                  <a:lnTo>
                    <a:pt x="69033" y="0"/>
                  </a:lnTo>
                  <a:lnTo>
                    <a:pt x="60195" y="0"/>
                  </a:lnTo>
                  <a:lnTo>
                    <a:pt x="38995" y="8838"/>
                  </a:lnTo>
                  <a:lnTo>
                    <a:pt x="18022" y="22782"/>
                  </a:lnTo>
                  <a:lnTo>
                    <a:pt x="5392" y="38500"/>
                  </a:lnTo>
                  <a:lnTo>
                    <a:pt x="409" y="54929"/>
                  </a:lnTo>
                  <a:lnTo>
                    <a:pt x="0" y="57786"/>
                  </a:lnTo>
                  <a:lnTo>
                    <a:pt x="1139" y="60396"/>
                  </a:lnTo>
                  <a:lnTo>
                    <a:pt x="6167" y="65178"/>
                  </a:lnTo>
                  <a:lnTo>
                    <a:pt x="14987" y="67773"/>
                  </a:lnTo>
                  <a:lnTo>
                    <a:pt x="37896" y="69440"/>
                  </a:lnTo>
                  <a:lnTo>
                    <a:pt x="66573" y="63359"/>
                  </a:lnTo>
                  <a:lnTo>
                    <a:pt x="79458" y="58107"/>
                  </a:lnTo>
                  <a:lnTo>
                    <a:pt x="80217" y="57083"/>
                  </a:lnTo>
                  <a:lnTo>
                    <a:pt x="81733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6" name="SMARTInkShape-5769"/>
            <p:cNvSpPr/>
            <p:nvPr>
              <p:custDataLst>
                <p:tags r:id="rId45"/>
              </p:custDataLst>
            </p:nvPr>
          </p:nvSpPr>
          <p:spPr>
            <a:xfrm>
              <a:off x="7219950" y="3886715"/>
              <a:ext cx="69729" cy="158236"/>
            </a:xfrm>
            <a:custGeom>
              <a:avLst/>
              <a:gdLst/>
              <a:ahLst/>
              <a:cxnLst/>
              <a:rect l="0" t="0" r="0" b="0"/>
              <a:pathLst>
                <a:path w="69729" h="158236">
                  <a:moveTo>
                    <a:pt x="0" y="107435"/>
                  </a:moveTo>
                  <a:lnTo>
                    <a:pt x="0" y="107435"/>
                  </a:lnTo>
                  <a:lnTo>
                    <a:pt x="26681" y="78873"/>
                  </a:lnTo>
                  <a:lnTo>
                    <a:pt x="47682" y="50915"/>
                  </a:lnTo>
                  <a:lnTo>
                    <a:pt x="62810" y="20499"/>
                  </a:lnTo>
                  <a:lnTo>
                    <a:pt x="69728" y="0"/>
                  </a:lnTo>
                  <a:lnTo>
                    <a:pt x="66443" y="6380"/>
                  </a:lnTo>
                  <a:lnTo>
                    <a:pt x="64081" y="32022"/>
                  </a:lnTo>
                  <a:lnTo>
                    <a:pt x="62967" y="59533"/>
                  </a:lnTo>
                  <a:lnTo>
                    <a:pt x="58482" y="85873"/>
                  </a:lnTo>
                  <a:lnTo>
                    <a:pt x="53389" y="110846"/>
                  </a:lnTo>
                  <a:lnTo>
                    <a:pt x="51027" y="142193"/>
                  </a:lnTo>
                  <a:lnTo>
                    <a:pt x="50800" y="1582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7" name="SMARTInkShape-5770"/>
            <p:cNvSpPr/>
            <p:nvPr>
              <p:custDataLst>
                <p:tags r:id="rId46"/>
              </p:custDataLst>
            </p:nvPr>
          </p:nvSpPr>
          <p:spPr>
            <a:xfrm>
              <a:off x="7366000" y="3963283"/>
              <a:ext cx="57151" cy="11818"/>
            </a:xfrm>
            <a:custGeom>
              <a:avLst/>
              <a:gdLst/>
              <a:ahLst/>
              <a:cxnLst/>
              <a:rect l="0" t="0" r="0" b="0"/>
              <a:pathLst>
                <a:path w="57151" h="11818">
                  <a:moveTo>
                    <a:pt x="0" y="5467"/>
                  </a:moveTo>
                  <a:lnTo>
                    <a:pt x="0" y="5467"/>
                  </a:lnTo>
                  <a:lnTo>
                    <a:pt x="11933" y="441"/>
                  </a:lnTo>
                  <a:lnTo>
                    <a:pt x="14305" y="0"/>
                  </a:lnTo>
                  <a:lnTo>
                    <a:pt x="16593" y="411"/>
                  </a:lnTo>
                  <a:lnTo>
                    <a:pt x="23888" y="3655"/>
                  </a:lnTo>
                  <a:lnTo>
                    <a:pt x="41735" y="6013"/>
                  </a:lnTo>
                  <a:lnTo>
                    <a:pt x="50682" y="10461"/>
                  </a:lnTo>
                  <a:lnTo>
                    <a:pt x="5715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87" name="SMARTInkShape-Group1202"/>
          <p:cNvGrpSpPr/>
          <p:nvPr/>
        </p:nvGrpSpPr>
        <p:grpSpPr>
          <a:xfrm>
            <a:off x="7162800" y="3721179"/>
            <a:ext cx="730251" cy="412672"/>
            <a:chOff x="7162800" y="3721179"/>
            <a:chExt cx="730251" cy="412672"/>
          </a:xfrm>
        </p:grpSpPr>
        <p:sp>
          <p:nvSpPr>
            <p:cNvPr id="479" name="SMARTInkShape-5771"/>
            <p:cNvSpPr/>
            <p:nvPr>
              <p:custDataLst>
                <p:tags r:id="rId34"/>
              </p:custDataLst>
            </p:nvPr>
          </p:nvSpPr>
          <p:spPr>
            <a:xfrm>
              <a:off x="7613650" y="3799116"/>
              <a:ext cx="57024" cy="106135"/>
            </a:xfrm>
            <a:custGeom>
              <a:avLst/>
              <a:gdLst/>
              <a:ahLst/>
              <a:cxnLst/>
              <a:rect l="0" t="0" r="0" b="0"/>
              <a:pathLst>
                <a:path w="57024" h="106135">
                  <a:moveTo>
                    <a:pt x="0" y="106134"/>
                  </a:moveTo>
                  <a:lnTo>
                    <a:pt x="0" y="106134"/>
                  </a:lnTo>
                  <a:lnTo>
                    <a:pt x="0" y="102763"/>
                  </a:lnTo>
                  <a:lnTo>
                    <a:pt x="3371" y="93925"/>
                  </a:lnTo>
                  <a:lnTo>
                    <a:pt x="26681" y="62236"/>
                  </a:lnTo>
                  <a:lnTo>
                    <a:pt x="37258" y="48524"/>
                  </a:lnTo>
                  <a:lnTo>
                    <a:pt x="49797" y="20488"/>
                  </a:lnTo>
                  <a:lnTo>
                    <a:pt x="56720" y="0"/>
                  </a:lnTo>
                  <a:lnTo>
                    <a:pt x="56863" y="100"/>
                  </a:lnTo>
                  <a:lnTo>
                    <a:pt x="57023" y="2093"/>
                  </a:lnTo>
                  <a:lnTo>
                    <a:pt x="52107" y="21790"/>
                  </a:lnTo>
                  <a:lnTo>
                    <a:pt x="47687" y="52001"/>
                  </a:lnTo>
                  <a:lnTo>
                    <a:pt x="44876" y="81619"/>
                  </a:lnTo>
                  <a:lnTo>
                    <a:pt x="45345" y="92416"/>
                  </a:lnTo>
                  <a:lnTo>
                    <a:pt x="50800" y="1061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0" name="SMARTInkShape-5772"/>
            <p:cNvSpPr/>
            <p:nvPr>
              <p:custDataLst>
                <p:tags r:id="rId35"/>
              </p:custDataLst>
            </p:nvPr>
          </p:nvSpPr>
          <p:spPr>
            <a:xfrm>
              <a:off x="7600950" y="3924300"/>
              <a:ext cx="114301" cy="1"/>
            </a:xfrm>
            <a:custGeom>
              <a:avLst/>
              <a:gdLst/>
              <a:ahLst/>
              <a:cxnLst/>
              <a:rect l="0" t="0" r="0" b="0"/>
              <a:pathLst>
                <a:path w="114301" h="1">
                  <a:moveTo>
                    <a:pt x="0" y="0"/>
                  </a:moveTo>
                  <a:lnTo>
                    <a:pt x="0" y="0"/>
                  </a:lnTo>
                  <a:lnTo>
                    <a:pt x="28143" y="0"/>
                  </a:lnTo>
                  <a:lnTo>
                    <a:pt x="54278" y="0"/>
                  </a:lnTo>
                  <a:lnTo>
                    <a:pt x="79504" y="0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1" name="SMARTInkShape-5773"/>
            <p:cNvSpPr/>
            <p:nvPr>
              <p:custDataLst>
                <p:tags r:id="rId36"/>
              </p:custDataLst>
            </p:nvPr>
          </p:nvSpPr>
          <p:spPr>
            <a:xfrm>
              <a:off x="7570450" y="3990492"/>
              <a:ext cx="68601" cy="72290"/>
            </a:xfrm>
            <a:custGeom>
              <a:avLst/>
              <a:gdLst/>
              <a:ahLst/>
              <a:cxnLst/>
              <a:rect l="0" t="0" r="0" b="0"/>
              <a:pathLst>
                <a:path w="68601" h="72290">
                  <a:moveTo>
                    <a:pt x="24150" y="3658"/>
                  </a:moveTo>
                  <a:lnTo>
                    <a:pt x="24150" y="3658"/>
                  </a:lnTo>
                  <a:lnTo>
                    <a:pt x="27809" y="0"/>
                  </a:lnTo>
                  <a:lnTo>
                    <a:pt x="21400" y="6407"/>
                  </a:lnTo>
                  <a:lnTo>
                    <a:pt x="9277" y="36207"/>
                  </a:lnTo>
                  <a:lnTo>
                    <a:pt x="624" y="60355"/>
                  </a:lnTo>
                  <a:lnTo>
                    <a:pt x="0" y="64740"/>
                  </a:lnTo>
                  <a:lnTo>
                    <a:pt x="994" y="67662"/>
                  </a:lnTo>
                  <a:lnTo>
                    <a:pt x="3068" y="69611"/>
                  </a:lnTo>
                  <a:lnTo>
                    <a:pt x="9842" y="71776"/>
                  </a:lnTo>
                  <a:lnTo>
                    <a:pt x="25555" y="72289"/>
                  </a:lnTo>
                  <a:lnTo>
                    <a:pt x="56598" y="63337"/>
                  </a:lnTo>
                  <a:lnTo>
                    <a:pt x="68600" y="608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2" name="SMARTInkShape-5774"/>
            <p:cNvSpPr/>
            <p:nvPr>
              <p:custDataLst>
                <p:tags r:id="rId37"/>
              </p:custDataLst>
            </p:nvPr>
          </p:nvSpPr>
          <p:spPr>
            <a:xfrm>
              <a:off x="7594600" y="4013200"/>
              <a:ext cx="12701" cy="88901"/>
            </a:xfrm>
            <a:custGeom>
              <a:avLst/>
              <a:gdLst/>
              <a:ahLst/>
              <a:cxnLst/>
              <a:rect l="0" t="0" r="0" b="0"/>
              <a:pathLst>
                <a:path w="12701" h="88901">
                  <a:moveTo>
                    <a:pt x="12700" y="0"/>
                  </a:moveTo>
                  <a:lnTo>
                    <a:pt x="12700" y="0"/>
                  </a:lnTo>
                  <a:lnTo>
                    <a:pt x="12700" y="3371"/>
                  </a:lnTo>
                  <a:lnTo>
                    <a:pt x="3862" y="30507"/>
                  </a:lnTo>
                  <a:lnTo>
                    <a:pt x="508" y="61454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3" name="SMARTInkShape-5775"/>
            <p:cNvSpPr/>
            <p:nvPr>
              <p:custDataLst>
                <p:tags r:id="rId38"/>
              </p:custDataLst>
            </p:nvPr>
          </p:nvSpPr>
          <p:spPr>
            <a:xfrm>
              <a:off x="7678711" y="3990130"/>
              <a:ext cx="77038" cy="115590"/>
            </a:xfrm>
            <a:custGeom>
              <a:avLst/>
              <a:gdLst/>
              <a:ahLst/>
              <a:cxnLst/>
              <a:rect l="0" t="0" r="0" b="0"/>
              <a:pathLst>
                <a:path w="77038" h="115590">
                  <a:moveTo>
                    <a:pt x="30189" y="10370"/>
                  </a:moveTo>
                  <a:lnTo>
                    <a:pt x="30189" y="10370"/>
                  </a:lnTo>
                  <a:lnTo>
                    <a:pt x="12513" y="28046"/>
                  </a:lnTo>
                  <a:lnTo>
                    <a:pt x="3706" y="50337"/>
                  </a:lnTo>
                  <a:lnTo>
                    <a:pt x="0" y="75912"/>
                  </a:lnTo>
                  <a:lnTo>
                    <a:pt x="2272" y="94623"/>
                  </a:lnTo>
                  <a:lnTo>
                    <a:pt x="9315" y="104495"/>
                  </a:lnTo>
                  <a:lnTo>
                    <a:pt x="18794" y="112175"/>
                  </a:lnTo>
                  <a:lnTo>
                    <a:pt x="27712" y="115589"/>
                  </a:lnTo>
                  <a:lnTo>
                    <a:pt x="36379" y="115225"/>
                  </a:lnTo>
                  <a:lnTo>
                    <a:pt x="45640" y="112005"/>
                  </a:lnTo>
                  <a:lnTo>
                    <a:pt x="56811" y="105871"/>
                  </a:lnTo>
                  <a:lnTo>
                    <a:pt x="65069" y="96559"/>
                  </a:lnTo>
                  <a:lnTo>
                    <a:pt x="71091" y="83954"/>
                  </a:lnTo>
                  <a:lnTo>
                    <a:pt x="77037" y="57024"/>
                  </a:lnTo>
                  <a:lnTo>
                    <a:pt x="74251" y="27408"/>
                  </a:lnTo>
                  <a:lnTo>
                    <a:pt x="68352" y="9241"/>
                  </a:lnTo>
                  <a:lnTo>
                    <a:pt x="63392" y="3972"/>
                  </a:lnTo>
                  <a:lnTo>
                    <a:pt x="57263" y="1166"/>
                  </a:lnTo>
                  <a:lnTo>
                    <a:pt x="50355" y="0"/>
                  </a:lnTo>
                  <a:lnTo>
                    <a:pt x="38917" y="2469"/>
                  </a:lnTo>
                  <a:lnTo>
                    <a:pt x="23839" y="103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4" name="SMARTInkShape-5776"/>
            <p:cNvSpPr/>
            <p:nvPr>
              <p:custDataLst>
                <p:tags r:id="rId39"/>
              </p:custDataLst>
            </p:nvPr>
          </p:nvSpPr>
          <p:spPr>
            <a:xfrm>
              <a:off x="7702550" y="4051300"/>
              <a:ext cx="57151" cy="82551"/>
            </a:xfrm>
            <a:custGeom>
              <a:avLst/>
              <a:gdLst/>
              <a:ahLst/>
              <a:cxnLst/>
              <a:rect l="0" t="0" r="0" b="0"/>
              <a:pathLst>
                <a:path w="57151" h="82551">
                  <a:moveTo>
                    <a:pt x="0" y="0"/>
                  </a:moveTo>
                  <a:lnTo>
                    <a:pt x="0" y="0"/>
                  </a:lnTo>
                  <a:lnTo>
                    <a:pt x="5069" y="5775"/>
                  </a:lnTo>
                  <a:lnTo>
                    <a:pt x="26006" y="33845"/>
                  </a:lnTo>
                  <a:lnTo>
                    <a:pt x="43946" y="63126"/>
                  </a:lnTo>
                  <a:lnTo>
                    <a:pt x="5715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5" name="SMARTInkShape-5777"/>
            <p:cNvSpPr/>
            <p:nvPr>
              <p:custDataLst>
                <p:tags r:id="rId40"/>
              </p:custDataLst>
            </p:nvPr>
          </p:nvSpPr>
          <p:spPr>
            <a:xfrm>
              <a:off x="7798398" y="3924378"/>
              <a:ext cx="24803" cy="50723"/>
            </a:xfrm>
            <a:custGeom>
              <a:avLst/>
              <a:gdLst/>
              <a:ahLst/>
              <a:cxnLst/>
              <a:rect l="0" t="0" r="0" b="0"/>
              <a:pathLst>
                <a:path w="24803" h="50723">
                  <a:moveTo>
                    <a:pt x="5752" y="6272"/>
                  </a:moveTo>
                  <a:lnTo>
                    <a:pt x="5752" y="6272"/>
                  </a:lnTo>
                  <a:lnTo>
                    <a:pt x="11220" y="805"/>
                  </a:lnTo>
                  <a:lnTo>
                    <a:pt x="17492" y="0"/>
                  </a:lnTo>
                  <a:lnTo>
                    <a:pt x="17812" y="679"/>
                  </a:lnTo>
                  <a:lnTo>
                    <a:pt x="18168" y="3316"/>
                  </a:lnTo>
                  <a:lnTo>
                    <a:pt x="14996" y="12138"/>
                  </a:lnTo>
                  <a:lnTo>
                    <a:pt x="748" y="36562"/>
                  </a:lnTo>
                  <a:lnTo>
                    <a:pt x="0" y="40430"/>
                  </a:lnTo>
                  <a:lnTo>
                    <a:pt x="506" y="42450"/>
                  </a:lnTo>
                  <a:lnTo>
                    <a:pt x="2951" y="46575"/>
                  </a:lnTo>
                  <a:lnTo>
                    <a:pt x="4589" y="47957"/>
                  </a:lnTo>
                  <a:lnTo>
                    <a:pt x="8293" y="49493"/>
                  </a:lnTo>
                  <a:lnTo>
                    <a:pt x="24802" y="507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6" name="SMARTInkShape-5778"/>
            <p:cNvSpPr/>
            <p:nvPr>
              <p:custDataLst>
                <p:tags r:id="rId41"/>
              </p:custDataLst>
            </p:nvPr>
          </p:nvSpPr>
          <p:spPr>
            <a:xfrm>
              <a:off x="7162800" y="3721179"/>
              <a:ext cx="730251" cy="405598"/>
            </a:xfrm>
            <a:custGeom>
              <a:avLst/>
              <a:gdLst/>
              <a:ahLst/>
              <a:cxnLst/>
              <a:rect l="0" t="0" r="0" b="0"/>
              <a:pathLst>
                <a:path w="730251" h="405598">
                  <a:moveTo>
                    <a:pt x="0" y="266621"/>
                  </a:moveTo>
                  <a:lnTo>
                    <a:pt x="0" y="266621"/>
                  </a:lnTo>
                  <a:lnTo>
                    <a:pt x="705" y="273102"/>
                  </a:lnTo>
                  <a:lnTo>
                    <a:pt x="8838" y="302595"/>
                  </a:lnTo>
                  <a:lnTo>
                    <a:pt x="14927" y="326512"/>
                  </a:lnTo>
                  <a:lnTo>
                    <a:pt x="21199" y="354844"/>
                  </a:lnTo>
                  <a:lnTo>
                    <a:pt x="24155" y="382210"/>
                  </a:lnTo>
                  <a:lnTo>
                    <a:pt x="25367" y="405597"/>
                  </a:lnTo>
                  <a:lnTo>
                    <a:pt x="25397" y="381839"/>
                  </a:lnTo>
                  <a:lnTo>
                    <a:pt x="25399" y="352030"/>
                  </a:lnTo>
                  <a:lnTo>
                    <a:pt x="25399" y="328569"/>
                  </a:lnTo>
                  <a:lnTo>
                    <a:pt x="26105" y="304737"/>
                  </a:lnTo>
                  <a:lnTo>
                    <a:pt x="28770" y="282385"/>
                  </a:lnTo>
                  <a:lnTo>
                    <a:pt x="30425" y="260692"/>
                  </a:lnTo>
                  <a:lnTo>
                    <a:pt x="31162" y="237881"/>
                  </a:lnTo>
                  <a:lnTo>
                    <a:pt x="31489" y="211279"/>
                  </a:lnTo>
                  <a:lnTo>
                    <a:pt x="31634" y="182993"/>
                  </a:lnTo>
                  <a:lnTo>
                    <a:pt x="32404" y="153958"/>
                  </a:lnTo>
                  <a:lnTo>
                    <a:pt x="35098" y="124591"/>
                  </a:lnTo>
                  <a:lnTo>
                    <a:pt x="37210" y="93775"/>
                  </a:lnTo>
                  <a:lnTo>
                    <a:pt x="43008" y="63368"/>
                  </a:lnTo>
                  <a:lnTo>
                    <a:pt x="44166" y="58315"/>
                  </a:lnTo>
                  <a:lnTo>
                    <a:pt x="44966" y="57900"/>
                  </a:lnTo>
                  <a:lnTo>
                    <a:pt x="74529" y="51127"/>
                  </a:lnTo>
                  <a:lnTo>
                    <a:pt x="77203" y="50992"/>
                  </a:lnTo>
                  <a:lnTo>
                    <a:pt x="103128" y="56212"/>
                  </a:lnTo>
                  <a:lnTo>
                    <a:pt x="128008" y="56901"/>
                  </a:lnTo>
                  <a:lnTo>
                    <a:pt x="159367" y="55156"/>
                  </a:lnTo>
                  <a:lnTo>
                    <a:pt x="175958" y="53398"/>
                  </a:lnTo>
                  <a:lnTo>
                    <a:pt x="201164" y="54963"/>
                  </a:lnTo>
                  <a:lnTo>
                    <a:pt x="226508" y="52291"/>
                  </a:lnTo>
                  <a:lnTo>
                    <a:pt x="252595" y="51186"/>
                  </a:lnTo>
                  <a:lnTo>
                    <a:pt x="281649" y="50859"/>
                  </a:lnTo>
                  <a:lnTo>
                    <a:pt x="309151" y="50762"/>
                  </a:lnTo>
                  <a:lnTo>
                    <a:pt x="337917" y="50733"/>
                  </a:lnTo>
                  <a:lnTo>
                    <a:pt x="361885" y="50724"/>
                  </a:lnTo>
                  <a:lnTo>
                    <a:pt x="389996" y="50016"/>
                  </a:lnTo>
                  <a:lnTo>
                    <a:pt x="416513" y="45652"/>
                  </a:lnTo>
                  <a:lnTo>
                    <a:pt x="441538" y="40595"/>
                  </a:lnTo>
                  <a:lnTo>
                    <a:pt x="469315" y="38529"/>
                  </a:lnTo>
                  <a:lnTo>
                    <a:pt x="495185" y="34751"/>
                  </a:lnTo>
                  <a:lnTo>
                    <a:pt x="525041" y="32279"/>
                  </a:lnTo>
                  <a:lnTo>
                    <a:pt x="550171" y="29909"/>
                  </a:lnTo>
                  <a:lnTo>
                    <a:pt x="572304" y="26227"/>
                  </a:lnTo>
                  <a:lnTo>
                    <a:pt x="603356" y="23559"/>
                  </a:lnTo>
                  <a:lnTo>
                    <a:pt x="634309" y="19575"/>
                  </a:lnTo>
                  <a:lnTo>
                    <a:pt x="662976" y="18318"/>
                  </a:lnTo>
                  <a:lnTo>
                    <a:pt x="692951" y="13214"/>
                  </a:lnTo>
                  <a:lnTo>
                    <a:pt x="699091" y="12885"/>
                  </a:lnTo>
                  <a:lnTo>
                    <a:pt x="704173" y="10857"/>
                  </a:lnTo>
                  <a:lnTo>
                    <a:pt x="708782" y="8309"/>
                  </a:lnTo>
                  <a:lnTo>
                    <a:pt x="716256" y="6539"/>
                  </a:lnTo>
                  <a:lnTo>
                    <a:pt x="722364" y="1960"/>
                  </a:lnTo>
                  <a:lnTo>
                    <a:pt x="729901" y="0"/>
                  </a:lnTo>
                  <a:lnTo>
                    <a:pt x="730245" y="30004"/>
                  </a:lnTo>
                  <a:lnTo>
                    <a:pt x="730250" y="380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88" name="SMARTInkShape-5779"/>
          <p:cNvSpPr/>
          <p:nvPr>
            <p:custDataLst>
              <p:tags r:id="rId6"/>
            </p:custDataLst>
          </p:nvPr>
        </p:nvSpPr>
        <p:spPr>
          <a:xfrm>
            <a:off x="1780692" y="19070"/>
            <a:ext cx="1908631" cy="1073131"/>
          </a:xfrm>
          <a:custGeom>
            <a:avLst/>
            <a:gdLst/>
            <a:ahLst/>
            <a:cxnLst/>
            <a:rect l="0" t="0" r="0" b="0"/>
            <a:pathLst>
              <a:path w="1908631" h="1073131">
                <a:moveTo>
                  <a:pt x="3658" y="1073130"/>
                </a:moveTo>
                <a:lnTo>
                  <a:pt x="3658" y="1073130"/>
                </a:lnTo>
                <a:lnTo>
                  <a:pt x="287" y="1073130"/>
                </a:lnTo>
                <a:lnTo>
                  <a:pt x="0" y="1071013"/>
                </a:lnTo>
                <a:lnTo>
                  <a:pt x="1562" y="1063017"/>
                </a:lnTo>
                <a:lnTo>
                  <a:pt x="19892" y="1039873"/>
                </a:lnTo>
                <a:lnTo>
                  <a:pt x="43564" y="1018838"/>
                </a:lnTo>
                <a:lnTo>
                  <a:pt x="72900" y="996084"/>
                </a:lnTo>
                <a:lnTo>
                  <a:pt x="88625" y="985077"/>
                </a:lnTo>
                <a:lnTo>
                  <a:pt x="104752" y="974211"/>
                </a:lnTo>
                <a:lnTo>
                  <a:pt x="121149" y="964145"/>
                </a:lnTo>
                <a:lnTo>
                  <a:pt x="137724" y="954612"/>
                </a:lnTo>
                <a:lnTo>
                  <a:pt x="154419" y="945435"/>
                </a:lnTo>
                <a:lnTo>
                  <a:pt x="172604" y="936494"/>
                </a:lnTo>
                <a:lnTo>
                  <a:pt x="191783" y="927712"/>
                </a:lnTo>
                <a:lnTo>
                  <a:pt x="211625" y="919035"/>
                </a:lnTo>
                <a:lnTo>
                  <a:pt x="231908" y="910428"/>
                </a:lnTo>
                <a:lnTo>
                  <a:pt x="252486" y="901867"/>
                </a:lnTo>
                <a:lnTo>
                  <a:pt x="273260" y="893338"/>
                </a:lnTo>
                <a:lnTo>
                  <a:pt x="294870" y="886241"/>
                </a:lnTo>
                <a:lnTo>
                  <a:pt x="317038" y="880098"/>
                </a:lnTo>
                <a:lnTo>
                  <a:pt x="339578" y="874592"/>
                </a:lnTo>
                <a:lnTo>
                  <a:pt x="362366" y="870216"/>
                </a:lnTo>
                <a:lnTo>
                  <a:pt x="385319" y="866593"/>
                </a:lnTo>
                <a:lnTo>
                  <a:pt x="408382" y="863472"/>
                </a:lnTo>
                <a:lnTo>
                  <a:pt x="432224" y="861391"/>
                </a:lnTo>
                <a:lnTo>
                  <a:pt x="456585" y="860004"/>
                </a:lnTo>
                <a:lnTo>
                  <a:pt x="481293" y="859079"/>
                </a:lnTo>
                <a:lnTo>
                  <a:pt x="506231" y="858463"/>
                </a:lnTo>
                <a:lnTo>
                  <a:pt x="531324" y="858052"/>
                </a:lnTo>
                <a:lnTo>
                  <a:pt x="556518" y="857778"/>
                </a:lnTo>
                <a:lnTo>
                  <a:pt x="583193" y="856890"/>
                </a:lnTo>
                <a:lnTo>
                  <a:pt x="610853" y="855592"/>
                </a:lnTo>
                <a:lnTo>
                  <a:pt x="639172" y="854021"/>
                </a:lnTo>
                <a:lnTo>
                  <a:pt x="667223" y="852269"/>
                </a:lnTo>
                <a:lnTo>
                  <a:pt x="695096" y="850395"/>
                </a:lnTo>
                <a:lnTo>
                  <a:pt x="722850" y="848440"/>
                </a:lnTo>
                <a:lnTo>
                  <a:pt x="749819" y="845725"/>
                </a:lnTo>
                <a:lnTo>
                  <a:pt x="776265" y="842505"/>
                </a:lnTo>
                <a:lnTo>
                  <a:pt x="802363" y="838946"/>
                </a:lnTo>
                <a:lnTo>
                  <a:pt x="828934" y="835163"/>
                </a:lnTo>
                <a:lnTo>
                  <a:pt x="855820" y="831230"/>
                </a:lnTo>
                <a:lnTo>
                  <a:pt x="882916" y="827197"/>
                </a:lnTo>
                <a:lnTo>
                  <a:pt x="910152" y="822391"/>
                </a:lnTo>
                <a:lnTo>
                  <a:pt x="937482" y="817071"/>
                </a:lnTo>
                <a:lnTo>
                  <a:pt x="964874" y="811407"/>
                </a:lnTo>
                <a:lnTo>
                  <a:pt x="991602" y="806220"/>
                </a:lnTo>
                <a:lnTo>
                  <a:pt x="1017887" y="801351"/>
                </a:lnTo>
                <a:lnTo>
                  <a:pt x="1043877" y="796694"/>
                </a:lnTo>
                <a:lnTo>
                  <a:pt x="1070377" y="790062"/>
                </a:lnTo>
                <a:lnTo>
                  <a:pt x="1097215" y="782112"/>
                </a:lnTo>
                <a:lnTo>
                  <a:pt x="1124279" y="773285"/>
                </a:lnTo>
                <a:lnTo>
                  <a:pt x="1150789" y="763872"/>
                </a:lnTo>
                <a:lnTo>
                  <a:pt x="1176928" y="754069"/>
                </a:lnTo>
                <a:lnTo>
                  <a:pt x="1202822" y="744006"/>
                </a:lnTo>
                <a:lnTo>
                  <a:pt x="1227845" y="731653"/>
                </a:lnTo>
                <a:lnTo>
                  <a:pt x="1252288" y="717773"/>
                </a:lnTo>
                <a:lnTo>
                  <a:pt x="1276345" y="702875"/>
                </a:lnTo>
                <a:lnTo>
                  <a:pt x="1299438" y="687299"/>
                </a:lnTo>
                <a:lnTo>
                  <a:pt x="1321889" y="671271"/>
                </a:lnTo>
                <a:lnTo>
                  <a:pt x="1343912" y="654940"/>
                </a:lnTo>
                <a:lnTo>
                  <a:pt x="1363533" y="638409"/>
                </a:lnTo>
                <a:lnTo>
                  <a:pt x="1381553" y="621744"/>
                </a:lnTo>
                <a:lnTo>
                  <a:pt x="1398504" y="604989"/>
                </a:lnTo>
                <a:lnTo>
                  <a:pt x="1414039" y="588175"/>
                </a:lnTo>
                <a:lnTo>
                  <a:pt x="1428629" y="571321"/>
                </a:lnTo>
                <a:lnTo>
                  <a:pt x="1442589" y="554441"/>
                </a:lnTo>
                <a:lnTo>
                  <a:pt x="1456834" y="536132"/>
                </a:lnTo>
                <a:lnTo>
                  <a:pt x="1471270" y="516870"/>
                </a:lnTo>
                <a:lnTo>
                  <a:pt x="1485833" y="496973"/>
                </a:lnTo>
                <a:lnTo>
                  <a:pt x="1499774" y="476653"/>
                </a:lnTo>
                <a:lnTo>
                  <a:pt x="1513302" y="456051"/>
                </a:lnTo>
                <a:lnTo>
                  <a:pt x="1526554" y="435261"/>
                </a:lnTo>
                <a:lnTo>
                  <a:pt x="1539622" y="415050"/>
                </a:lnTo>
                <a:lnTo>
                  <a:pt x="1552567" y="395227"/>
                </a:lnTo>
                <a:lnTo>
                  <a:pt x="1565431" y="375661"/>
                </a:lnTo>
                <a:lnTo>
                  <a:pt x="1576829" y="357679"/>
                </a:lnTo>
                <a:lnTo>
                  <a:pt x="1587250" y="340751"/>
                </a:lnTo>
                <a:lnTo>
                  <a:pt x="1605649" y="309478"/>
                </a:lnTo>
                <a:lnTo>
                  <a:pt x="1620882" y="281468"/>
                </a:lnTo>
                <a:lnTo>
                  <a:pt x="1632826" y="258671"/>
                </a:lnTo>
                <a:lnTo>
                  <a:pt x="1647484" y="231851"/>
                </a:lnTo>
                <a:lnTo>
                  <a:pt x="1664847" y="204582"/>
                </a:lnTo>
                <a:lnTo>
                  <a:pt x="1667358" y="196830"/>
                </a:lnTo>
                <a:lnTo>
                  <a:pt x="1666653" y="177649"/>
                </a:lnTo>
                <a:lnTo>
                  <a:pt x="1658569" y="153687"/>
                </a:lnTo>
                <a:lnTo>
                  <a:pt x="1645704" y="125486"/>
                </a:lnTo>
                <a:lnTo>
                  <a:pt x="1628486" y="94787"/>
                </a:lnTo>
                <a:lnTo>
                  <a:pt x="1611861" y="67112"/>
                </a:lnTo>
                <a:lnTo>
                  <a:pt x="1590230" y="38797"/>
                </a:lnTo>
                <a:lnTo>
                  <a:pt x="1578575" y="22614"/>
                </a:lnTo>
                <a:lnTo>
                  <a:pt x="1572112" y="0"/>
                </a:lnTo>
                <a:lnTo>
                  <a:pt x="1588009" y="28124"/>
                </a:lnTo>
                <a:lnTo>
                  <a:pt x="1601357" y="54964"/>
                </a:lnTo>
                <a:lnTo>
                  <a:pt x="1621853" y="85259"/>
                </a:lnTo>
                <a:lnTo>
                  <a:pt x="1642351" y="115873"/>
                </a:lnTo>
                <a:lnTo>
                  <a:pt x="1665279" y="142425"/>
                </a:lnTo>
                <a:lnTo>
                  <a:pt x="1690466" y="170718"/>
                </a:lnTo>
                <a:lnTo>
                  <a:pt x="1711808" y="196830"/>
                </a:lnTo>
                <a:lnTo>
                  <a:pt x="1734895" y="175860"/>
                </a:lnTo>
                <a:lnTo>
                  <a:pt x="1754524" y="164227"/>
                </a:lnTo>
                <a:lnTo>
                  <a:pt x="1781122" y="150119"/>
                </a:lnTo>
                <a:lnTo>
                  <a:pt x="1811053" y="134442"/>
                </a:lnTo>
                <a:lnTo>
                  <a:pt x="1840819" y="118067"/>
                </a:lnTo>
                <a:lnTo>
                  <a:pt x="1864867" y="105144"/>
                </a:lnTo>
                <a:lnTo>
                  <a:pt x="1896559" y="88722"/>
                </a:lnTo>
                <a:lnTo>
                  <a:pt x="1908630" y="82544"/>
                </a:lnTo>
                <a:lnTo>
                  <a:pt x="1905279" y="82534"/>
                </a:lnTo>
                <a:lnTo>
                  <a:pt x="1889228" y="91964"/>
                </a:lnTo>
                <a:lnTo>
                  <a:pt x="1868037" y="96836"/>
                </a:lnTo>
                <a:lnTo>
                  <a:pt x="1838393" y="103235"/>
                </a:lnTo>
                <a:lnTo>
                  <a:pt x="1821598" y="106916"/>
                </a:lnTo>
                <a:lnTo>
                  <a:pt x="1804051" y="112193"/>
                </a:lnTo>
                <a:lnTo>
                  <a:pt x="1786003" y="118533"/>
                </a:lnTo>
                <a:lnTo>
                  <a:pt x="1767622" y="125582"/>
                </a:lnTo>
                <a:lnTo>
                  <a:pt x="1735908" y="137177"/>
                </a:lnTo>
                <a:lnTo>
                  <a:pt x="1707703" y="147740"/>
                </a:lnTo>
                <a:lnTo>
                  <a:pt x="1681056" y="159490"/>
                </a:lnTo>
                <a:lnTo>
                  <a:pt x="1652367" y="178005"/>
                </a:lnTo>
                <a:lnTo>
                  <a:pt x="1629258" y="19683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95" name="SMARTInkShape-Group1204"/>
          <p:cNvGrpSpPr/>
          <p:nvPr/>
        </p:nvGrpSpPr>
        <p:grpSpPr>
          <a:xfrm>
            <a:off x="5397500" y="3187992"/>
            <a:ext cx="463551" cy="356738"/>
            <a:chOff x="5397500" y="3187992"/>
            <a:chExt cx="463551" cy="356738"/>
          </a:xfrm>
        </p:grpSpPr>
        <p:sp>
          <p:nvSpPr>
            <p:cNvPr id="489" name="SMARTInkShape-5780"/>
            <p:cNvSpPr/>
            <p:nvPr>
              <p:custDataLst>
                <p:tags r:id="rId28"/>
              </p:custDataLst>
            </p:nvPr>
          </p:nvSpPr>
          <p:spPr>
            <a:xfrm>
              <a:off x="5690950" y="3232673"/>
              <a:ext cx="138273" cy="137035"/>
            </a:xfrm>
            <a:custGeom>
              <a:avLst/>
              <a:gdLst/>
              <a:ahLst/>
              <a:cxnLst/>
              <a:rect l="0" t="0" r="0" b="0"/>
              <a:pathLst>
                <a:path w="138273" h="137035">
                  <a:moveTo>
                    <a:pt x="132000" y="12177"/>
                  </a:moveTo>
                  <a:lnTo>
                    <a:pt x="132000" y="12177"/>
                  </a:lnTo>
                  <a:lnTo>
                    <a:pt x="138088" y="0"/>
                  </a:lnTo>
                  <a:lnTo>
                    <a:pt x="138272" y="9745"/>
                  </a:lnTo>
                  <a:lnTo>
                    <a:pt x="128214" y="32780"/>
                  </a:lnTo>
                  <a:lnTo>
                    <a:pt x="113855" y="53789"/>
                  </a:lnTo>
                  <a:lnTo>
                    <a:pt x="95008" y="75827"/>
                  </a:lnTo>
                  <a:lnTo>
                    <a:pt x="72520" y="95029"/>
                  </a:lnTo>
                  <a:lnTo>
                    <a:pt x="50296" y="111089"/>
                  </a:lnTo>
                  <a:lnTo>
                    <a:pt x="21714" y="128267"/>
                  </a:lnTo>
                  <a:lnTo>
                    <a:pt x="3206" y="137022"/>
                  </a:lnTo>
                  <a:lnTo>
                    <a:pt x="1687" y="137034"/>
                  </a:lnTo>
                  <a:lnTo>
                    <a:pt x="675" y="136338"/>
                  </a:lnTo>
                  <a:lnTo>
                    <a:pt x="0" y="135167"/>
                  </a:lnTo>
                  <a:lnTo>
                    <a:pt x="3013" y="130104"/>
                  </a:lnTo>
                  <a:lnTo>
                    <a:pt x="11350" y="1201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0" name="SMARTInkShape-5781"/>
            <p:cNvSpPr/>
            <p:nvPr>
              <p:custDataLst>
                <p:tags r:id="rId29"/>
              </p:custDataLst>
            </p:nvPr>
          </p:nvSpPr>
          <p:spPr>
            <a:xfrm>
              <a:off x="5784850" y="3206750"/>
              <a:ext cx="63501" cy="25401"/>
            </a:xfrm>
            <a:custGeom>
              <a:avLst/>
              <a:gdLst/>
              <a:ahLst/>
              <a:cxnLst/>
              <a:rect l="0" t="0" r="0" b="0"/>
              <a:pathLst>
                <a:path w="63501" h="254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3845" y="12865"/>
                  </a:lnTo>
                  <a:lnTo>
                    <a:pt x="57295" y="18941"/>
                  </a:lnTo>
                  <a:lnTo>
                    <a:pt x="59363" y="20388"/>
                  </a:lnTo>
                  <a:lnTo>
                    <a:pt x="6350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1" name="SMARTInkShape-5782"/>
            <p:cNvSpPr/>
            <p:nvPr>
              <p:custDataLst>
                <p:tags r:id="rId30"/>
              </p:custDataLst>
            </p:nvPr>
          </p:nvSpPr>
          <p:spPr>
            <a:xfrm>
              <a:off x="5810250" y="3187992"/>
              <a:ext cx="50801" cy="50509"/>
            </a:xfrm>
            <a:custGeom>
              <a:avLst/>
              <a:gdLst/>
              <a:ahLst/>
              <a:cxnLst/>
              <a:rect l="0" t="0" r="0" b="0"/>
              <a:pathLst>
                <a:path w="50801" h="50509">
                  <a:moveTo>
                    <a:pt x="0" y="25108"/>
                  </a:moveTo>
                  <a:lnTo>
                    <a:pt x="0" y="25108"/>
                  </a:lnTo>
                  <a:lnTo>
                    <a:pt x="0" y="15648"/>
                  </a:lnTo>
                  <a:lnTo>
                    <a:pt x="3763" y="11967"/>
                  </a:lnTo>
                  <a:lnTo>
                    <a:pt x="10139" y="8684"/>
                  </a:lnTo>
                  <a:lnTo>
                    <a:pt x="20956" y="6130"/>
                  </a:lnTo>
                  <a:lnTo>
                    <a:pt x="31290" y="1185"/>
                  </a:lnTo>
                  <a:lnTo>
                    <a:pt x="36755" y="0"/>
                  </a:lnTo>
                  <a:lnTo>
                    <a:pt x="41073" y="9908"/>
                  </a:lnTo>
                  <a:lnTo>
                    <a:pt x="48616" y="39196"/>
                  </a:lnTo>
                  <a:lnTo>
                    <a:pt x="50800" y="505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2" name="SMARTInkShape-5783"/>
            <p:cNvSpPr/>
            <p:nvPr>
              <p:custDataLst>
                <p:tags r:id="rId31"/>
              </p:custDataLst>
            </p:nvPr>
          </p:nvSpPr>
          <p:spPr>
            <a:xfrm>
              <a:off x="5397500" y="3387531"/>
              <a:ext cx="247651" cy="157199"/>
            </a:xfrm>
            <a:custGeom>
              <a:avLst/>
              <a:gdLst/>
              <a:ahLst/>
              <a:cxnLst/>
              <a:rect l="0" t="0" r="0" b="0"/>
              <a:pathLst>
                <a:path w="247651" h="157199">
                  <a:moveTo>
                    <a:pt x="0" y="60519"/>
                  </a:moveTo>
                  <a:lnTo>
                    <a:pt x="0" y="60519"/>
                  </a:lnTo>
                  <a:lnTo>
                    <a:pt x="8838" y="60519"/>
                  </a:lnTo>
                  <a:lnTo>
                    <a:pt x="40161" y="47654"/>
                  </a:lnTo>
                  <a:lnTo>
                    <a:pt x="50305" y="42807"/>
                  </a:lnTo>
                  <a:lnTo>
                    <a:pt x="57166" y="35949"/>
                  </a:lnTo>
                  <a:lnTo>
                    <a:pt x="60685" y="28197"/>
                  </a:lnTo>
                  <a:lnTo>
                    <a:pt x="61623" y="24155"/>
                  </a:lnTo>
                  <a:lnTo>
                    <a:pt x="61543" y="20754"/>
                  </a:lnTo>
                  <a:lnTo>
                    <a:pt x="59573" y="15093"/>
                  </a:lnTo>
                  <a:lnTo>
                    <a:pt x="58060" y="13302"/>
                  </a:lnTo>
                  <a:lnTo>
                    <a:pt x="54497" y="11312"/>
                  </a:lnTo>
                  <a:lnTo>
                    <a:pt x="51853" y="12192"/>
                  </a:lnTo>
                  <a:lnTo>
                    <a:pt x="30077" y="30906"/>
                  </a:lnTo>
                  <a:lnTo>
                    <a:pt x="12501" y="53885"/>
                  </a:lnTo>
                  <a:lnTo>
                    <a:pt x="9083" y="63685"/>
                  </a:lnTo>
                  <a:lnTo>
                    <a:pt x="9447" y="72745"/>
                  </a:lnTo>
                  <a:lnTo>
                    <a:pt x="10531" y="77136"/>
                  </a:lnTo>
                  <a:lnTo>
                    <a:pt x="13371" y="80064"/>
                  </a:lnTo>
                  <a:lnTo>
                    <a:pt x="22170" y="83317"/>
                  </a:lnTo>
                  <a:lnTo>
                    <a:pt x="39025" y="85148"/>
                  </a:lnTo>
                  <a:lnTo>
                    <a:pt x="64166" y="78949"/>
                  </a:lnTo>
                  <a:lnTo>
                    <a:pt x="90587" y="64804"/>
                  </a:lnTo>
                  <a:lnTo>
                    <a:pt x="106176" y="50578"/>
                  </a:lnTo>
                  <a:lnTo>
                    <a:pt x="110689" y="41754"/>
                  </a:lnTo>
                  <a:lnTo>
                    <a:pt x="111893" y="37426"/>
                  </a:lnTo>
                  <a:lnTo>
                    <a:pt x="111349" y="28854"/>
                  </a:lnTo>
                  <a:lnTo>
                    <a:pt x="108755" y="21751"/>
                  </a:lnTo>
                  <a:lnTo>
                    <a:pt x="107076" y="19857"/>
                  </a:lnTo>
                  <a:lnTo>
                    <a:pt x="105250" y="18594"/>
                  </a:lnTo>
                  <a:lnTo>
                    <a:pt x="102622" y="18458"/>
                  </a:lnTo>
                  <a:lnTo>
                    <a:pt x="95940" y="20188"/>
                  </a:lnTo>
                  <a:lnTo>
                    <a:pt x="90147" y="25190"/>
                  </a:lnTo>
                  <a:lnTo>
                    <a:pt x="80680" y="39900"/>
                  </a:lnTo>
                  <a:lnTo>
                    <a:pt x="77527" y="52214"/>
                  </a:lnTo>
                  <a:lnTo>
                    <a:pt x="78496" y="55688"/>
                  </a:lnTo>
                  <a:lnTo>
                    <a:pt x="83334" y="61429"/>
                  </a:lnTo>
                  <a:lnTo>
                    <a:pt x="86601" y="62537"/>
                  </a:lnTo>
                  <a:lnTo>
                    <a:pt x="93993" y="61886"/>
                  </a:lnTo>
                  <a:lnTo>
                    <a:pt x="100100" y="59245"/>
                  </a:lnTo>
                  <a:lnTo>
                    <a:pt x="102717" y="57553"/>
                  </a:lnTo>
                  <a:lnTo>
                    <a:pt x="116329" y="31322"/>
                  </a:lnTo>
                  <a:lnTo>
                    <a:pt x="120271" y="17733"/>
                  </a:lnTo>
                  <a:lnTo>
                    <a:pt x="117167" y="23304"/>
                  </a:lnTo>
                  <a:lnTo>
                    <a:pt x="114160" y="48673"/>
                  </a:lnTo>
                  <a:lnTo>
                    <a:pt x="110104" y="76843"/>
                  </a:lnTo>
                  <a:lnTo>
                    <a:pt x="107883" y="106827"/>
                  </a:lnTo>
                  <a:lnTo>
                    <a:pt x="103070" y="132487"/>
                  </a:lnTo>
                  <a:lnTo>
                    <a:pt x="95122" y="152634"/>
                  </a:lnTo>
                  <a:lnTo>
                    <a:pt x="93049" y="155795"/>
                  </a:lnTo>
                  <a:lnTo>
                    <a:pt x="90255" y="157198"/>
                  </a:lnTo>
                  <a:lnTo>
                    <a:pt x="83388" y="156874"/>
                  </a:lnTo>
                  <a:lnTo>
                    <a:pt x="77512" y="154379"/>
                  </a:lnTo>
                  <a:lnTo>
                    <a:pt x="74958" y="152726"/>
                  </a:lnTo>
                  <a:lnTo>
                    <a:pt x="73256" y="149507"/>
                  </a:lnTo>
                  <a:lnTo>
                    <a:pt x="70298" y="123194"/>
                  </a:lnTo>
                  <a:lnTo>
                    <a:pt x="73813" y="112834"/>
                  </a:lnTo>
                  <a:lnTo>
                    <a:pt x="90937" y="91314"/>
                  </a:lnTo>
                  <a:lnTo>
                    <a:pt x="121711" y="68391"/>
                  </a:lnTo>
                  <a:lnTo>
                    <a:pt x="149918" y="47571"/>
                  </a:lnTo>
                  <a:lnTo>
                    <a:pt x="168659" y="29138"/>
                  </a:lnTo>
                  <a:lnTo>
                    <a:pt x="171707" y="24782"/>
                  </a:lnTo>
                  <a:lnTo>
                    <a:pt x="175092" y="14297"/>
                  </a:lnTo>
                  <a:lnTo>
                    <a:pt x="175891" y="4698"/>
                  </a:lnTo>
                  <a:lnTo>
                    <a:pt x="175116" y="2138"/>
                  </a:lnTo>
                  <a:lnTo>
                    <a:pt x="173894" y="432"/>
                  </a:lnTo>
                  <a:lnTo>
                    <a:pt x="171668" y="0"/>
                  </a:lnTo>
                  <a:lnTo>
                    <a:pt x="165432" y="1401"/>
                  </a:lnTo>
                  <a:lnTo>
                    <a:pt x="159839" y="10021"/>
                  </a:lnTo>
                  <a:lnTo>
                    <a:pt x="149016" y="40803"/>
                  </a:lnTo>
                  <a:lnTo>
                    <a:pt x="147368" y="50816"/>
                  </a:lnTo>
                  <a:lnTo>
                    <a:pt x="148517" y="59969"/>
                  </a:lnTo>
                  <a:lnTo>
                    <a:pt x="149811" y="64385"/>
                  </a:lnTo>
                  <a:lnTo>
                    <a:pt x="152086" y="67330"/>
                  </a:lnTo>
                  <a:lnTo>
                    <a:pt x="158376" y="70601"/>
                  </a:lnTo>
                  <a:lnTo>
                    <a:pt x="161322" y="70768"/>
                  </a:lnTo>
                  <a:lnTo>
                    <a:pt x="166478" y="69072"/>
                  </a:lnTo>
                  <a:lnTo>
                    <a:pt x="171122" y="64085"/>
                  </a:lnTo>
                  <a:lnTo>
                    <a:pt x="191715" y="33701"/>
                  </a:lnTo>
                  <a:lnTo>
                    <a:pt x="196448" y="27433"/>
                  </a:lnTo>
                  <a:lnTo>
                    <a:pt x="198699" y="25762"/>
                  </a:lnTo>
                  <a:lnTo>
                    <a:pt x="200199" y="25353"/>
                  </a:lnTo>
                  <a:lnTo>
                    <a:pt x="201199" y="25786"/>
                  </a:lnTo>
                  <a:lnTo>
                    <a:pt x="201866" y="26780"/>
                  </a:lnTo>
                  <a:lnTo>
                    <a:pt x="202805" y="34922"/>
                  </a:lnTo>
                  <a:lnTo>
                    <a:pt x="192231" y="64038"/>
                  </a:lnTo>
                  <a:lnTo>
                    <a:pt x="187184" y="75769"/>
                  </a:lnTo>
                  <a:lnTo>
                    <a:pt x="187584" y="77036"/>
                  </a:lnTo>
                  <a:lnTo>
                    <a:pt x="188556" y="77880"/>
                  </a:lnTo>
                  <a:lnTo>
                    <a:pt x="189909" y="77737"/>
                  </a:lnTo>
                  <a:lnTo>
                    <a:pt x="193295" y="75698"/>
                  </a:lnTo>
                  <a:lnTo>
                    <a:pt x="218305" y="45940"/>
                  </a:lnTo>
                  <a:lnTo>
                    <a:pt x="230096" y="34484"/>
                  </a:lnTo>
                  <a:lnTo>
                    <a:pt x="235850" y="31309"/>
                  </a:lnTo>
                  <a:lnTo>
                    <a:pt x="237667" y="32579"/>
                  </a:lnTo>
                  <a:lnTo>
                    <a:pt x="239685" y="39635"/>
                  </a:lnTo>
                  <a:lnTo>
                    <a:pt x="238701" y="47944"/>
                  </a:lnTo>
                  <a:lnTo>
                    <a:pt x="235691" y="64777"/>
                  </a:lnTo>
                  <a:lnTo>
                    <a:pt x="238541" y="77459"/>
                  </a:lnTo>
                  <a:lnTo>
                    <a:pt x="240166" y="80279"/>
                  </a:lnTo>
                  <a:lnTo>
                    <a:pt x="241955" y="82159"/>
                  </a:lnTo>
                  <a:lnTo>
                    <a:pt x="247650" y="859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3" name="SMARTInkShape-5784"/>
            <p:cNvSpPr/>
            <p:nvPr>
              <p:custDataLst>
                <p:tags r:id="rId32"/>
              </p:custDataLst>
            </p:nvPr>
          </p:nvSpPr>
          <p:spPr>
            <a:xfrm>
              <a:off x="5679578" y="3352800"/>
              <a:ext cx="86223" cy="126039"/>
            </a:xfrm>
            <a:custGeom>
              <a:avLst/>
              <a:gdLst/>
              <a:ahLst/>
              <a:cxnLst/>
              <a:rect l="0" t="0" r="0" b="0"/>
              <a:pathLst>
                <a:path w="86223" h="126039">
                  <a:moveTo>
                    <a:pt x="86222" y="0"/>
                  </a:moveTo>
                  <a:lnTo>
                    <a:pt x="86222" y="0"/>
                  </a:lnTo>
                  <a:lnTo>
                    <a:pt x="82851" y="0"/>
                  </a:lnTo>
                  <a:lnTo>
                    <a:pt x="67270" y="6742"/>
                  </a:lnTo>
                  <a:lnTo>
                    <a:pt x="37428" y="31801"/>
                  </a:lnTo>
                  <a:lnTo>
                    <a:pt x="17671" y="55676"/>
                  </a:lnTo>
                  <a:lnTo>
                    <a:pt x="3979" y="80624"/>
                  </a:lnTo>
                  <a:lnTo>
                    <a:pt x="0" y="104479"/>
                  </a:lnTo>
                  <a:lnTo>
                    <a:pt x="1569" y="116050"/>
                  </a:lnTo>
                  <a:lnTo>
                    <a:pt x="2976" y="119700"/>
                  </a:lnTo>
                  <a:lnTo>
                    <a:pt x="4618" y="122133"/>
                  </a:lnTo>
                  <a:lnTo>
                    <a:pt x="8955" y="126038"/>
                  </a:lnTo>
                  <a:lnTo>
                    <a:pt x="4856" y="109295"/>
                  </a:lnTo>
                  <a:lnTo>
                    <a:pt x="3828" y="77788"/>
                  </a:lnTo>
                  <a:lnTo>
                    <a:pt x="3741" y="70321"/>
                  </a:lnTo>
                  <a:lnTo>
                    <a:pt x="4424" y="68047"/>
                  </a:lnTo>
                  <a:lnTo>
                    <a:pt x="5584" y="66531"/>
                  </a:lnTo>
                  <a:lnTo>
                    <a:pt x="7062" y="65521"/>
                  </a:lnTo>
                  <a:lnTo>
                    <a:pt x="8755" y="65553"/>
                  </a:lnTo>
                  <a:lnTo>
                    <a:pt x="12516" y="67470"/>
                  </a:lnTo>
                  <a:lnTo>
                    <a:pt x="22722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4" name="SMARTInkShape-5785"/>
            <p:cNvSpPr/>
            <p:nvPr>
              <p:custDataLst>
                <p:tags r:id="rId33"/>
              </p:custDataLst>
            </p:nvPr>
          </p:nvSpPr>
          <p:spPr>
            <a:xfrm>
              <a:off x="5746750" y="34734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07" name="SMARTInkShape-Group1205"/>
          <p:cNvGrpSpPr/>
          <p:nvPr/>
        </p:nvGrpSpPr>
        <p:grpSpPr>
          <a:xfrm>
            <a:off x="6299374" y="3209176"/>
            <a:ext cx="1020617" cy="281841"/>
            <a:chOff x="6299374" y="3209176"/>
            <a:chExt cx="1020617" cy="281841"/>
          </a:xfrm>
        </p:grpSpPr>
        <p:sp>
          <p:nvSpPr>
            <p:cNvPr id="496" name="SMARTInkShape-5786"/>
            <p:cNvSpPr/>
            <p:nvPr>
              <p:custDataLst>
                <p:tags r:id="rId17"/>
              </p:custDataLst>
            </p:nvPr>
          </p:nvSpPr>
          <p:spPr>
            <a:xfrm>
              <a:off x="7289878" y="3210613"/>
              <a:ext cx="30113" cy="21538"/>
            </a:xfrm>
            <a:custGeom>
              <a:avLst/>
              <a:gdLst/>
              <a:ahLst/>
              <a:cxnLst/>
              <a:rect l="0" t="0" r="0" b="0"/>
              <a:pathLst>
                <a:path w="30113" h="21538">
                  <a:moveTo>
                    <a:pt x="6272" y="2487"/>
                  </a:moveTo>
                  <a:lnTo>
                    <a:pt x="6272" y="2487"/>
                  </a:lnTo>
                  <a:lnTo>
                    <a:pt x="2901" y="5858"/>
                  </a:lnTo>
                  <a:lnTo>
                    <a:pt x="1246" y="9394"/>
                  </a:lnTo>
                  <a:lnTo>
                    <a:pt x="0" y="14848"/>
                  </a:lnTo>
                  <a:lnTo>
                    <a:pt x="6687" y="15087"/>
                  </a:lnTo>
                  <a:lnTo>
                    <a:pt x="13748" y="11379"/>
                  </a:lnTo>
                  <a:lnTo>
                    <a:pt x="28161" y="0"/>
                  </a:lnTo>
                  <a:lnTo>
                    <a:pt x="29333" y="123"/>
                  </a:lnTo>
                  <a:lnTo>
                    <a:pt x="30112" y="911"/>
                  </a:lnTo>
                  <a:lnTo>
                    <a:pt x="29097" y="5550"/>
                  </a:lnTo>
                  <a:lnTo>
                    <a:pt x="25322" y="215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7" name="SMARTInkShape-5787"/>
            <p:cNvSpPr/>
            <p:nvPr>
              <p:custDataLst>
                <p:tags r:id="rId18"/>
              </p:custDataLst>
            </p:nvPr>
          </p:nvSpPr>
          <p:spPr>
            <a:xfrm>
              <a:off x="6483689" y="3464423"/>
              <a:ext cx="44112" cy="26594"/>
            </a:xfrm>
            <a:custGeom>
              <a:avLst/>
              <a:gdLst/>
              <a:ahLst/>
              <a:cxnLst/>
              <a:rect l="0" t="0" r="0" b="0"/>
              <a:pathLst>
                <a:path w="44112" h="26594">
                  <a:moveTo>
                    <a:pt x="12361" y="2677"/>
                  </a:moveTo>
                  <a:lnTo>
                    <a:pt x="12361" y="2677"/>
                  </a:lnTo>
                  <a:lnTo>
                    <a:pt x="7292" y="8452"/>
                  </a:lnTo>
                  <a:lnTo>
                    <a:pt x="2235" y="17872"/>
                  </a:lnTo>
                  <a:lnTo>
                    <a:pt x="0" y="26593"/>
                  </a:lnTo>
                  <a:lnTo>
                    <a:pt x="9874" y="24266"/>
                  </a:lnTo>
                  <a:lnTo>
                    <a:pt x="22835" y="15737"/>
                  </a:lnTo>
                  <a:lnTo>
                    <a:pt x="27599" y="10128"/>
                  </a:lnTo>
                  <a:lnTo>
                    <a:pt x="29717" y="5283"/>
                  </a:lnTo>
                  <a:lnTo>
                    <a:pt x="30909" y="0"/>
                  </a:lnTo>
                  <a:lnTo>
                    <a:pt x="31076" y="186"/>
                  </a:lnTo>
                  <a:lnTo>
                    <a:pt x="31188" y="1017"/>
                  </a:lnTo>
                  <a:lnTo>
                    <a:pt x="44111" y="153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8" name="SMARTInkShape-5788"/>
            <p:cNvSpPr/>
            <p:nvPr>
              <p:custDataLst>
                <p:tags r:id="rId19"/>
              </p:custDataLst>
            </p:nvPr>
          </p:nvSpPr>
          <p:spPr>
            <a:xfrm>
              <a:off x="7070589" y="3235129"/>
              <a:ext cx="143012" cy="169947"/>
            </a:xfrm>
            <a:custGeom>
              <a:avLst/>
              <a:gdLst/>
              <a:ahLst/>
              <a:cxnLst/>
              <a:rect l="0" t="0" r="0" b="0"/>
              <a:pathLst>
                <a:path w="143012" h="169947">
                  <a:moveTo>
                    <a:pt x="104911" y="3371"/>
                  </a:moveTo>
                  <a:lnTo>
                    <a:pt x="104911" y="3371"/>
                  </a:lnTo>
                  <a:lnTo>
                    <a:pt x="98170" y="0"/>
                  </a:lnTo>
                  <a:lnTo>
                    <a:pt x="89214" y="226"/>
                  </a:lnTo>
                  <a:lnTo>
                    <a:pt x="83863" y="1275"/>
                  </a:lnTo>
                  <a:lnTo>
                    <a:pt x="78885" y="5501"/>
                  </a:lnTo>
                  <a:lnTo>
                    <a:pt x="63725" y="30421"/>
                  </a:lnTo>
                  <a:lnTo>
                    <a:pt x="49682" y="57491"/>
                  </a:lnTo>
                  <a:lnTo>
                    <a:pt x="37796" y="84575"/>
                  </a:lnTo>
                  <a:lnTo>
                    <a:pt x="28516" y="110017"/>
                  </a:lnTo>
                  <a:lnTo>
                    <a:pt x="22039" y="133084"/>
                  </a:lnTo>
                  <a:lnTo>
                    <a:pt x="6753" y="164717"/>
                  </a:lnTo>
                  <a:lnTo>
                    <a:pt x="4841" y="169624"/>
                  </a:lnTo>
                  <a:lnTo>
                    <a:pt x="4331" y="169946"/>
                  </a:lnTo>
                  <a:lnTo>
                    <a:pt x="3991" y="169454"/>
                  </a:lnTo>
                  <a:lnTo>
                    <a:pt x="0" y="138671"/>
                  </a:lnTo>
                  <a:lnTo>
                    <a:pt x="193" y="126769"/>
                  </a:lnTo>
                  <a:lnTo>
                    <a:pt x="2631" y="117481"/>
                  </a:lnTo>
                  <a:lnTo>
                    <a:pt x="6066" y="111001"/>
                  </a:lnTo>
                  <a:lnTo>
                    <a:pt x="8675" y="108991"/>
                  </a:lnTo>
                  <a:lnTo>
                    <a:pt x="15338" y="106758"/>
                  </a:lnTo>
                  <a:lnTo>
                    <a:pt x="41252" y="110394"/>
                  </a:lnTo>
                  <a:lnTo>
                    <a:pt x="65980" y="115201"/>
                  </a:lnTo>
                  <a:lnTo>
                    <a:pt x="93219" y="117645"/>
                  </a:lnTo>
                  <a:lnTo>
                    <a:pt x="105830" y="120717"/>
                  </a:lnTo>
                  <a:lnTo>
                    <a:pt x="109756" y="123229"/>
                  </a:lnTo>
                  <a:lnTo>
                    <a:pt x="112374" y="126315"/>
                  </a:lnTo>
                  <a:lnTo>
                    <a:pt x="114120" y="129784"/>
                  </a:lnTo>
                  <a:lnTo>
                    <a:pt x="113872" y="133507"/>
                  </a:lnTo>
                  <a:lnTo>
                    <a:pt x="109835" y="141408"/>
                  </a:lnTo>
                  <a:lnTo>
                    <a:pt x="105218" y="145859"/>
                  </a:lnTo>
                  <a:lnTo>
                    <a:pt x="99876" y="148717"/>
                  </a:lnTo>
                  <a:lnTo>
                    <a:pt x="95580" y="149212"/>
                  </a:lnTo>
                  <a:lnTo>
                    <a:pt x="95868" y="147871"/>
                  </a:lnTo>
                  <a:lnTo>
                    <a:pt x="99951" y="142617"/>
                  </a:lnTo>
                  <a:lnTo>
                    <a:pt x="100899" y="139241"/>
                  </a:lnTo>
                  <a:lnTo>
                    <a:pt x="100273" y="128452"/>
                  </a:lnTo>
                  <a:lnTo>
                    <a:pt x="102379" y="122933"/>
                  </a:lnTo>
                  <a:lnTo>
                    <a:pt x="113528" y="109294"/>
                  </a:lnTo>
                  <a:lnTo>
                    <a:pt x="141237" y="93528"/>
                  </a:lnTo>
                  <a:lnTo>
                    <a:pt x="141828" y="93814"/>
                  </a:lnTo>
                  <a:lnTo>
                    <a:pt x="143011" y="986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9" name="SMARTInkShape-5789"/>
            <p:cNvSpPr/>
            <p:nvPr>
              <p:custDataLst>
                <p:tags r:id="rId20"/>
              </p:custDataLst>
            </p:nvPr>
          </p:nvSpPr>
          <p:spPr>
            <a:xfrm>
              <a:off x="6936690" y="3346450"/>
              <a:ext cx="65509" cy="68231"/>
            </a:xfrm>
            <a:custGeom>
              <a:avLst/>
              <a:gdLst/>
              <a:ahLst/>
              <a:cxnLst/>
              <a:rect l="0" t="0" r="0" b="0"/>
              <a:pathLst>
                <a:path w="65509" h="68231">
                  <a:moveTo>
                    <a:pt x="48310" y="12700"/>
                  </a:moveTo>
                  <a:lnTo>
                    <a:pt x="48310" y="12700"/>
                  </a:lnTo>
                  <a:lnTo>
                    <a:pt x="30634" y="12700"/>
                  </a:lnTo>
                  <a:lnTo>
                    <a:pt x="22580" y="16463"/>
                  </a:lnTo>
                  <a:lnTo>
                    <a:pt x="5911" y="30376"/>
                  </a:lnTo>
                  <a:lnTo>
                    <a:pt x="1243" y="38430"/>
                  </a:lnTo>
                  <a:lnTo>
                    <a:pt x="0" y="42554"/>
                  </a:lnTo>
                  <a:lnTo>
                    <a:pt x="581" y="46713"/>
                  </a:lnTo>
                  <a:lnTo>
                    <a:pt x="4989" y="55099"/>
                  </a:lnTo>
                  <a:lnTo>
                    <a:pt x="13535" y="61647"/>
                  </a:lnTo>
                  <a:lnTo>
                    <a:pt x="24387" y="66204"/>
                  </a:lnTo>
                  <a:lnTo>
                    <a:pt x="36267" y="68230"/>
                  </a:lnTo>
                  <a:lnTo>
                    <a:pt x="46720" y="67248"/>
                  </a:lnTo>
                  <a:lnTo>
                    <a:pt x="51483" y="65999"/>
                  </a:lnTo>
                  <a:lnTo>
                    <a:pt x="58657" y="60847"/>
                  </a:lnTo>
                  <a:lnTo>
                    <a:pt x="61559" y="57498"/>
                  </a:lnTo>
                  <a:lnTo>
                    <a:pt x="64782" y="46251"/>
                  </a:lnTo>
                  <a:lnTo>
                    <a:pt x="65508" y="32550"/>
                  </a:lnTo>
                  <a:lnTo>
                    <a:pt x="63480" y="19406"/>
                  </a:lnTo>
                  <a:lnTo>
                    <a:pt x="60540" y="14348"/>
                  </a:lnTo>
                  <a:lnTo>
                    <a:pt x="4196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0" name="SMARTInkShape-5790"/>
            <p:cNvSpPr/>
            <p:nvPr>
              <p:custDataLst>
                <p:tags r:id="rId21"/>
              </p:custDataLst>
            </p:nvPr>
          </p:nvSpPr>
          <p:spPr>
            <a:xfrm>
              <a:off x="6934200" y="3298341"/>
              <a:ext cx="6351" cy="16360"/>
            </a:xfrm>
            <a:custGeom>
              <a:avLst/>
              <a:gdLst/>
              <a:ahLst/>
              <a:cxnLst/>
              <a:rect l="0" t="0" r="0" b="0"/>
              <a:pathLst>
                <a:path w="6351" h="16360">
                  <a:moveTo>
                    <a:pt x="6350" y="3659"/>
                  </a:moveTo>
                  <a:lnTo>
                    <a:pt x="6350" y="3659"/>
                  </a:lnTo>
                  <a:lnTo>
                    <a:pt x="6350" y="288"/>
                  </a:lnTo>
                  <a:lnTo>
                    <a:pt x="5645" y="0"/>
                  </a:lnTo>
                  <a:lnTo>
                    <a:pt x="2979" y="1563"/>
                  </a:lnTo>
                  <a:lnTo>
                    <a:pt x="1324" y="6490"/>
                  </a:lnTo>
                  <a:lnTo>
                    <a:pt x="0" y="163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1" name="SMARTInkShape-5791"/>
            <p:cNvSpPr/>
            <p:nvPr>
              <p:custDataLst>
                <p:tags r:id="rId22"/>
              </p:custDataLst>
            </p:nvPr>
          </p:nvSpPr>
          <p:spPr>
            <a:xfrm>
              <a:off x="6771207" y="3306949"/>
              <a:ext cx="131244" cy="119465"/>
            </a:xfrm>
            <a:custGeom>
              <a:avLst/>
              <a:gdLst/>
              <a:ahLst/>
              <a:cxnLst/>
              <a:rect l="0" t="0" r="0" b="0"/>
              <a:pathLst>
                <a:path w="131244" h="119465">
                  <a:moveTo>
                    <a:pt x="48693" y="52201"/>
                  </a:moveTo>
                  <a:lnTo>
                    <a:pt x="48693" y="52201"/>
                  </a:lnTo>
                  <a:lnTo>
                    <a:pt x="42918" y="57270"/>
                  </a:lnTo>
                  <a:lnTo>
                    <a:pt x="12833" y="74983"/>
                  </a:lnTo>
                  <a:lnTo>
                    <a:pt x="5003" y="85610"/>
                  </a:lnTo>
                  <a:lnTo>
                    <a:pt x="0" y="100121"/>
                  </a:lnTo>
                  <a:lnTo>
                    <a:pt x="708" y="103904"/>
                  </a:lnTo>
                  <a:lnTo>
                    <a:pt x="5259" y="109987"/>
                  </a:lnTo>
                  <a:lnTo>
                    <a:pt x="13866" y="113162"/>
                  </a:lnTo>
                  <a:lnTo>
                    <a:pt x="19125" y="114008"/>
                  </a:lnTo>
                  <a:lnTo>
                    <a:pt x="30613" y="111185"/>
                  </a:lnTo>
                  <a:lnTo>
                    <a:pt x="42069" y="104522"/>
                  </a:lnTo>
                  <a:lnTo>
                    <a:pt x="64684" y="79234"/>
                  </a:lnTo>
                  <a:lnTo>
                    <a:pt x="77672" y="60688"/>
                  </a:lnTo>
                  <a:lnTo>
                    <a:pt x="88951" y="31119"/>
                  </a:lnTo>
                  <a:lnTo>
                    <a:pt x="97965" y="358"/>
                  </a:lnTo>
                  <a:lnTo>
                    <a:pt x="97064" y="0"/>
                  </a:lnTo>
                  <a:lnTo>
                    <a:pt x="92298" y="3365"/>
                  </a:lnTo>
                  <a:lnTo>
                    <a:pt x="73378" y="31527"/>
                  </a:lnTo>
                  <a:lnTo>
                    <a:pt x="61103" y="57286"/>
                  </a:lnTo>
                  <a:lnTo>
                    <a:pt x="57736" y="76803"/>
                  </a:lnTo>
                  <a:lnTo>
                    <a:pt x="60003" y="91593"/>
                  </a:lnTo>
                  <a:lnTo>
                    <a:pt x="65714" y="102164"/>
                  </a:lnTo>
                  <a:lnTo>
                    <a:pt x="72956" y="109214"/>
                  </a:lnTo>
                  <a:lnTo>
                    <a:pt x="80879" y="112818"/>
                  </a:lnTo>
                  <a:lnTo>
                    <a:pt x="84967" y="113779"/>
                  </a:lnTo>
                  <a:lnTo>
                    <a:pt x="89103" y="113008"/>
                  </a:lnTo>
                  <a:lnTo>
                    <a:pt x="110102" y="101226"/>
                  </a:lnTo>
                  <a:lnTo>
                    <a:pt x="116673" y="89277"/>
                  </a:lnTo>
                  <a:lnTo>
                    <a:pt x="129880" y="60860"/>
                  </a:lnTo>
                  <a:lnTo>
                    <a:pt x="121037" y="85418"/>
                  </a:lnTo>
                  <a:lnTo>
                    <a:pt x="119988" y="102730"/>
                  </a:lnTo>
                  <a:lnTo>
                    <a:pt x="122243" y="112523"/>
                  </a:lnTo>
                  <a:lnTo>
                    <a:pt x="123831" y="115699"/>
                  </a:lnTo>
                  <a:lnTo>
                    <a:pt x="125597" y="117816"/>
                  </a:lnTo>
                  <a:lnTo>
                    <a:pt x="127478" y="119228"/>
                  </a:lnTo>
                  <a:lnTo>
                    <a:pt x="128733" y="119464"/>
                  </a:lnTo>
                  <a:lnTo>
                    <a:pt x="129570" y="118915"/>
                  </a:lnTo>
                  <a:lnTo>
                    <a:pt x="131243" y="1157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2" name="SMARTInkShape-5792"/>
            <p:cNvSpPr/>
            <p:nvPr>
              <p:custDataLst>
                <p:tags r:id="rId23"/>
              </p:custDataLst>
            </p:nvPr>
          </p:nvSpPr>
          <p:spPr>
            <a:xfrm>
              <a:off x="6682086" y="3355633"/>
              <a:ext cx="80665" cy="73368"/>
            </a:xfrm>
            <a:custGeom>
              <a:avLst/>
              <a:gdLst/>
              <a:ahLst/>
              <a:cxnLst/>
              <a:rect l="0" t="0" r="0" b="0"/>
              <a:pathLst>
                <a:path w="80665" h="73368">
                  <a:moveTo>
                    <a:pt x="74314" y="22567"/>
                  </a:moveTo>
                  <a:lnTo>
                    <a:pt x="74314" y="22567"/>
                  </a:lnTo>
                  <a:lnTo>
                    <a:pt x="60499" y="13778"/>
                  </a:lnTo>
                  <a:lnTo>
                    <a:pt x="44460" y="2173"/>
                  </a:lnTo>
                  <a:lnTo>
                    <a:pt x="40301" y="1210"/>
                  </a:lnTo>
                  <a:lnTo>
                    <a:pt x="31915" y="2021"/>
                  </a:lnTo>
                  <a:lnTo>
                    <a:pt x="15890" y="9816"/>
                  </a:lnTo>
                  <a:lnTo>
                    <a:pt x="7661" y="19016"/>
                  </a:lnTo>
                  <a:lnTo>
                    <a:pt x="2357" y="30161"/>
                  </a:lnTo>
                  <a:lnTo>
                    <a:pt x="0" y="42170"/>
                  </a:lnTo>
                  <a:lnTo>
                    <a:pt x="1487" y="47630"/>
                  </a:lnTo>
                  <a:lnTo>
                    <a:pt x="8785" y="57460"/>
                  </a:lnTo>
                  <a:lnTo>
                    <a:pt x="17204" y="62769"/>
                  </a:lnTo>
                  <a:lnTo>
                    <a:pt x="21423" y="64185"/>
                  </a:lnTo>
                  <a:lnTo>
                    <a:pt x="29876" y="63877"/>
                  </a:lnTo>
                  <a:lnTo>
                    <a:pt x="34106" y="62807"/>
                  </a:lnTo>
                  <a:lnTo>
                    <a:pt x="40686" y="57855"/>
                  </a:lnTo>
                  <a:lnTo>
                    <a:pt x="45962" y="50245"/>
                  </a:lnTo>
                  <a:lnTo>
                    <a:pt x="52194" y="34060"/>
                  </a:lnTo>
                  <a:lnTo>
                    <a:pt x="58653" y="3542"/>
                  </a:lnTo>
                  <a:lnTo>
                    <a:pt x="58229" y="1417"/>
                  </a:lnTo>
                  <a:lnTo>
                    <a:pt x="57241" y="0"/>
                  </a:lnTo>
                  <a:lnTo>
                    <a:pt x="55876" y="1172"/>
                  </a:lnTo>
                  <a:lnTo>
                    <a:pt x="52478" y="8119"/>
                  </a:lnTo>
                  <a:lnTo>
                    <a:pt x="49384" y="35873"/>
                  </a:lnTo>
                  <a:lnTo>
                    <a:pt x="49828" y="47531"/>
                  </a:lnTo>
                  <a:lnTo>
                    <a:pt x="52377" y="57416"/>
                  </a:lnTo>
                  <a:lnTo>
                    <a:pt x="56162" y="61322"/>
                  </a:lnTo>
                  <a:lnTo>
                    <a:pt x="80664" y="73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3" name="SMARTInkShape-5793"/>
            <p:cNvSpPr/>
            <p:nvPr>
              <p:custDataLst>
                <p:tags r:id="rId24"/>
              </p:custDataLst>
            </p:nvPr>
          </p:nvSpPr>
          <p:spPr>
            <a:xfrm>
              <a:off x="6343650" y="3257550"/>
              <a:ext cx="147252" cy="120126"/>
            </a:xfrm>
            <a:custGeom>
              <a:avLst/>
              <a:gdLst/>
              <a:ahLst/>
              <a:cxnLst/>
              <a:rect l="0" t="0" r="0" b="0"/>
              <a:pathLst>
                <a:path w="147252" h="120126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145" y="7526"/>
                  </a:lnTo>
                  <a:lnTo>
                    <a:pt x="2103" y="20984"/>
                  </a:lnTo>
                  <a:lnTo>
                    <a:pt x="3992" y="38724"/>
                  </a:lnTo>
                  <a:lnTo>
                    <a:pt x="15764" y="65174"/>
                  </a:lnTo>
                  <a:lnTo>
                    <a:pt x="39400" y="87514"/>
                  </a:lnTo>
                  <a:lnTo>
                    <a:pt x="62431" y="99102"/>
                  </a:lnTo>
                  <a:lnTo>
                    <a:pt x="87014" y="108251"/>
                  </a:lnTo>
                  <a:lnTo>
                    <a:pt x="116015" y="116663"/>
                  </a:lnTo>
                  <a:lnTo>
                    <a:pt x="145048" y="120125"/>
                  </a:lnTo>
                  <a:lnTo>
                    <a:pt x="146793" y="119594"/>
                  </a:lnTo>
                  <a:lnTo>
                    <a:pt x="147251" y="118535"/>
                  </a:lnTo>
                  <a:lnTo>
                    <a:pt x="14605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4" name="SMARTInkShape-5794"/>
            <p:cNvSpPr/>
            <p:nvPr>
              <p:custDataLst>
                <p:tags r:id="rId25"/>
              </p:custDataLst>
            </p:nvPr>
          </p:nvSpPr>
          <p:spPr>
            <a:xfrm>
              <a:off x="6305550" y="3251200"/>
              <a:ext cx="54818" cy="44451"/>
            </a:xfrm>
            <a:custGeom>
              <a:avLst/>
              <a:gdLst/>
              <a:ahLst/>
              <a:cxnLst/>
              <a:rect l="0" t="0" r="0" b="0"/>
              <a:pathLst>
                <a:path w="54818" h="44451">
                  <a:moveTo>
                    <a:pt x="0" y="44450"/>
                  </a:moveTo>
                  <a:lnTo>
                    <a:pt x="0" y="44450"/>
                  </a:lnTo>
                  <a:lnTo>
                    <a:pt x="3371" y="41079"/>
                  </a:lnTo>
                  <a:lnTo>
                    <a:pt x="19558" y="32913"/>
                  </a:lnTo>
                  <a:lnTo>
                    <a:pt x="48910" y="5368"/>
                  </a:lnTo>
                  <a:lnTo>
                    <a:pt x="54708" y="1591"/>
                  </a:lnTo>
                  <a:lnTo>
                    <a:pt x="54817" y="1060"/>
                  </a:lnTo>
                  <a:lnTo>
                    <a:pt x="54184" y="707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5" name="SMARTInkShape-5795"/>
            <p:cNvSpPr/>
            <p:nvPr>
              <p:custDataLst>
                <p:tags r:id="rId26"/>
              </p:custDataLst>
            </p:nvPr>
          </p:nvSpPr>
          <p:spPr>
            <a:xfrm>
              <a:off x="6299374" y="3209176"/>
              <a:ext cx="56977" cy="67425"/>
            </a:xfrm>
            <a:custGeom>
              <a:avLst/>
              <a:gdLst/>
              <a:ahLst/>
              <a:cxnLst/>
              <a:rect l="0" t="0" r="0" b="0"/>
              <a:pathLst>
                <a:path w="56977" h="67425">
                  <a:moveTo>
                    <a:pt x="6176" y="67424"/>
                  </a:moveTo>
                  <a:lnTo>
                    <a:pt x="6176" y="67424"/>
                  </a:lnTo>
                  <a:lnTo>
                    <a:pt x="1812" y="57285"/>
                  </a:lnTo>
                  <a:lnTo>
                    <a:pt x="0" y="29046"/>
                  </a:lnTo>
                  <a:lnTo>
                    <a:pt x="583" y="15052"/>
                  </a:lnTo>
                  <a:lnTo>
                    <a:pt x="5300" y="154"/>
                  </a:lnTo>
                  <a:lnTo>
                    <a:pt x="6298" y="0"/>
                  </a:lnTo>
                  <a:lnTo>
                    <a:pt x="9287" y="1709"/>
                  </a:lnTo>
                  <a:lnTo>
                    <a:pt x="38130" y="29568"/>
                  </a:lnTo>
                  <a:lnTo>
                    <a:pt x="56976" y="483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6" name="SMARTInkShape-5796"/>
            <p:cNvSpPr/>
            <p:nvPr>
              <p:custDataLst>
                <p:tags r:id="rId27"/>
              </p:custDataLst>
            </p:nvPr>
          </p:nvSpPr>
          <p:spPr>
            <a:xfrm>
              <a:off x="6583130" y="3365317"/>
              <a:ext cx="65321" cy="68116"/>
            </a:xfrm>
            <a:custGeom>
              <a:avLst/>
              <a:gdLst/>
              <a:ahLst/>
              <a:cxnLst/>
              <a:rect l="0" t="0" r="0" b="0"/>
              <a:pathLst>
                <a:path w="65321" h="68116">
                  <a:moveTo>
                    <a:pt x="8170" y="44633"/>
                  </a:moveTo>
                  <a:lnTo>
                    <a:pt x="8170" y="44633"/>
                  </a:lnTo>
                  <a:lnTo>
                    <a:pt x="0" y="44633"/>
                  </a:lnTo>
                  <a:lnTo>
                    <a:pt x="606" y="44633"/>
                  </a:lnTo>
                  <a:lnTo>
                    <a:pt x="25622" y="22666"/>
                  </a:lnTo>
                  <a:lnTo>
                    <a:pt x="28271" y="21521"/>
                  </a:lnTo>
                  <a:lnTo>
                    <a:pt x="34978" y="22131"/>
                  </a:lnTo>
                  <a:lnTo>
                    <a:pt x="38742" y="23282"/>
                  </a:lnTo>
                  <a:lnTo>
                    <a:pt x="41957" y="26166"/>
                  </a:lnTo>
                  <a:lnTo>
                    <a:pt x="52186" y="46002"/>
                  </a:lnTo>
                  <a:lnTo>
                    <a:pt x="61735" y="65719"/>
                  </a:lnTo>
                  <a:lnTo>
                    <a:pt x="61519" y="67156"/>
                  </a:lnTo>
                  <a:lnTo>
                    <a:pt x="60669" y="68115"/>
                  </a:lnTo>
                  <a:lnTo>
                    <a:pt x="60103" y="68049"/>
                  </a:lnTo>
                  <a:lnTo>
                    <a:pt x="59725" y="67299"/>
                  </a:lnTo>
                  <a:lnTo>
                    <a:pt x="50175" y="37380"/>
                  </a:lnTo>
                  <a:lnTo>
                    <a:pt x="46784" y="8295"/>
                  </a:lnTo>
                  <a:lnTo>
                    <a:pt x="46613" y="3474"/>
                  </a:lnTo>
                  <a:lnTo>
                    <a:pt x="47203" y="966"/>
                  </a:lnTo>
                  <a:lnTo>
                    <a:pt x="48304" y="0"/>
                  </a:lnTo>
                  <a:lnTo>
                    <a:pt x="49743" y="61"/>
                  </a:lnTo>
                  <a:lnTo>
                    <a:pt x="65320" y="65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10" name="SMARTInkShape-Group1206"/>
          <p:cNvGrpSpPr/>
          <p:nvPr/>
        </p:nvGrpSpPr>
        <p:grpSpPr>
          <a:xfrm>
            <a:off x="3518030" y="4675482"/>
            <a:ext cx="177671" cy="258469"/>
            <a:chOff x="3518030" y="4675482"/>
            <a:chExt cx="177671" cy="258469"/>
          </a:xfrm>
        </p:grpSpPr>
        <p:sp>
          <p:nvSpPr>
            <p:cNvPr id="508" name="SMARTInkShape-5797"/>
            <p:cNvSpPr/>
            <p:nvPr>
              <p:custDataLst>
                <p:tags r:id="rId15"/>
              </p:custDataLst>
            </p:nvPr>
          </p:nvSpPr>
          <p:spPr>
            <a:xfrm>
              <a:off x="3518030" y="4675482"/>
              <a:ext cx="150151" cy="220879"/>
            </a:xfrm>
            <a:custGeom>
              <a:avLst/>
              <a:gdLst/>
              <a:ahLst/>
              <a:cxnLst/>
              <a:rect l="0" t="0" r="0" b="0"/>
              <a:pathLst>
                <a:path w="150151" h="220879">
                  <a:moveTo>
                    <a:pt x="145920" y="10818"/>
                  </a:moveTo>
                  <a:lnTo>
                    <a:pt x="145920" y="10818"/>
                  </a:lnTo>
                  <a:lnTo>
                    <a:pt x="139178" y="4076"/>
                  </a:lnTo>
                  <a:lnTo>
                    <a:pt x="128342" y="766"/>
                  </a:lnTo>
                  <a:lnTo>
                    <a:pt x="114119" y="0"/>
                  </a:lnTo>
                  <a:lnTo>
                    <a:pt x="98390" y="2012"/>
                  </a:lnTo>
                  <a:lnTo>
                    <a:pt x="73668" y="13853"/>
                  </a:lnTo>
                  <a:lnTo>
                    <a:pt x="45097" y="40880"/>
                  </a:lnTo>
                  <a:lnTo>
                    <a:pt x="28438" y="65571"/>
                  </a:lnTo>
                  <a:lnTo>
                    <a:pt x="14683" y="93714"/>
                  </a:lnTo>
                  <a:lnTo>
                    <a:pt x="3867" y="125037"/>
                  </a:lnTo>
                  <a:lnTo>
                    <a:pt x="0" y="154010"/>
                  </a:lnTo>
                  <a:lnTo>
                    <a:pt x="2044" y="179586"/>
                  </a:lnTo>
                  <a:lnTo>
                    <a:pt x="10009" y="200361"/>
                  </a:lnTo>
                  <a:lnTo>
                    <a:pt x="16507" y="207735"/>
                  </a:lnTo>
                  <a:lnTo>
                    <a:pt x="33135" y="217811"/>
                  </a:lnTo>
                  <a:lnTo>
                    <a:pt x="56047" y="220878"/>
                  </a:lnTo>
                  <a:lnTo>
                    <a:pt x="81282" y="218478"/>
                  </a:lnTo>
                  <a:lnTo>
                    <a:pt x="104257" y="210356"/>
                  </a:lnTo>
                  <a:lnTo>
                    <a:pt x="122464" y="194046"/>
                  </a:lnTo>
                  <a:lnTo>
                    <a:pt x="136906" y="171275"/>
                  </a:lnTo>
                  <a:lnTo>
                    <a:pt x="148029" y="142339"/>
                  </a:lnTo>
                  <a:lnTo>
                    <a:pt x="150148" y="126016"/>
                  </a:lnTo>
                  <a:lnTo>
                    <a:pt x="150150" y="108783"/>
                  </a:lnTo>
                  <a:lnTo>
                    <a:pt x="148740" y="90945"/>
                  </a:lnTo>
                  <a:lnTo>
                    <a:pt x="139648" y="59835"/>
                  </a:lnTo>
                  <a:lnTo>
                    <a:pt x="126904" y="34720"/>
                  </a:lnTo>
                  <a:lnTo>
                    <a:pt x="114186" y="18854"/>
                  </a:lnTo>
                  <a:lnTo>
                    <a:pt x="101477" y="10861"/>
                  </a:lnTo>
                  <a:lnTo>
                    <a:pt x="95125" y="8731"/>
                  </a:lnTo>
                  <a:lnTo>
                    <a:pt x="89478" y="9426"/>
                  </a:lnTo>
                  <a:lnTo>
                    <a:pt x="69720" y="235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9" name="SMARTInkShape-5798"/>
            <p:cNvSpPr/>
            <p:nvPr>
              <p:custDataLst>
                <p:tags r:id="rId16"/>
              </p:custDataLst>
            </p:nvPr>
          </p:nvSpPr>
          <p:spPr>
            <a:xfrm>
              <a:off x="3587750" y="4800600"/>
              <a:ext cx="107951" cy="133351"/>
            </a:xfrm>
            <a:custGeom>
              <a:avLst/>
              <a:gdLst/>
              <a:ahLst/>
              <a:cxnLst/>
              <a:rect l="0" t="0" r="0" b="0"/>
              <a:pathLst>
                <a:path w="107951" h="133351">
                  <a:moveTo>
                    <a:pt x="0" y="0"/>
                  </a:moveTo>
                  <a:lnTo>
                    <a:pt x="0" y="0"/>
                  </a:lnTo>
                  <a:lnTo>
                    <a:pt x="10671" y="24485"/>
                  </a:lnTo>
                  <a:lnTo>
                    <a:pt x="28561" y="52410"/>
                  </a:lnTo>
                  <a:lnTo>
                    <a:pt x="49855" y="81145"/>
                  </a:lnTo>
                  <a:lnTo>
                    <a:pt x="76014" y="112768"/>
                  </a:lnTo>
                  <a:lnTo>
                    <a:pt x="95788" y="128553"/>
                  </a:lnTo>
                  <a:lnTo>
                    <a:pt x="10795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13" name="SMARTInkShape-Group1207"/>
          <p:cNvGrpSpPr/>
          <p:nvPr/>
        </p:nvGrpSpPr>
        <p:grpSpPr>
          <a:xfrm>
            <a:off x="3918015" y="4678374"/>
            <a:ext cx="355536" cy="225145"/>
            <a:chOff x="3918015" y="4678374"/>
            <a:chExt cx="355536" cy="225145"/>
          </a:xfrm>
        </p:grpSpPr>
        <p:sp>
          <p:nvSpPr>
            <p:cNvPr id="511" name="SMARTInkShape-5799"/>
            <p:cNvSpPr/>
            <p:nvPr>
              <p:custDataLst>
                <p:tags r:id="rId13"/>
              </p:custDataLst>
            </p:nvPr>
          </p:nvSpPr>
          <p:spPr>
            <a:xfrm>
              <a:off x="3918015" y="4794250"/>
              <a:ext cx="89300" cy="109269"/>
            </a:xfrm>
            <a:custGeom>
              <a:avLst/>
              <a:gdLst/>
              <a:ahLst/>
              <a:cxnLst/>
              <a:rect l="0" t="0" r="0" b="0"/>
              <a:pathLst>
                <a:path w="89300" h="109269">
                  <a:moveTo>
                    <a:pt x="50735" y="0"/>
                  </a:moveTo>
                  <a:lnTo>
                    <a:pt x="50735" y="0"/>
                  </a:lnTo>
                  <a:lnTo>
                    <a:pt x="20849" y="12209"/>
                  </a:lnTo>
                  <a:lnTo>
                    <a:pt x="3858" y="20394"/>
                  </a:lnTo>
                  <a:lnTo>
                    <a:pt x="1140" y="23474"/>
                  </a:lnTo>
                  <a:lnTo>
                    <a:pt x="33" y="26938"/>
                  </a:lnTo>
                  <a:lnTo>
                    <a:pt x="0" y="30659"/>
                  </a:lnTo>
                  <a:lnTo>
                    <a:pt x="2801" y="33844"/>
                  </a:lnTo>
                  <a:lnTo>
                    <a:pt x="29455" y="45909"/>
                  </a:lnTo>
                  <a:lnTo>
                    <a:pt x="58306" y="59464"/>
                  </a:lnTo>
                  <a:lnTo>
                    <a:pt x="86175" y="76265"/>
                  </a:lnTo>
                  <a:lnTo>
                    <a:pt x="88473" y="79771"/>
                  </a:lnTo>
                  <a:lnTo>
                    <a:pt x="89299" y="83520"/>
                  </a:lnTo>
                  <a:lnTo>
                    <a:pt x="89144" y="87430"/>
                  </a:lnTo>
                  <a:lnTo>
                    <a:pt x="86219" y="91448"/>
                  </a:lnTo>
                  <a:lnTo>
                    <a:pt x="75443" y="99675"/>
                  </a:lnTo>
                  <a:lnTo>
                    <a:pt x="50138" y="108869"/>
                  </a:lnTo>
                  <a:lnTo>
                    <a:pt x="42576" y="109268"/>
                  </a:lnTo>
                  <a:lnTo>
                    <a:pt x="30411" y="105949"/>
                  </a:lnTo>
                  <a:lnTo>
                    <a:pt x="25897" y="101677"/>
                  </a:lnTo>
                  <a:lnTo>
                    <a:pt x="19000" y="89404"/>
                  </a:lnTo>
                  <a:lnTo>
                    <a:pt x="19227" y="74543"/>
                  </a:lnTo>
                  <a:lnTo>
                    <a:pt x="25335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2" name="SMARTInkShape-5800"/>
            <p:cNvSpPr/>
            <p:nvPr>
              <p:custDataLst>
                <p:tags r:id="rId14"/>
              </p:custDataLst>
            </p:nvPr>
          </p:nvSpPr>
          <p:spPr>
            <a:xfrm>
              <a:off x="4032389" y="4678374"/>
              <a:ext cx="241162" cy="200645"/>
            </a:xfrm>
            <a:custGeom>
              <a:avLst/>
              <a:gdLst/>
              <a:ahLst/>
              <a:cxnLst/>
              <a:rect l="0" t="0" r="0" b="0"/>
              <a:pathLst>
                <a:path w="241162" h="200645">
                  <a:moveTo>
                    <a:pt x="31611" y="26976"/>
                  </a:moveTo>
                  <a:lnTo>
                    <a:pt x="31611" y="26976"/>
                  </a:lnTo>
                  <a:lnTo>
                    <a:pt x="37373" y="271"/>
                  </a:lnTo>
                  <a:lnTo>
                    <a:pt x="37569" y="0"/>
                  </a:lnTo>
                  <a:lnTo>
                    <a:pt x="37699" y="526"/>
                  </a:lnTo>
                  <a:lnTo>
                    <a:pt x="34512" y="21491"/>
                  </a:lnTo>
                  <a:lnTo>
                    <a:pt x="29138" y="46645"/>
                  </a:lnTo>
                  <a:lnTo>
                    <a:pt x="22045" y="77346"/>
                  </a:lnTo>
                  <a:lnTo>
                    <a:pt x="18178" y="94422"/>
                  </a:lnTo>
                  <a:lnTo>
                    <a:pt x="14189" y="112157"/>
                  </a:lnTo>
                  <a:lnTo>
                    <a:pt x="7875" y="143151"/>
                  </a:lnTo>
                  <a:lnTo>
                    <a:pt x="3423" y="168920"/>
                  </a:lnTo>
                  <a:lnTo>
                    <a:pt x="173" y="200644"/>
                  </a:lnTo>
                  <a:lnTo>
                    <a:pt x="70" y="200610"/>
                  </a:lnTo>
                  <a:lnTo>
                    <a:pt x="0" y="199882"/>
                  </a:lnTo>
                  <a:lnTo>
                    <a:pt x="8712" y="169942"/>
                  </a:lnTo>
                  <a:lnTo>
                    <a:pt x="14791" y="159804"/>
                  </a:lnTo>
                  <a:lnTo>
                    <a:pt x="27803" y="152332"/>
                  </a:lnTo>
                  <a:lnTo>
                    <a:pt x="51806" y="149020"/>
                  </a:lnTo>
                  <a:lnTo>
                    <a:pt x="77890" y="144668"/>
                  </a:lnTo>
                  <a:lnTo>
                    <a:pt x="101143" y="136876"/>
                  </a:lnTo>
                  <a:lnTo>
                    <a:pt x="107905" y="132735"/>
                  </a:lnTo>
                  <a:lnTo>
                    <a:pt x="109285" y="130643"/>
                  </a:lnTo>
                  <a:lnTo>
                    <a:pt x="109499" y="128543"/>
                  </a:lnTo>
                  <a:lnTo>
                    <a:pt x="108937" y="126437"/>
                  </a:lnTo>
                  <a:lnTo>
                    <a:pt x="107150" y="125034"/>
                  </a:lnTo>
                  <a:lnTo>
                    <a:pt x="101402" y="123474"/>
                  </a:lnTo>
                  <a:lnTo>
                    <a:pt x="92263" y="126543"/>
                  </a:lnTo>
                  <a:lnTo>
                    <a:pt x="86862" y="129338"/>
                  </a:lnTo>
                  <a:lnTo>
                    <a:pt x="77099" y="139968"/>
                  </a:lnTo>
                  <a:lnTo>
                    <a:pt x="69467" y="153395"/>
                  </a:lnTo>
                  <a:lnTo>
                    <a:pt x="66074" y="166417"/>
                  </a:lnTo>
                  <a:lnTo>
                    <a:pt x="67536" y="185649"/>
                  </a:lnTo>
                  <a:lnTo>
                    <a:pt x="70378" y="190614"/>
                  </a:lnTo>
                  <a:lnTo>
                    <a:pt x="79179" y="198011"/>
                  </a:lnTo>
                  <a:lnTo>
                    <a:pt x="83785" y="199561"/>
                  </a:lnTo>
                  <a:lnTo>
                    <a:pt x="92664" y="199400"/>
                  </a:lnTo>
                  <a:lnTo>
                    <a:pt x="99433" y="196978"/>
                  </a:lnTo>
                  <a:lnTo>
                    <a:pt x="102225" y="195344"/>
                  </a:lnTo>
                  <a:lnTo>
                    <a:pt x="107210" y="187884"/>
                  </a:lnTo>
                  <a:lnTo>
                    <a:pt x="111072" y="177513"/>
                  </a:lnTo>
                  <a:lnTo>
                    <a:pt x="117125" y="147381"/>
                  </a:lnTo>
                  <a:lnTo>
                    <a:pt x="122769" y="138580"/>
                  </a:lnTo>
                  <a:lnTo>
                    <a:pt x="129276" y="133022"/>
                  </a:lnTo>
                  <a:lnTo>
                    <a:pt x="134519" y="130552"/>
                  </a:lnTo>
                  <a:lnTo>
                    <a:pt x="148180" y="132532"/>
                  </a:lnTo>
                  <a:lnTo>
                    <a:pt x="162262" y="140959"/>
                  </a:lnTo>
                  <a:lnTo>
                    <a:pt x="191738" y="168192"/>
                  </a:lnTo>
                  <a:lnTo>
                    <a:pt x="201430" y="177764"/>
                  </a:lnTo>
                  <a:lnTo>
                    <a:pt x="201268" y="178301"/>
                  </a:lnTo>
                  <a:lnTo>
                    <a:pt x="200455" y="178659"/>
                  </a:lnTo>
                  <a:lnTo>
                    <a:pt x="199207" y="178898"/>
                  </a:lnTo>
                  <a:lnTo>
                    <a:pt x="197669" y="177646"/>
                  </a:lnTo>
                  <a:lnTo>
                    <a:pt x="194080" y="172492"/>
                  </a:lnTo>
                  <a:lnTo>
                    <a:pt x="186732" y="148252"/>
                  </a:lnTo>
                  <a:lnTo>
                    <a:pt x="185523" y="130173"/>
                  </a:lnTo>
                  <a:lnTo>
                    <a:pt x="187740" y="122700"/>
                  </a:lnTo>
                  <a:lnTo>
                    <a:pt x="192959" y="117027"/>
                  </a:lnTo>
                  <a:lnTo>
                    <a:pt x="196327" y="114527"/>
                  </a:lnTo>
                  <a:lnTo>
                    <a:pt x="205712" y="111749"/>
                  </a:lnTo>
                  <a:lnTo>
                    <a:pt x="241161" y="1095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14" name="SMARTInkShape-5801"/>
          <p:cNvSpPr/>
          <p:nvPr>
            <p:custDataLst>
              <p:tags r:id="rId7"/>
            </p:custDataLst>
          </p:nvPr>
        </p:nvSpPr>
        <p:spPr>
          <a:xfrm>
            <a:off x="4495800" y="4756785"/>
            <a:ext cx="289222" cy="69216"/>
          </a:xfrm>
          <a:custGeom>
            <a:avLst/>
            <a:gdLst/>
            <a:ahLst/>
            <a:cxnLst/>
            <a:rect l="0" t="0" r="0" b="0"/>
            <a:pathLst>
              <a:path w="289222" h="69216">
                <a:moveTo>
                  <a:pt x="0" y="69215"/>
                </a:moveTo>
                <a:lnTo>
                  <a:pt x="0" y="69215"/>
                </a:lnTo>
                <a:lnTo>
                  <a:pt x="23144" y="42700"/>
                </a:lnTo>
                <a:lnTo>
                  <a:pt x="50328" y="18900"/>
                </a:lnTo>
                <a:lnTo>
                  <a:pt x="66348" y="8988"/>
                </a:lnTo>
                <a:lnTo>
                  <a:pt x="84756" y="5524"/>
                </a:lnTo>
                <a:lnTo>
                  <a:pt x="104697" y="7746"/>
                </a:lnTo>
                <a:lnTo>
                  <a:pt x="135758" y="20899"/>
                </a:lnTo>
                <a:lnTo>
                  <a:pt x="165186" y="37495"/>
                </a:lnTo>
                <a:lnTo>
                  <a:pt x="196820" y="59729"/>
                </a:lnTo>
                <a:lnTo>
                  <a:pt x="202360" y="67826"/>
                </a:lnTo>
                <a:lnTo>
                  <a:pt x="200945" y="66716"/>
                </a:lnTo>
                <a:lnTo>
                  <a:pt x="176759" y="45717"/>
                </a:lnTo>
                <a:lnTo>
                  <a:pt x="173810" y="38546"/>
                </a:lnTo>
                <a:lnTo>
                  <a:pt x="172149" y="29945"/>
                </a:lnTo>
                <a:lnTo>
                  <a:pt x="173327" y="27513"/>
                </a:lnTo>
                <a:lnTo>
                  <a:pt x="178399" y="22929"/>
                </a:lnTo>
                <a:lnTo>
                  <a:pt x="204115" y="10220"/>
                </a:lnTo>
                <a:lnTo>
                  <a:pt x="216307" y="4190"/>
                </a:lnTo>
                <a:lnTo>
                  <a:pt x="247703" y="0"/>
                </a:lnTo>
                <a:lnTo>
                  <a:pt x="272355" y="196"/>
                </a:lnTo>
                <a:lnTo>
                  <a:pt x="282384" y="2792"/>
                </a:lnTo>
                <a:lnTo>
                  <a:pt x="285622" y="5177"/>
                </a:lnTo>
                <a:lnTo>
                  <a:pt x="287781" y="8178"/>
                </a:lnTo>
                <a:lnTo>
                  <a:pt x="289221" y="11591"/>
                </a:lnTo>
                <a:lnTo>
                  <a:pt x="288939" y="19145"/>
                </a:lnTo>
                <a:lnTo>
                  <a:pt x="287876" y="23135"/>
                </a:lnTo>
                <a:lnTo>
                  <a:pt x="276267" y="38863"/>
                </a:lnTo>
                <a:lnTo>
                  <a:pt x="249119" y="60610"/>
                </a:lnTo>
                <a:lnTo>
                  <a:pt x="234950" y="6921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17" name="SMARTInkShape-Group1209"/>
          <p:cNvGrpSpPr/>
          <p:nvPr/>
        </p:nvGrpSpPr>
        <p:grpSpPr>
          <a:xfrm>
            <a:off x="4999912" y="4643957"/>
            <a:ext cx="143589" cy="196745"/>
            <a:chOff x="4999912" y="4643957"/>
            <a:chExt cx="143589" cy="196745"/>
          </a:xfrm>
        </p:grpSpPr>
        <p:sp>
          <p:nvSpPr>
            <p:cNvPr id="515" name="SMARTInkShape-5802"/>
            <p:cNvSpPr/>
            <p:nvPr>
              <p:custDataLst>
                <p:tags r:id="rId11"/>
              </p:custDataLst>
            </p:nvPr>
          </p:nvSpPr>
          <p:spPr>
            <a:xfrm>
              <a:off x="4999912" y="4643957"/>
              <a:ext cx="132335" cy="196745"/>
            </a:xfrm>
            <a:custGeom>
              <a:avLst/>
              <a:gdLst/>
              <a:ahLst/>
              <a:cxnLst/>
              <a:rect l="0" t="0" r="0" b="0"/>
              <a:pathLst>
                <a:path w="132335" h="196745">
                  <a:moveTo>
                    <a:pt x="130888" y="23293"/>
                  </a:moveTo>
                  <a:lnTo>
                    <a:pt x="130888" y="23293"/>
                  </a:lnTo>
                  <a:lnTo>
                    <a:pt x="124146" y="23293"/>
                  </a:lnTo>
                  <a:lnTo>
                    <a:pt x="106469" y="36777"/>
                  </a:lnTo>
                  <a:lnTo>
                    <a:pt x="89462" y="58449"/>
                  </a:lnTo>
                  <a:lnTo>
                    <a:pt x="70143" y="86190"/>
                  </a:lnTo>
                  <a:lnTo>
                    <a:pt x="49797" y="114982"/>
                  </a:lnTo>
                  <a:lnTo>
                    <a:pt x="30877" y="144242"/>
                  </a:lnTo>
                  <a:lnTo>
                    <a:pt x="15178" y="170181"/>
                  </a:lnTo>
                  <a:lnTo>
                    <a:pt x="0" y="196744"/>
                  </a:lnTo>
                  <a:lnTo>
                    <a:pt x="1639" y="182949"/>
                  </a:lnTo>
                  <a:lnTo>
                    <a:pt x="10414" y="162220"/>
                  </a:lnTo>
                  <a:lnTo>
                    <a:pt x="23722" y="134427"/>
                  </a:lnTo>
                  <a:lnTo>
                    <a:pt x="31222" y="117138"/>
                  </a:lnTo>
                  <a:lnTo>
                    <a:pt x="39044" y="98556"/>
                  </a:lnTo>
                  <a:lnTo>
                    <a:pt x="48492" y="79818"/>
                  </a:lnTo>
                  <a:lnTo>
                    <a:pt x="59024" y="60977"/>
                  </a:lnTo>
                  <a:lnTo>
                    <a:pt x="70279" y="42065"/>
                  </a:lnTo>
                  <a:lnTo>
                    <a:pt x="86547" y="17290"/>
                  </a:lnTo>
                  <a:lnTo>
                    <a:pt x="98481" y="3691"/>
                  </a:lnTo>
                  <a:lnTo>
                    <a:pt x="103639" y="1053"/>
                  </a:lnTo>
                  <a:lnTo>
                    <a:pt x="108489" y="0"/>
                  </a:lnTo>
                  <a:lnTo>
                    <a:pt x="111721" y="3531"/>
                  </a:lnTo>
                  <a:lnTo>
                    <a:pt x="115314" y="18743"/>
                  </a:lnTo>
                  <a:lnTo>
                    <a:pt x="115029" y="43378"/>
                  </a:lnTo>
                  <a:lnTo>
                    <a:pt x="112550" y="73142"/>
                  </a:lnTo>
                  <a:lnTo>
                    <a:pt x="110902" y="88981"/>
                  </a:lnTo>
                  <a:lnTo>
                    <a:pt x="107894" y="120221"/>
                  </a:lnTo>
                  <a:lnTo>
                    <a:pt x="106557" y="148216"/>
                  </a:lnTo>
                  <a:lnTo>
                    <a:pt x="109726" y="169125"/>
                  </a:lnTo>
                  <a:lnTo>
                    <a:pt x="115839" y="184063"/>
                  </a:lnTo>
                  <a:lnTo>
                    <a:pt x="123258" y="193054"/>
                  </a:lnTo>
                  <a:lnTo>
                    <a:pt x="126507" y="195028"/>
                  </a:lnTo>
                  <a:lnTo>
                    <a:pt x="129378" y="195638"/>
                  </a:lnTo>
                  <a:lnTo>
                    <a:pt x="131998" y="195340"/>
                  </a:lnTo>
                  <a:lnTo>
                    <a:pt x="132334" y="192318"/>
                  </a:lnTo>
                  <a:lnTo>
                    <a:pt x="124538" y="1693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6" name="SMARTInkShape-5803"/>
            <p:cNvSpPr/>
            <p:nvPr>
              <p:custDataLst>
                <p:tags r:id="rId12"/>
              </p:custDataLst>
            </p:nvPr>
          </p:nvSpPr>
          <p:spPr>
            <a:xfrm>
              <a:off x="5054600" y="4750192"/>
              <a:ext cx="88901" cy="12309"/>
            </a:xfrm>
            <a:custGeom>
              <a:avLst/>
              <a:gdLst/>
              <a:ahLst/>
              <a:cxnLst/>
              <a:rect l="0" t="0" r="0" b="0"/>
              <a:pathLst>
                <a:path w="88901" h="12309">
                  <a:moveTo>
                    <a:pt x="0" y="5958"/>
                  </a:moveTo>
                  <a:lnTo>
                    <a:pt x="0" y="5958"/>
                  </a:lnTo>
                  <a:lnTo>
                    <a:pt x="0" y="2587"/>
                  </a:lnTo>
                  <a:lnTo>
                    <a:pt x="705" y="1594"/>
                  </a:lnTo>
                  <a:lnTo>
                    <a:pt x="1881" y="932"/>
                  </a:lnTo>
                  <a:lnTo>
                    <a:pt x="8789" y="0"/>
                  </a:lnTo>
                  <a:lnTo>
                    <a:pt x="16606" y="488"/>
                  </a:lnTo>
                  <a:lnTo>
                    <a:pt x="48336" y="5098"/>
                  </a:lnTo>
                  <a:lnTo>
                    <a:pt x="77960" y="10152"/>
                  </a:lnTo>
                  <a:lnTo>
                    <a:pt x="88900" y="123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18" name="SMARTInkShape-5804"/>
          <p:cNvSpPr/>
          <p:nvPr>
            <p:custDataLst>
              <p:tags r:id="rId8"/>
            </p:custDataLst>
          </p:nvPr>
        </p:nvSpPr>
        <p:spPr>
          <a:xfrm>
            <a:off x="4673676" y="4718050"/>
            <a:ext cx="145538" cy="114301"/>
          </a:xfrm>
          <a:custGeom>
            <a:avLst/>
            <a:gdLst/>
            <a:ahLst/>
            <a:cxnLst/>
            <a:rect l="0" t="0" r="0" b="0"/>
            <a:pathLst>
              <a:path w="145538" h="114301">
                <a:moveTo>
                  <a:pt x="25324" y="19050"/>
                </a:moveTo>
                <a:lnTo>
                  <a:pt x="25324" y="19050"/>
                </a:lnTo>
                <a:lnTo>
                  <a:pt x="21953" y="15679"/>
                </a:lnTo>
                <a:lnTo>
                  <a:pt x="18417" y="14024"/>
                </a:lnTo>
                <a:lnTo>
                  <a:pt x="16486" y="13583"/>
                </a:lnTo>
                <a:lnTo>
                  <a:pt x="15199" y="15405"/>
                </a:lnTo>
                <a:lnTo>
                  <a:pt x="8486" y="45951"/>
                </a:lnTo>
                <a:lnTo>
                  <a:pt x="6711" y="75033"/>
                </a:lnTo>
                <a:lnTo>
                  <a:pt x="7037" y="102021"/>
                </a:lnTo>
                <a:lnTo>
                  <a:pt x="11749" y="112544"/>
                </a:lnTo>
                <a:lnTo>
                  <a:pt x="11335" y="113129"/>
                </a:lnTo>
                <a:lnTo>
                  <a:pt x="8994" y="113779"/>
                </a:lnTo>
                <a:lnTo>
                  <a:pt x="8087" y="113247"/>
                </a:lnTo>
                <a:lnTo>
                  <a:pt x="7482" y="112187"/>
                </a:lnTo>
                <a:lnTo>
                  <a:pt x="877" y="87150"/>
                </a:lnTo>
                <a:lnTo>
                  <a:pt x="4476" y="58790"/>
                </a:lnTo>
                <a:lnTo>
                  <a:pt x="5919" y="32074"/>
                </a:lnTo>
                <a:lnTo>
                  <a:pt x="5411" y="20605"/>
                </a:lnTo>
                <a:lnTo>
                  <a:pt x="0" y="438"/>
                </a:lnTo>
                <a:lnTo>
                  <a:pt x="3318" y="130"/>
                </a:lnTo>
                <a:lnTo>
                  <a:pt x="4303" y="792"/>
                </a:lnTo>
                <a:lnTo>
                  <a:pt x="4960" y="1939"/>
                </a:lnTo>
                <a:lnTo>
                  <a:pt x="5398" y="3409"/>
                </a:lnTo>
                <a:lnTo>
                  <a:pt x="6396" y="4390"/>
                </a:lnTo>
                <a:lnTo>
                  <a:pt x="13067" y="7844"/>
                </a:lnTo>
                <a:lnTo>
                  <a:pt x="15035" y="9463"/>
                </a:lnTo>
                <a:lnTo>
                  <a:pt x="27920" y="11741"/>
                </a:lnTo>
                <a:lnTo>
                  <a:pt x="57416" y="14455"/>
                </a:lnTo>
                <a:lnTo>
                  <a:pt x="88869" y="22809"/>
                </a:lnTo>
                <a:lnTo>
                  <a:pt x="120580" y="28430"/>
                </a:lnTo>
                <a:lnTo>
                  <a:pt x="144499" y="31664"/>
                </a:lnTo>
                <a:lnTo>
                  <a:pt x="144991" y="32398"/>
                </a:lnTo>
                <a:lnTo>
                  <a:pt x="145537" y="35096"/>
                </a:lnTo>
                <a:lnTo>
                  <a:pt x="144977" y="36097"/>
                </a:lnTo>
                <a:lnTo>
                  <a:pt x="143899" y="36764"/>
                </a:lnTo>
                <a:lnTo>
                  <a:pt x="139009" y="37705"/>
                </a:lnTo>
                <a:lnTo>
                  <a:pt x="137097" y="37836"/>
                </a:lnTo>
                <a:lnTo>
                  <a:pt x="133092" y="39864"/>
                </a:lnTo>
                <a:lnTo>
                  <a:pt x="105430" y="64103"/>
                </a:lnTo>
                <a:lnTo>
                  <a:pt x="75802" y="84040"/>
                </a:lnTo>
                <a:lnTo>
                  <a:pt x="44332" y="100376"/>
                </a:lnTo>
                <a:lnTo>
                  <a:pt x="16381" y="111978"/>
                </a:lnTo>
                <a:lnTo>
                  <a:pt x="6449" y="114260"/>
                </a:lnTo>
                <a:lnTo>
                  <a:pt x="18069" y="114300"/>
                </a:lnTo>
                <a:lnTo>
                  <a:pt x="18371" y="113594"/>
                </a:lnTo>
                <a:lnTo>
                  <a:pt x="18951" y="87164"/>
                </a:lnTo>
                <a:lnTo>
                  <a:pt x="14605" y="62451"/>
                </a:lnTo>
                <a:lnTo>
                  <a:pt x="11134" y="34888"/>
                </a:lnTo>
                <a:lnTo>
                  <a:pt x="6700" y="13533"/>
                </a:lnTo>
                <a:lnTo>
                  <a:pt x="6299" y="6770"/>
                </a:lnTo>
                <a:lnTo>
                  <a:pt x="6276" y="33106"/>
                </a:lnTo>
                <a:lnTo>
                  <a:pt x="6274" y="63678"/>
                </a:lnTo>
                <a:lnTo>
                  <a:pt x="8156" y="93392"/>
                </a:lnTo>
                <a:lnTo>
                  <a:pt x="12601" y="107875"/>
                </a:lnTo>
                <a:lnTo>
                  <a:pt x="12622" y="102476"/>
                </a:lnTo>
                <a:lnTo>
                  <a:pt x="13328" y="102184"/>
                </a:lnTo>
                <a:lnTo>
                  <a:pt x="27370" y="99753"/>
                </a:lnTo>
                <a:lnTo>
                  <a:pt x="36749" y="94702"/>
                </a:lnTo>
                <a:lnTo>
                  <a:pt x="43102" y="90774"/>
                </a:lnTo>
                <a:lnTo>
                  <a:pt x="73814" y="80401"/>
                </a:lnTo>
                <a:lnTo>
                  <a:pt x="104538" y="76446"/>
                </a:lnTo>
                <a:lnTo>
                  <a:pt x="116180" y="76233"/>
                </a:lnTo>
                <a:lnTo>
                  <a:pt x="120502" y="74333"/>
                </a:lnTo>
                <a:lnTo>
                  <a:pt x="126813" y="69928"/>
                </a:lnTo>
                <a:lnTo>
                  <a:pt x="122538" y="64796"/>
                </a:lnTo>
                <a:lnTo>
                  <a:pt x="112769" y="36596"/>
                </a:lnTo>
                <a:lnTo>
                  <a:pt x="111137" y="32864"/>
                </a:lnTo>
                <a:lnTo>
                  <a:pt x="105562" y="26836"/>
                </a:lnTo>
                <a:lnTo>
                  <a:pt x="90767" y="15711"/>
                </a:lnTo>
                <a:lnTo>
                  <a:pt x="75671" y="13295"/>
                </a:lnTo>
                <a:lnTo>
                  <a:pt x="55603" y="12073"/>
                </a:lnTo>
                <a:lnTo>
                  <a:pt x="38186" y="4866"/>
                </a:lnTo>
                <a:lnTo>
                  <a:pt x="31674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21" name="SMARTInkShape-Group1211"/>
          <p:cNvGrpSpPr/>
          <p:nvPr/>
        </p:nvGrpSpPr>
        <p:grpSpPr>
          <a:xfrm>
            <a:off x="5425781" y="4569181"/>
            <a:ext cx="352720" cy="248092"/>
            <a:chOff x="5425781" y="4569181"/>
            <a:chExt cx="352720" cy="248092"/>
          </a:xfrm>
        </p:grpSpPr>
        <p:sp>
          <p:nvSpPr>
            <p:cNvPr id="519" name="SMARTInkShape-5805"/>
            <p:cNvSpPr/>
            <p:nvPr>
              <p:custDataLst>
                <p:tags r:id="rId9"/>
              </p:custDataLst>
            </p:nvPr>
          </p:nvSpPr>
          <p:spPr>
            <a:xfrm>
              <a:off x="5425781" y="4709572"/>
              <a:ext cx="79670" cy="107701"/>
            </a:xfrm>
            <a:custGeom>
              <a:avLst/>
              <a:gdLst/>
              <a:ahLst/>
              <a:cxnLst/>
              <a:rect l="0" t="0" r="0" b="0"/>
              <a:pathLst>
                <a:path w="79670" h="107701">
                  <a:moveTo>
                    <a:pt x="79669" y="27528"/>
                  </a:moveTo>
                  <a:lnTo>
                    <a:pt x="79669" y="27528"/>
                  </a:lnTo>
                  <a:lnTo>
                    <a:pt x="78963" y="17389"/>
                  </a:lnTo>
                  <a:lnTo>
                    <a:pt x="76298" y="9851"/>
                  </a:lnTo>
                  <a:lnTo>
                    <a:pt x="67117" y="3679"/>
                  </a:lnTo>
                  <a:lnTo>
                    <a:pt x="60718" y="1046"/>
                  </a:lnTo>
                  <a:lnTo>
                    <a:pt x="47963" y="0"/>
                  </a:lnTo>
                  <a:lnTo>
                    <a:pt x="22528" y="5079"/>
                  </a:lnTo>
                  <a:lnTo>
                    <a:pt x="6842" y="14213"/>
                  </a:lnTo>
                  <a:lnTo>
                    <a:pt x="1440" y="21845"/>
                  </a:lnTo>
                  <a:lnTo>
                    <a:pt x="0" y="25856"/>
                  </a:lnTo>
                  <a:lnTo>
                    <a:pt x="451" y="29941"/>
                  </a:lnTo>
                  <a:lnTo>
                    <a:pt x="4715" y="38243"/>
                  </a:lnTo>
                  <a:lnTo>
                    <a:pt x="32747" y="55071"/>
                  </a:lnTo>
                  <a:lnTo>
                    <a:pt x="63272" y="76215"/>
                  </a:lnTo>
                  <a:lnTo>
                    <a:pt x="65916" y="80447"/>
                  </a:lnTo>
                  <a:lnTo>
                    <a:pt x="66973" y="84679"/>
                  </a:lnTo>
                  <a:lnTo>
                    <a:pt x="66971" y="88912"/>
                  </a:lnTo>
                  <a:lnTo>
                    <a:pt x="64854" y="93145"/>
                  </a:lnTo>
                  <a:lnTo>
                    <a:pt x="56856" y="101611"/>
                  </a:lnTo>
                  <a:lnTo>
                    <a:pt x="44365" y="106315"/>
                  </a:lnTo>
                  <a:lnTo>
                    <a:pt x="30817" y="107700"/>
                  </a:lnTo>
                  <a:lnTo>
                    <a:pt x="20092" y="105964"/>
                  </a:lnTo>
                  <a:lnTo>
                    <a:pt x="12503" y="100959"/>
                  </a:lnTo>
                  <a:lnTo>
                    <a:pt x="9492" y="97649"/>
                  </a:lnTo>
                  <a:lnTo>
                    <a:pt x="8895" y="92619"/>
                  </a:lnTo>
                  <a:lnTo>
                    <a:pt x="16169" y="656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0" name="SMARTInkShape-5806"/>
            <p:cNvSpPr/>
            <p:nvPr>
              <p:custDataLst>
                <p:tags r:id="rId10"/>
              </p:custDataLst>
            </p:nvPr>
          </p:nvSpPr>
          <p:spPr>
            <a:xfrm>
              <a:off x="5537794" y="4569181"/>
              <a:ext cx="240707" cy="224324"/>
            </a:xfrm>
            <a:custGeom>
              <a:avLst/>
              <a:gdLst/>
              <a:ahLst/>
              <a:cxnLst/>
              <a:rect l="0" t="0" r="0" b="0"/>
              <a:pathLst>
                <a:path w="240707" h="224324">
                  <a:moveTo>
                    <a:pt x="81956" y="21869"/>
                  </a:moveTo>
                  <a:lnTo>
                    <a:pt x="81956" y="21869"/>
                  </a:lnTo>
                  <a:lnTo>
                    <a:pt x="81956" y="0"/>
                  </a:lnTo>
                  <a:lnTo>
                    <a:pt x="70406" y="24631"/>
                  </a:lnTo>
                  <a:lnTo>
                    <a:pt x="57538" y="51083"/>
                  </a:lnTo>
                  <a:lnTo>
                    <a:pt x="50860" y="67451"/>
                  </a:lnTo>
                  <a:lnTo>
                    <a:pt x="44292" y="85418"/>
                  </a:lnTo>
                  <a:lnTo>
                    <a:pt x="37797" y="104452"/>
                  </a:lnTo>
                  <a:lnTo>
                    <a:pt x="31350" y="122785"/>
                  </a:lnTo>
                  <a:lnTo>
                    <a:pt x="24935" y="140652"/>
                  </a:lnTo>
                  <a:lnTo>
                    <a:pt x="18542" y="158208"/>
                  </a:lnTo>
                  <a:lnTo>
                    <a:pt x="9557" y="185240"/>
                  </a:lnTo>
                  <a:lnTo>
                    <a:pt x="2414" y="212562"/>
                  </a:lnTo>
                  <a:lnTo>
                    <a:pt x="297" y="223950"/>
                  </a:lnTo>
                  <a:lnTo>
                    <a:pt x="0" y="224323"/>
                  </a:lnTo>
                  <a:lnTo>
                    <a:pt x="10272" y="194635"/>
                  </a:lnTo>
                  <a:lnTo>
                    <a:pt x="14348" y="184261"/>
                  </a:lnTo>
                  <a:lnTo>
                    <a:pt x="22275" y="176829"/>
                  </a:lnTo>
                  <a:lnTo>
                    <a:pt x="27352" y="173859"/>
                  </a:lnTo>
                  <a:lnTo>
                    <a:pt x="40519" y="172440"/>
                  </a:lnTo>
                  <a:lnTo>
                    <a:pt x="65680" y="175609"/>
                  </a:lnTo>
                  <a:lnTo>
                    <a:pt x="97360" y="179135"/>
                  </a:lnTo>
                  <a:lnTo>
                    <a:pt x="127913" y="180179"/>
                  </a:lnTo>
                  <a:lnTo>
                    <a:pt x="141186" y="179718"/>
                  </a:lnTo>
                  <a:lnTo>
                    <a:pt x="144726" y="178607"/>
                  </a:lnTo>
                  <a:lnTo>
                    <a:pt x="147086" y="177161"/>
                  </a:lnTo>
                  <a:lnTo>
                    <a:pt x="147249" y="175491"/>
                  </a:lnTo>
                  <a:lnTo>
                    <a:pt x="145945" y="173673"/>
                  </a:lnTo>
                  <a:lnTo>
                    <a:pt x="133715" y="165684"/>
                  </a:lnTo>
                  <a:lnTo>
                    <a:pt x="118459" y="162788"/>
                  </a:lnTo>
                  <a:lnTo>
                    <a:pt x="106646" y="165874"/>
                  </a:lnTo>
                  <a:lnTo>
                    <a:pt x="100533" y="168672"/>
                  </a:lnTo>
                  <a:lnTo>
                    <a:pt x="91858" y="177426"/>
                  </a:lnTo>
                  <a:lnTo>
                    <a:pt x="80541" y="200292"/>
                  </a:lnTo>
                  <a:lnTo>
                    <a:pt x="79681" y="208883"/>
                  </a:lnTo>
                  <a:lnTo>
                    <a:pt x="80439" y="212162"/>
                  </a:lnTo>
                  <a:lnTo>
                    <a:pt x="85045" y="217686"/>
                  </a:lnTo>
                  <a:lnTo>
                    <a:pt x="88249" y="220147"/>
                  </a:lnTo>
                  <a:lnTo>
                    <a:pt x="91796" y="221082"/>
                  </a:lnTo>
                  <a:lnTo>
                    <a:pt x="99499" y="220239"/>
                  </a:lnTo>
                  <a:lnTo>
                    <a:pt x="107627" y="213750"/>
                  </a:lnTo>
                  <a:lnTo>
                    <a:pt x="129636" y="185209"/>
                  </a:lnTo>
                  <a:lnTo>
                    <a:pt x="149073" y="167963"/>
                  </a:lnTo>
                  <a:lnTo>
                    <a:pt x="152806" y="166537"/>
                  </a:lnTo>
                  <a:lnTo>
                    <a:pt x="156001" y="166292"/>
                  </a:lnTo>
                  <a:lnTo>
                    <a:pt x="158836" y="166835"/>
                  </a:lnTo>
                  <a:lnTo>
                    <a:pt x="169568" y="174340"/>
                  </a:lnTo>
                  <a:lnTo>
                    <a:pt x="184989" y="200514"/>
                  </a:lnTo>
                  <a:lnTo>
                    <a:pt x="192918" y="215206"/>
                  </a:lnTo>
                  <a:lnTo>
                    <a:pt x="195596" y="223121"/>
                  </a:lnTo>
                  <a:lnTo>
                    <a:pt x="195816" y="223064"/>
                  </a:lnTo>
                  <a:lnTo>
                    <a:pt x="196061" y="221120"/>
                  </a:lnTo>
                  <a:lnTo>
                    <a:pt x="189322" y="191405"/>
                  </a:lnTo>
                  <a:lnTo>
                    <a:pt x="181324" y="162445"/>
                  </a:lnTo>
                  <a:lnTo>
                    <a:pt x="180918" y="151140"/>
                  </a:lnTo>
                  <a:lnTo>
                    <a:pt x="183089" y="142117"/>
                  </a:lnTo>
                  <a:lnTo>
                    <a:pt x="186406" y="135755"/>
                  </a:lnTo>
                  <a:lnTo>
                    <a:pt x="189689" y="134482"/>
                  </a:lnTo>
                  <a:lnTo>
                    <a:pt x="217830" y="135928"/>
                  </a:lnTo>
                  <a:lnTo>
                    <a:pt x="240706" y="1361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39964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Resonans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5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6" y="1058110"/>
            <a:ext cx="4002306" cy="3200400"/>
          </a:xfrm>
          <a:prstGeom prst="rect">
            <a:avLst/>
          </a:prstGeom>
        </p:spPr>
      </p:pic>
      <p:grpSp>
        <p:nvGrpSpPr>
          <p:cNvPr id="7" name="SMARTInkShape-Group1212"/>
          <p:cNvGrpSpPr/>
          <p:nvPr/>
        </p:nvGrpSpPr>
        <p:grpSpPr>
          <a:xfrm>
            <a:off x="4714679" y="1321374"/>
            <a:ext cx="193872" cy="208977"/>
            <a:chOff x="4714679" y="1321374"/>
            <a:chExt cx="193872" cy="208977"/>
          </a:xfrm>
        </p:grpSpPr>
        <p:sp>
          <p:nvSpPr>
            <p:cNvPr id="4" name="SMARTInkShape-5807"/>
            <p:cNvSpPr/>
            <p:nvPr>
              <p:custDataLst>
                <p:tags r:id="rId155"/>
              </p:custDataLst>
            </p:nvPr>
          </p:nvSpPr>
          <p:spPr>
            <a:xfrm>
              <a:off x="4908550" y="13716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5808"/>
            <p:cNvSpPr/>
            <p:nvPr>
              <p:custDataLst>
                <p:tags r:id="rId156"/>
              </p:custDataLst>
            </p:nvPr>
          </p:nvSpPr>
          <p:spPr>
            <a:xfrm>
              <a:off x="4902200" y="1447800"/>
              <a:ext cx="1" cy="82551"/>
            </a:xfrm>
            <a:custGeom>
              <a:avLst/>
              <a:gdLst/>
              <a:ahLst/>
              <a:cxnLst/>
              <a:rect l="0" t="0" r="0" b="0"/>
              <a:pathLst>
                <a:path w="1" h="82551">
                  <a:moveTo>
                    <a:pt x="0" y="0"/>
                  </a:moveTo>
                  <a:lnTo>
                    <a:pt x="0" y="0"/>
                  </a:lnTo>
                  <a:lnTo>
                    <a:pt x="0" y="29886"/>
                  </a:lnTo>
                  <a:lnTo>
                    <a:pt x="0" y="61373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5809"/>
            <p:cNvSpPr/>
            <p:nvPr>
              <p:custDataLst>
                <p:tags r:id="rId157"/>
              </p:custDataLst>
            </p:nvPr>
          </p:nvSpPr>
          <p:spPr>
            <a:xfrm>
              <a:off x="4714679" y="1321374"/>
              <a:ext cx="143072" cy="204206"/>
            </a:xfrm>
            <a:custGeom>
              <a:avLst/>
              <a:gdLst/>
              <a:ahLst/>
              <a:cxnLst/>
              <a:rect l="0" t="0" r="0" b="0"/>
              <a:pathLst>
                <a:path w="143072" h="204206">
                  <a:moveTo>
                    <a:pt x="3371" y="43876"/>
                  </a:moveTo>
                  <a:lnTo>
                    <a:pt x="3371" y="43876"/>
                  </a:lnTo>
                  <a:lnTo>
                    <a:pt x="0" y="50618"/>
                  </a:lnTo>
                  <a:lnTo>
                    <a:pt x="2108" y="61454"/>
                  </a:lnTo>
                  <a:lnTo>
                    <a:pt x="11229" y="87184"/>
                  </a:lnTo>
                  <a:lnTo>
                    <a:pt x="19563" y="110396"/>
                  </a:lnTo>
                  <a:lnTo>
                    <a:pt x="30323" y="137176"/>
                  </a:lnTo>
                  <a:lnTo>
                    <a:pt x="40280" y="159896"/>
                  </a:lnTo>
                  <a:lnTo>
                    <a:pt x="58169" y="190736"/>
                  </a:lnTo>
                  <a:lnTo>
                    <a:pt x="71034" y="202474"/>
                  </a:lnTo>
                  <a:lnTo>
                    <a:pt x="74586" y="203936"/>
                  </a:lnTo>
                  <a:lnTo>
                    <a:pt x="77658" y="204205"/>
                  </a:lnTo>
                  <a:lnTo>
                    <a:pt x="80413" y="203678"/>
                  </a:lnTo>
                  <a:lnTo>
                    <a:pt x="82248" y="201916"/>
                  </a:lnTo>
                  <a:lnTo>
                    <a:pt x="90668" y="173839"/>
                  </a:lnTo>
                  <a:lnTo>
                    <a:pt x="94616" y="153848"/>
                  </a:lnTo>
                  <a:lnTo>
                    <a:pt x="98722" y="128971"/>
                  </a:lnTo>
                  <a:lnTo>
                    <a:pt x="102899" y="101452"/>
                  </a:lnTo>
                  <a:lnTo>
                    <a:pt x="107108" y="72758"/>
                  </a:lnTo>
                  <a:lnTo>
                    <a:pt x="111330" y="49186"/>
                  </a:lnTo>
                  <a:lnTo>
                    <a:pt x="116418" y="17800"/>
                  </a:lnTo>
                  <a:lnTo>
                    <a:pt x="118996" y="9239"/>
                  </a:lnTo>
                  <a:lnTo>
                    <a:pt x="123028" y="1364"/>
                  </a:lnTo>
                  <a:lnTo>
                    <a:pt x="124065" y="718"/>
                  </a:lnTo>
                  <a:lnTo>
                    <a:pt x="127098" y="0"/>
                  </a:lnTo>
                  <a:lnTo>
                    <a:pt x="132679" y="3444"/>
                  </a:lnTo>
                  <a:lnTo>
                    <a:pt x="143071" y="121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" name="SMARTInkShape-5810"/>
          <p:cNvSpPr/>
          <p:nvPr>
            <p:custDataLst>
              <p:tags r:id="rId1"/>
            </p:custDataLst>
          </p:nvPr>
        </p:nvSpPr>
        <p:spPr>
          <a:xfrm>
            <a:off x="5200997" y="1297950"/>
            <a:ext cx="304454" cy="198719"/>
          </a:xfrm>
          <a:custGeom>
            <a:avLst/>
            <a:gdLst/>
            <a:ahLst/>
            <a:cxnLst/>
            <a:rect l="0" t="0" r="0" b="0"/>
            <a:pathLst>
              <a:path w="304454" h="198719">
                <a:moveTo>
                  <a:pt x="63153" y="29200"/>
                </a:moveTo>
                <a:lnTo>
                  <a:pt x="63153" y="29200"/>
                </a:lnTo>
                <a:lnTo>
                  <a:pt x="54315" y="6056"/>
                </a:lnTo>
                <a:lnTo>
                  <a:pt x="50288" y="1275"/>
                </a:lnTo>
                <a:lnTo>
                  <a:pt x="48226" y="0"/>
                </a:lnTo>
                <a:lnTo>
                  <a:pt x="46146" y="1972"/>
                </a:lnTo>
                <a:lnTo>
                  <a:pt x="35857" y="32942"/>
                </a:lnTo>
                <a:lnTo>
                  <a:pt x="27738" y="61907"/>
                </a:lnTo>
                <a:lnTo>
                  <a:pt x="22610" y="78522"/>
                </a:lnTo>
                <a:lnTo>
                  <a:pt x="17074" y="95948"/>
                </a:lnTo>
                <a:lnTo>
                  <a:pt x="10923" y="126599"/>
                </a:lnTo>
                <a:lnTo>
                  <a:pt x="7484" y="152216"/>
                </a:lnTo>
                <a:lnTo>
                  <a:pt x="823" y="182826"/>
                </a:lnTo>
                <a:lnTo>
                  <a:pt x="0" y="186432"/>
                </a:lnTo>
                <a:lnTo>
                  <a:pt x="13513" y="158239"/>
                </a:lnTo>
                <a:lnTo>
                  <a:pt x="27278" y="129522"/>
                </a:lnTo>
                <a:lnTo>
                  <a:pt x="47521" y="98327"/>
                </a:lnTo>
                <a:lnTo>
                  <a:pt x="54560" y="91673"/>
                </a:lnTo>
                <a:lnTo>
                  <a:pt x="57424" y="89899"/>
                </a:lnTo>
                <a:lnTo>
                  <a:pt x="59334" y="90127"/>
                </a:lnTo>
                <a:lnTo>
                  <a:pt x="60607" y="91690"/>
                </a:lnTo>
                <a:lnTo>
                  <a:pt x="61455" y="94144"/>
                </a:lnTo>
                <a:lnTo>
                  <a:pt x="59280" y="107709"/>
                </a:lnTo>
                <a:lnTo>
                  <a:pt x="50795" y="131876"/>
                </a:lnTo>
                <a:lnTo>
                  <a:pt x="35972" y="161379"/>
                </a:lnTo>
                <a:lnTo>
                  <a:pt x="11414" y="190871"/>
                </a:lnTo>
                <a:lnTo>
                  <a:pt x="7072" y="198718"/>
                </a:lnTo>
                <a:lnTo>
                  <a:pt x="18077" y="179673"/>
                </a:lnTo>
                <a:lnTo>
                  <a:pt x="29204" y="156077"/>
                </a:lnTo>
                <a:lnTo>
                  <a:pt x="33483" y="152618"/>
                </a:lnTo>
                <a:lnTo>
                  <a:pt x="34906" y="152401"/>
                </a:lnTo>
                <a:lnTo>
                  <a:pt x="35855" y="152961"/>
                </a:lnTo>
                <a:lnTo>
                  <a:pt x="36488" y="154041"/>
                </a:lnTo>
                <a:lnTo>
                  <a:pt x="41012" y="177058"/>
                </a:lnTo>
                <a:lnTo>
                  <a:pt x="44865" y="181394"/>
                </a:lnTo>
                <a:lnTo>
                  <a:pt x="56671" y="188094"/>
                </a:lnTo>
                <a:lnTo>
                  <a:pt x="87952" y="193074"/>
                </a:lnTo>
                <a:lnTo>
                  <a:pt x="116440" y="193231"/>
                </a:lnTo>
                <a:lnTo>
                  <a:pt x="142364" y="189123"/>
                </a:lnTo>
                <a:lnTo>
                  <a:pt x="156919" y="185414"/>
                </a:lnTo>
                <a:lnTo>
                  <a:pt x="162352" y="182026"/>
                </a:lnTo>
                <a:lnTo>
                  <a:pt x="170271" y="172617"/>
                </a:lnTo>
                <a:lnTo>
                  <a:pt x="171960" y="167145"/>
                </a:lnTo>
                <a:lnTo>
                  <a:pt x="171954" y="155420"/>
                </a:lnTo>
                <a:lnTo>
                  <a:pt x="167718" y="145035"/>
                </a:lnTo>
                <a:lnTo>
                  <a:pt x="164613" y="140290"/>
                </a:lnTo>
                <a:lnTo>
                  <a:pt x="160426" y="137127"/>
                </a:lnTo>
                <a:lnTo>
                  <a:pt x="150131" y="133612"/>
                </a:lnTo>
                <a:lnTo>
                  <a:pt x="140380" y="133931"/>
                </a:lnTo>
                <a:lnTo>
                  <a:pt x="135804" y="135004"/>
                </a:lnTo>
                <a:lnTo>
                  <a:pt x="126957" y="141841"/>
                </a:lnTo>
                <a:lnTo>
                  <a:pt x="119027" y="151935"/>
                </a:lnTo>
                <a:lnTo>
                  <a:pt x="113151" y="163477"/>
                </a:lnTo>
                <a:lnTo>
                  <a:pt x="112712" y="168812"/>
                </a:lnTo>
                <a:lnTo>
                  <a:pt x="115989" y="178503"/>
                </a:lnTo>
                <a:lnTo>
                  <a:pt x="122396" y="188522"/>
                </a:lnTo>
                <a:lnTo>
                  <a:pt x="135504" y="195959"/>
                </a:lnTo>
                <a:lnTo>
                  <a:pt x="144933" y="196684"/>
                </a:lnTo>
                <a:lnTo>
                  <a:pt x="149424" y="195889"/>
                </a:lnTo>
                <a:lnTo>
                  <a:pt x="156293" y="191243"/>
                </a:lnTo>
                <a:lnTo>
                  <a:pt x="159113" y="188029"/>
                </a:lnTo>
                <a:lnTo>
                  <a:pt x="162247" y="178813"/>
                </a:lnTo>
                <a:lnTo>
                  <a:pt x="168787" y="149483"/>
                </a:lnTo>
                <a:lnTo>
                  <a:pt x="170900" y="127632"/>
                </a:lnTo>
                <a:lnTo>
                  <a:pt x="171012" y="128922"/>
                </a:lnTo>
                <a:lnTo>
                  <a:pt x="166065" y="146249"/>
                </a:lnTo>
                <a:lnTo>
                  <a:pt x="166042" y="157422"/>
                </a:lnTo>
                <a:lnTo>
                  <a:pt x="169995" y="174201"/>
                </a:lnTo>
                <a:lnTo>
                  <a:pt x="173668" y="181369"/>
                </a:lnTo>
                <a:lnTo>
                  <a:pt x="176341" y="183563"/>
                </a:lnTo>
                <a:lnTo>
                  <a:pt x="186139" y="186650"/>
                </a:lnTo>
                <a:lnTo>
                  <a:pt x="191426" y="187372"/>
                </a:lnTo>
                <a:lnTo>
                  <a:pt x="201741" y="184408"/>
                </a:lnTo>
                <a:lnTo>
                  <a:pt x="207767" y="177204"/>
                </a:lnTo>
                <a:lnTo>
                  <a:pt x="220757" y="151961"/>
                </a:lnTo>
                <a:lnTo>
                  <a:pt x="235500" y="122619"/>
                </a:lnTo>
                <a:lnTo>
                  <a:pt x="238530" y="116581"/>
                </a:lnTo>
                <a:lnTo>
                  <a:pt x="239337" y="115676"/>
                </a:lnTo>
                <a:lnTo>
                  <a:pt x="239876" y="115779"/>
                </a:lnTo>
                <a:lnTo>
                  <a:pt x="240235" y="116552"/>
                </a:lnTo>
                <a:lnTo>
                  <a:pt x="232052" y="144479"/>
                </a:lnTo>
                <a:lnTo>
                  <a:pt x="228587" y="174944"/>
                </a:lnTo>
                <a:lnTo>
                  <a:pt x="228352" y="179628"/>
                </a:lnTo>
                <a:lnTo>
                  <a:pt x="229730" y="180285"/>
                </a:lnTo>
                <a:lnTo>
                  <a:pt x="235024" y="181016"/>
                </a:lnTo>
                <a:lnTo>
                  <a:pt x="242081" y="177577"/>
                </a:lnTo>
                <a:lnTo>
                  <a:pt x="262973" y="158492"/>
                </a:lnTo>
                <a:lnTo>
                  <a:pt x="288773" y="128262"/>
                </a:lnTo>
                <a:lnTo>
                  <a:pt x="291883" y="125580"/>
                </a:lnTo>
                <a:lnTo>
                  <a:pt x="293957" y="124498"/>
                </a:lnTo>
                <a:lnTo>
                  <a:pt x="295338" y="124482"/>
                </a:lnTo>
                <a:lnTo>
                  <a:pt x="295555" y="126588"/>
                </a:lnTo>
                <a:lnTo>
                  <a:pt x="292392" y="150968"/>
                </a:lnTo>
                <a:lnTo>
                  <a:pt x="296949" y="174765"/>
                </a:lnTo>
                <a:lnTo>
                  <a:pt x="304453" y="1943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" name="SMARTInkShape-Group1214"/>
          <p:cNvGrpSpPr/>
          <p:nvPr/>
        </p:nvGrpSpPr>
        <p:grpSpPr>
          <a:xfrm>
            <a:off x="5760744" y="1371600"/>
            <a:ext cx="360657" cy="130761"/>
            <a:chOff x="5760744" y="1371600"/>
            <a:chExt cx="360657" cy="130761"/>
          </a:xfrm>
        </p:grpSpPr>
        <p:sp>
          <p:nvSpPr>
            <p:cNvPr id="9" name="SMARTInkShape-5811"/>
            <p:cNvSpPr/>
            <p:nvPr>
              <p:custDataLst>
                <p:tags r:id="rId153"/>
              </p:custDataLst>
            </p:nvPr>
          </p:nvSpPr>
          <p:spPr>
            <a:xfrm>
              <a:off x="5963377" y="1371600"/>
              <a:ext cx="158024" cy="109935"/>
            </a:xfrm>
            <a:custGeom>
              <a:avLst/>
              <a:gdLst/>
              <a:ahLst/>
              <a:cxnLst/>
              <a:rect l="0" t="0" r="0" b="0"/>
              <a:pathLst>
                <a:path w="158024" h="109935">
                  <a:moveTo>
                    <a:pt x="18323" y="0"/>
                  </a:moveTo>
                  <a:lnTo>
                    <a:pt x="18323" y="0"/>
                  </a:lnTo>
                  <a:lnTo>
                    <a:pt x="11581" y="0"/>
                  </a:lnTo>
                  <a:lnTo>
                    <a:pt x="6390" y="1881"/>
                  </a:lnTo>
                  <a:lnTo>
                    <a:pt x="4018" y="3371"/>
                  </a:lnTo>
                  <a:lnTo>
                    <a:pt x="3141" y="5775"/>
                  </a:lnTo>
                  <a:lnTo>
                    <a:pt x="4049" y="12209"/>
                  </a:lnTo>
                  <a:lnTo>
                    <a:pt x="19790" y="39497"/>
                  </a:lnTo>
                  <a:lnTo>
                    <a:pt x="35963" y="68153"/>
                  </a:lnTo>
                  <a:lnTo>
                    <a:pt x="38550" y="72952"/>
                  </a:lnTo>
                  <a:lnTo>
                    <a:pt x="39542" y="83928"/>
                  </a:lnTo>
                  <a:lnTo>
                    <a:pt x="38819" y="89819"/>
                  </a:lnTo>
                  <a:lnTo>
                    <a:pt x="36926" y="94452"/>
                  </a:lnTo>
                  <a:lnTo>
                    <a:pt x="31059" y="101480"/>
                  </a:lnTo>
                  <a:lnTo>
                    <a:pt x="23748" y="105075"/>
                  </a:lnTo>
                  <a:lnTo>
                    <a:pt x="19823" y="106033"/>
                  </a:lnTo>
                  <a:lnTo>
                    <a:pt x="11699" y="105216"/>
                  </a:lnTo>
                  <a:lnTo>
                    <a:pt x="7557" y="104011"/>
                  </a:lnTo>
                  <a:lnTo>
                    <a:pt x="4795" y="101796"/>
                  </a:lnTo>
                  <a:lnTo>
                    <a:pt x="1728" y="95572"/>
                  </a:lnTo>
                  <a:lnTo>
                    <a:pt x="0" y="80764"/>
                  </a:lnTo>
                  <a:lnTo>
                    <a:pt x="1169" y="76421"/>
                  </a:lnTo>
                  <a:lnTo>
                    <a:pt x="6230" y="69713"/>
                  </a:lnTo>
                  <a:lnTo>
                    <a:pt x="20385" y="61970"/>
                  </a:lnTo>
                  <a:lnTo>
                    <a:pt x="34613" y="58578"/>
                  </a:lnTo>
                  <a:lnTo>
                    <a:pt x="61496" y="56726"/>
                  </a:lnTo>
                  <a:lnTo>
                    <a:pt x="80739" y="51458"/>
                  </a:lnTo>
                  <a:lnTo>
                    <a:pt x="101314" y="36767"/>
                  </a:lnTo>
                  <a:lnTo>
                    <a:pt x="104596" y="32098"/>
                  </a:lnTo>
                  <a:lnTo>
                    <a:pt x="105472" y="29865"/>
                  </a:lnTo>
                  <a:lnTo>
                    <a:pt x="105350" y="27671"/>
                  </a:lnTo>
                  <a:lnTo>
                    <a:pt x="103333" y="23352"/>
                  </a:lnTo>
                  <a:lnTo>
                    <a:pt x="101102" y="22624"/>
                  </a:lnTo>
                  <a:lnTo>
                    <a:pt x="94860" y="23696"/>
                  </a:lnTo>
                  <a:lnTo>
                    <a:pt x="87382" y="30287"/>
                  </a:lnTo>
                  <a:lnTo>
                    <a:pt x="77121" y="45898"/>
                  </a:lnTo>
                  <a:lnTo>
                    <a:pt x="74454" y="51765"/>
                  </a:lnTo>
                  <a:lnTo>
                    <a:pt x="73374" y="63929"/>
                  </a:lnTo>
                  <a:lnTo>
                    <a:pt x="75951" y="75685"/>
                  </a:lnTo>
                  <a:lnTo>
                    <a:pt x="89104" y="94730"/>
                  </a:lnTo>
                  <a:lnTo>
                    <a:pt x="97759" y="102780"/>
                  </a:lnTo>
                  <a:lnTo>
                    <a:pt x="108661" y="108710"/>
                  </a:lnTo>
                  <a:lnTo>
                    <a:pt x="120562" y="109934"/>
                  </a:lnTo>
                  <a:lnTo>
                    <a:pt x="149641" y="103847"/>
                  </a:lnTo>
                  <a:lnTo>
                    <a:pt x="158023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SMARTInkShape-5812"/>
            <p:cNvSpPr/>
            <p:nvPr>
              <p:custDataLst>
                <p:tags r:id="rId154"/>
              </p:custDataLst>
            </p:nvPr>
          </p:nvSpPr>
          <p:spPr>
            <a:xfrm>
              <a:off x="5760744" y="1416411"/>
              <a:ext cx="144757" cy="85950"/>
            </a:xfrm>
            <a:custGeom>
              <a:avLst/>
              <a:gdLst/>
              <a:ahLst/>
              <a:cxnLst/>
              <a:rect l="0" t="0" r="0" b="0"/>
              <a:pathLst>
                <a:path w="144757" h="85950">
                  <a:moveTo>
                    <a:pt x="5056" y="25039"/>
                  </a:moveTo>
                  <a:lnTo>
                    <a:pt x="5056" y="25039"/>
                  </a:lnTo>
                  <a:lnTo>
                    <a:pt x="29" y="45761"/>
                  </a:lnTo>
                  <a:lnTo>
                    <a:pt x="0" y="56827"/>
                  </a:lnTo>
                  <a:lnTo>
                    <a:pt x="2338" y="66448"/>
                  </a:lnTo>
                  <a:lnTo>
                    <a:pt x="10993" y="79799"/>
                  </a:lnTo>
                  <a:lnTo>
                    <a:pt x="16631" y="84654"/>
                  </a:lnTo>
                  <a:lnTo>
                    <a:pt x="19123" y="85949"/>
                  </a:lnTo>
                  <a:lnTo>
                    <a:pt x="21490" y="85401"/>
                  </a:lnTo>
                  <a:lnTo>
                    <a:pt x="26000" y="81030"/>
                  </a:lnTo>
                  <a:lnTo>
                    <a:pt x="28476" y="74383"/>
                  </a:lnTo>
                  <a:lnTo>
                    <a:pt x="30065" y="51876"/>
                  </a:lnTo>
                  <a:lnTo>
                    <a:pt x="26014" y="22370"/>
                  </a:lnTo>
                  <a:lnTo>
                    <a:pt x="24357" y="8285"/>
                  </a:lnTo>
                  <a:lnTo>
                    <a:pt x="24979" y="8225"/>
                  </a:lnTo>
                  <a:lnTo>
                    <a:pt x="36338" y="15029"/>
                  </a:lnTo>
                  <a:lnTo>
                    <a:pt x="68006" y="18207"/>
                  </a:lnTo>
                  <a:lnTo>
                    <a:pt x="87443" y="16665"/>
                  </a:lnTo>
                  <a:lnTo>
                    <a:pt x="114971" y="7839"/>
                  </a:lnTo>
                  <a:lnTo>
                    <a:pt x="142835" y="0"/>
                  </a:lnTo>
                  <a:lnTo>
                    <a:pt x="143902" y="5444"/>
                  </a:lnTo>
                  <a:lnTo>
                    <a:pt x="144706" y="35590"/>
                  </a:lnTo>
                  <a:lnTo>
                    <a:pt x="144756" y="504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" name="SMARTInkShape-Group1215"/>
          <p:cNvGrpSpPr/>
          <p:nvPr/>
        </p:nvGrpSpPr>
        <p:grpSpPr>
          <a:xfrm>
            <a:off x="6328573" y="1187450"/>
            <a:ext cx="1310478" cy="267922"/>
            <a:chOff x="6328573" y="1187450"/>
            <a:chExt cx="1310478" cy="267922"/>
          </a:xfrm>
        </p:grpSpPr>
        <p:sp>
          <p:nvSpPr>
            <p:cNvPr id="12" name="SMARTInkShape-5813"/>
            <p:cNvSpPr/>
            <p:nvPr>
              <p:custDataLst>
                <p:tags r:id="rId147"/>
              </p:custDataLst>
            </p:nvPr>
          </p:nvSpPr>
          <p:spPr>
            <a:xfrm>
              <a:off x="7381869" y="1187450"/>
              <a:ext cx="257182" cy="235679"/>
            </a:xfrm>
            <a:custGeom>
              <a:avLst/>
              <a:gdLst/>
              <a:ahLst/>
              <a:cxnLst/>
              <a:rect l="0" t="0" r="0" b="0"/>
              <a:pathLst>
                <a:path w="257182" h="235679">
                  <a:moveTo>
                    <a:pt x="28581" y="0"/>
                  </a:moveTo>
                  <a:lnTo>
                    <a:pt x="28581" y="0"/>
                  </a:lnTo>
                  <a:lnTo>
                    <a:pt x="25210" y="0"/>
                  </a:lnTo>
                  <a:lnTo>
                    <a:pt x="27183" y="31123"/>
                  </a:lnTo>
                  <a:lnTo>
                    <a:pt x="27960" y="56401"/>
                  </a:lnTo>
                  <a:lnTo>
                    <a:pt x="28305" y="84099"/>
                  </a:lnTo>
                  <a:lnTo>
                    <a:pt x="27752" y="110755"/>
                  </a:lnTo>
                  <a:lnTo>
                    <a:pt x="23475" y="140923"/>
                  </a:lnTo>
                  <a:lnTo>
                    <a:pt x="17020" y="167012"/>
                  </a:lnTo>
                  <a:lnTo>
                    <a:pt x="16641" y="167786"/>
                  </a:lnTo>
                  <a:lnTo>
                    <a:pt x="16388" y="167596"/>
                  </a:lnTo>
                  <a:lnTo>
                    <a:pt x="16218" y="166764"/>
                  </a:lnTo>
                  <a:lnTo>
                    <a:pt x="21723" y="145856"/>
                  </a:lnTo>
                  <a:lnTo>
                    <a:pt x="35667" y="122493"/>
                  </a:lnTo>
                  <a:lnTo>
                    <a:pt x="48639" y="107452"/>
                  </a:lnTo>
                  <a:lnTo>
                    <a:pt x="51831" y="106912"/>
                  </a:lnTo>
                  <a:lnTo>
                    <a:pt x="59140" y="110076"/>
                  </a:lnTo>
                  <a:lnTo>
                    <a:pt x="71188" y="123161"/>
                  </a:lnTo>
                  <a:lnTo>
                    <a:pt x="73859" y="138229"/>
                  </a:lnTo>
                  <a:lnTo>
                    <a:pt x="69513" y="166546"/>
                  </a:lnTo>
                  <a:lnTo>
                    <a:pt x="61590" y="186204"/>
                  </a:lnTo>
                  <a:lnTo>
                    <a:pt x="41262" y="211726"/>
                  </a:lnTo>
                  <a:lnTo>
                    <a:pt x="12872" y="231826"/>
                  </a:lnTo>
                  <a:lnTo>
                    <a:pt x="7525" y="234984"/>
                  </a:lnTo>
                  <a:lnTo>
                    <a:pt x="3961" y="235678"/>
                  </a:lnTo>
                  <a:lnTo>
                    <a:pt x="1584" y="234730"/>
                  </a:lnTo>
                  <a:lnTo>
                    <a:pt x="0" y="232687"/>
                  </a:lnTo>
                  <a:lnTo>
                    <a:pt x="4511" y="209585"/>
                  </a:lnTo>
                  <a:lnTo>
                    <a:pt x="18157" y="182671"/>
                  </a:lnTo>
                  <a:lnTo>
                    <a:pt x="35605" y="163564"/>
                  </a:lnTo>
                  <a:lnTo>
                    <a:pt x="50810" y="152337"/>
                  </a:lnTo>
                  <a:lnTo>
                    <a:pt x="63625" y="150726"/>
                  </a:lnTo>
                  <a:lnTo>
                    <a:pt x="88588" y="155667"/>
                  </a:lnTo>
                  <a:lnTo>
                    <a:pt x="116446" y="167949"/>
                  </a:lnTo>
                  <a:lnTo>
                    <a:pt x="144401" y="187692"/>
                  </a:lnTo>
                  <a:lnTo>
                    <a:pt x="150612" y="198424"/>
                  </a:lnTo>
                  <a:lnTo>
                    <a:pt x="152667" y="209544"/>
                  </a:lnTo>
                  <a:lnTo>
                    <a:pt x="151229" y="219190"/>
                  </a:lnTo>
                  <a:lnTo>
                    <a:pt x="149857" y="222327"/>
                  </a:lnTo>
                  <a:lnTo>
                    <a:pt x="148237" y="224418"/>
                  </a:lnTo>
                  <a:lnTo>
                    <a:pt x="146451" y="225812"/>
                  </a:lnTo>
                  <a:lnTo>
                    <a:pt x="144556" y="226036"/>
                  </a:lnTo>
                  <a:lnTo>
                    <a:pt x="140568" y="224403"/>
                  </a:lnTo>
                  <a:lnTo>
                    <a:pt x="134356" y="212775"/>
                  </a:lnTo>
                  <a:lnTo>
                    <a:pt x="128047" y="195924"/>
                  </a:lnTo>
                  <a:lnTo>
                    <a:pt x="128451" y="174155"/>
                  </a:lnTo>
                  <a:lnTo>
                    <a:pt x="133039" y="156572"/>
                  </a:lnTo>
                  <a:lnTo>
                    <a:pt x="138742" y="148845"/>
                  </a:lnTo>
                  <a:lnTo>
                    <a:pt x="142238" y="145797"/>
                  </a:lnTo>
                  <a:lnTo>
                    <a:pt x="151767" y="142410"/>
                  </a:lnTo>
                  <a:lnTo>
                    <a:pt x="182020" y="139351"/>
                  </a:lnTo>
                  <a:lnTo>
                    <a:pt x="211473" y="134744"/>
                  </a:lnTo>
                  <a:lnTo>
                    <a:pt x="229526" y="131882"/>
                  </a:lnTo>
                  <a:lnTo>
                    <a:pt x="237835" y="128464"/>
                  </a:lnTo>
                  <a:lnTo>
                    <a:pt x="241527" y="124593"/>
                  </a:lnTo>
                  <a:lnTo>
                    <a:pt x="241806" y="122573"/>
                  </a:lnTo>
                  <a:lnTo>
                    <a:pt x="240235" y="118447"/>
                  </a:lnTo>
                  <a:lnTo>
                    <a:pt x="238828" y="117065"/>
                  </a:lnTo>
                  <a:lnTo>
                    <a:pt x="235383" y="115529"/>
                  </a:lnTo>
                  <a:lnTo>
                    <a:pt x="229477" y="114664"/>
                  </a:lnTo>
                  <a:lnTo>
                    <a:pt x="223467" y="120106"/>
                  </a:lnTo>
                  <a:lnTo>
                    <a:pt x="201739" y="147884"/>
                  </a:lnTo>
                  <a:lnTo>
                    <a:pt x="199053" y="153623"/>
                  </a:lnTo>
                  <a:lnTo>
                    <a:pt x="199379" y="158859"/>
                  </a:lnTo>
                  <a:lnTo>
                    <a:pt x="213926" y="185140"/>
                  </a:lnTo>
                  <a:lnTo>
                    <a:pt x="222434" y="193527"/>
                  </a:lnTo>
                  <a:lnTo>
                    <a:pt x="233272" y="198901"/>
                  </a:lnTo>
                  <a:lnTo>
                    <a:pt x="257181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5814"/>
            <p:cNvSpPr/>
            <p:nvPr>
              <p:custDataLst>
                <p:tags r:id="rId148"/>
              </p:custDataLst>
            </p:nvPr>
          </p:nvSpPr>
          <p:spPr>
            <a:xfrm>
              <a:off x="7264400" y="128270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6350" y="12700"/>
                  </a:moveTo>
                  <a:lnTo>
                    <a:pt x="6350" y="12700"/>
                  </a:lnTo>
                  <a:lnTo>
                    <a:pt x="6350" y="5958"/>
                  </a:lnTo>
                  <a:lnTo>
                    <a:pt x="5645" y="3972"/>
                  </a:lnTo>
                  <a:lnTo>
                    <a:pt x="4468" y="2648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5815"/>
            <p:cNvSpPr/>
            <p:nvPr>
              <p:custDataLst>
                <p:tags r:id="rId149"/>
              </p:custDataLst>
            </p:nvPr>
          </p:nvSpPr>
          <p:spPr>
            <a:xfrm>
              <a:off x="7094818" y="1232159"/>
              <a:ext cx="163233" cy="202942"/>
            </a:xfrm>
            <a:custGeom>
              <a:avLst/>
              <a:gdLst/>
              <a:ahLst/>
              <a:cxnLst/>
              <a:rect l="0" t="0" r="0" b="0"/>
              <a:pathLst>
                <a:path w="163233" h="202942">
                  <a:moveTo>
                    <a:pt x="48932" y="114041"/>
                  </a:moveTo>
                  <a:lnTo>
                    <a:pt x="48932" y="114041"/>
                  </a:lnTo>
                  <a:lnTo>
                    <a:pt x="48932" y="95743"/>
                  </a:lnTo>
                  <a:lnTo>
                    <a:pt x="47521" y="93376"/>
                  </a:lnTo>
                  <a:lnTo>
                    <a:pt x="45169" y="91798"/>
                  </a:lnTo>
                  <a:lnTo>
                    <a:pt x="42190" y="90745"/>
                  </a:lnTo>
                  <a:lnTo>
                    <a:pt x="35117" y="91458"/>
                  </a:lnTo>
                  <a:lnTo>
                    <a:pt x="21321" y="97707"/>
                  </a:lnTo>
                  <a:lnTo>
                    <a:pt x="11260" y="104665"/>
                  </a:lnTo>
                  <a:lnTo>
                    <a:pt x="4437" y="112461"/>
                  </a:lnTo>
                  <a:lnTo>
                    <a:pt x="934" y="120630"/>
                  </a:lnTo>
                  <a:lnTo>
                    <a:pt x="0" y="124783"/>
                  </a:lnTo>
                  <a:lnTo>
                    <a:pt x="788" y="128258"/>
                  </a:lnTo>
                  <a:lnTo>
                    <a:pt x="5427" y="134000"/>
                  </a:lnTo>
                  <a:lnTo>
                    <a:pt x="15973" y="141200"/>
                  </a:lnTo>
                  <a:lnTo>
                    <a:pt x="25816" y="141869"/>
                  </a:lnTo>
                  <a:lnTo>
                    <a:pt x="37247" y="139109"/>
                  </a:lnTo>
                  <a:lnTo>
                    <a:pt x="56288" y="128210"/>
                  </a:lnTo>
                  <a:lnTo>
                    <a:pt x="78080" y="107029"/>
                  </a:lnTo>
                  <a:lnTo>
                    <a:pt x="94806" y="77313"/>
                  </a:lnTo>
                  <a:lnTo>
                    <a:pt x="106715" y="51621"/>
                  </a:lnTo>
                  <a:lnTo>
                    <a:pt x="115300" y="27502"/>
                  </a:lnTo>
                  <a:lnTo>
                    <a:pt x="123189" y="129"/>
                  </a:lnTo>
                  <a:lnTo>
                    <a:pt x="122427" y="0"/>
                  </a:lnTo>
                  <a:lnTo>
                    <a:pt x="100543" y="27239"/>
                  </a:lnTo>
                  <a:lnTo>
                    <a:pt x="87392" y="49827"/>
                  </a:lnTo>
                  <a:lnTo>
                    <a:pt x="76609" y="75624"/>
                  </a:lnTo>
                  <a:lnTo>
                    <a:pt x="71816" y="101200"/>
                  </a:lnTo>
                  <a:lnTo>
                    <a:pt x="72489" y="132657"/>
                  </a:lnTo>
                  <a:lnTo>
                    <a:pt x="77276" y="147244"/>
                  </a:lnTo>
                  <a:lnTo>
                    <a:pt x="80529" y="153110"/>
                  </a:lnTo>
                  <a:lnTo>
                    <a:pt x="84107" y="157020"/>
                  </a:lnTo>
                  <a:lnTo>
                    <a:pt x="91847" y="161365"/>
                  </a:lnTo>
                  <a:lnTo>
                    <a:pt x="99991" y="161415"/>
                  </a:lnTo>
                  <a:lnTo>
                    <a:pt x="104137" y="160440"/>
                  </a:lnTo>
                  <a:lnTo>
                    <a:pt x="116716" y="152326"/>
                  </a:lnTo>
                  <a:lnTo>
                    <a:pt x="137839" y="120903"/>
                  </a:lnTo>
                  <a:lnTo>
                    <a:pt x="148025" y="105205"/>
                  </a:lnTo>
                  <a:lnTo>
                    <a:pt x="149566" y="105328"/>
                  </a:lnTo>
                  <a:lnTo>
                    <a:pt x="153160" y="109228"/>
                  </a:lnTo>
                  <a:lnTo>
                    <a:pt x="153346" y="117546"/>
                  </a:lnTo>
                  <a:lnTo>
                    <a:pt x="147717" y="143504"/>
                  </a:lnTo>
                  <a:lnTo>
                    <a:pt x="145229" y="164164"/>
                  </a:lnTo>
                  <a:lnTo>
                    <a:pt x="148410" y="177240"/>
                  </a:lnTo>
                  <a:lnTo>
                    <a:pt x="163232" y="2029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SMARTInkShape-5816"/>
            <p:cNvSpPr/>
            <p:nvPr>
              <p:custDataLst>
                <p:tags r:id="rId150"/>
              </p:custDataLst>
            </p:nvPr>
          </p:nvSpPr>
          <p:spPr>
            <a:xfrm>
              <a:off x="6826511" y="1311630"/>
              <a:ext cx="241040" cy="114341"/>
            </a:xfrm>
            <a:custGeom>
              <a:avLst/>
              <a:gdLst/>
              <a:ahLst/>
              <a:cxnLst/>
              <a:rect l="0" t="0" r="0" b="0"/>
              <a:pathLst>
                <a:path w="241040" h="114341">
                  <a:moveTo>
                    <a:pt x="6089" y="53620"/>
                  </a:moveTo>
                  <a:lnTo>
                    <a:pt x="6089" y="53620"/>
                  </a:lnTo>
                  <a:lnTo>
                    <a:pt x="6089" y="48153"/>
                  </a:lnTo>
                  <a:lnTo>
                    <a:pt x="2718" y="50903"/>
                  </a:lnTo>
                  <a:lnTo>
                    <a:pt x="1062" y="58057"/>
                  </a:lnTo>
                  <a:lnTo>
                    <a:pt x="0" y="76525"/>
                  </a:lnTo>
                  <a:lnTo>
                    <a:pt x="6559" y="92862"/>
                  </a:lnTo>
                  <a:lnTo>
                    <a:pt x="17439" y="107737"/>
                  </a:lnTo>
                  <a:lnTo>
                    <a:pt x="25479" y="112950"/>
                  </a:lnTo>
                  <a:lnTo>
                    <a:pt x="29599" y="114340"/>
                  </a:lnTo>
                  <a:lnTo>
                    <a:pt x="37940" y="114003"/>
                  </a:lnTo>
                  <a:lnTo>
                    <a:pt x="45645" y="111501"/>
                  </a:lnTo>
                  <a:lnTo>
                    <a:pt x="51421" y="108038"/>
                  </a:lnTo>
                  <a:lnTo>
                    <a:pt x="58639" y="95379"/>
                  </a:lnTo>
                  <a:lnTo>
                    <a:pt x="61876" y="78223"/>
                  </a:lnTo>
                  <a:lnTo>
                    <a:pt x="58033" y="49046"/>
                  </a:lnTo>
                  <a:lnTo>
                    <a:pt x="56956" y="29950"/>
                  </a:lnTo>
                  <a:lnTo>
                    <a:pt x="56229" y="29373"/>
                  </a:lnTo>
                  <a:lnTo>
                    <a:pt x="53538" y="28733"/>
                  </a:lnTo>
                  <a:lnTo>
                    <a:pt x="53244" y="29267"/>
                  </a:lnTo>
                  <a:lnTo>
                    <a:pt x="54798" y="31743"/>
                  </a:lnTo>
                  <a:lnTo>
                    <a:pt x="66383" y="37103"/>
                  </a:lnTo>
                  <a:lnTo>
                    <a:pt x="86591" y="39789"/>
                  </a:lnTo>
                  <a:lnTo>
                    <a:pt x="100429" y="36654"/>
                  </a:lnTo>
                  <a:lnTo>
                    <a:pt x="119817" y="26515"/>
                  </a:lnTo>
                  <a:lnTo>
                    <a:pt x="128059" y="19875"/>
                  </a:lnTo>
                  <a:lnTo>
                    <a:pt x="130853" y="15574"/>
                  </a:lnTo>
                  <a:lnTo>
                    <a:pt x="132427" y="9186"/>
                  </a:lnTo>
                  <a:lnTo>
                    <a:pt x="132647" y="7064"/>
                  </a:lnTo>
                  <a:lnTo>
                    <a:pt x="131012" y="2825"/>
                  </a:lnTo>
                  <a:lnTo>
                    <a:pt x="129587" y="706"/>
                  </a:lnTo>
                  <a:lnTo>
                    <a:pt x="127933" y="0"/>
                  </a:lnTo>
                  <a:lnTo>
                    <a:pt x="126124" y="234"/>
                  </a:lnTo>
                  <a:lnTo>
                    <a:pt x="108959" y="9500"/>
                  </a:lnTo>
                  <a:lnTo>
                    <a:pt x="99473" y="17702"/>
                  </a:lnTo>
                  <a:lnTo>
                    <a:pt x="96981" y="25662"/>
                  </a:lnTo>
                  <a:lnTo>
                    <a:pt x="96580" y="36255"/>
                  </a:lnTo>
                  <a:lnTo>
                    <a:pt x="98753" y="48019"/>
                  </a:lnTo>
                  <a:lnTo>
                    <a:pt x="107315" y="63171"/>
                  </a:lnTo>
                  <a:lnTo>
                    <a:pt x="118788" y="76597"/>
                  </a:lnTo>
                  <a:lnTo>
                    <a:pt x="128850" y="81471"/>
                  </a:lnTo>
                  <a:lnTo>
                    <a:pt x="152556" y="84600"/>
                  </a:lnTo>
                  <a:lnTo>
                    <a:pt x="163143" y="81265"/>
                  </a:lnTo>
                  <a:lnTo>
                    <a:pt x="181437" y="67626"/>
                  </a:lnTo>
                  <a:lnTo>
                    <a:pt x="195987" y="47163"/>
                  </a:lnTo>
                  <a:lnTo>
                    <a:pt x="198304" y="42965"/>
                  </a:lnTo>
                  <a:lnTo>
                    <a:pt x="200555" y="40873"/>
                  </a:lnTo>
                  <a:lnTo>
                    <a:pt x="202761" y="40183"/>
                  </a:lnTo>
                  <a:lnTo>
                    <a:pt x="204937" y="40428"/>
                  </a:lnTo>
                  <a:lnTo>
                    <a:pt x="209236" y="44465"/>
                  </a:lnTo>
                  <a:lnTo>
                    <a:pt x="212793" y="50962"/>
                  </a:lnTo>
                  <a:lnTo>
                    <a:pt x="222380" y="79112"/>
                  </a:lnTo>
                  <a:lnTo>
                    <a:pt x="224366" y="83315"/>
                  </a:lnTo>
                  <a:lnTo>
                    <a:pt x="224985" y="86116"/>
                  </a:lnTo>
                  <a:lnTo>
                    <a:pt x="224692" y="87984"/>
                  </a:lnTo>
                  <a:lnTo>
                    <a:pt x="222522" y="90982"/>
                  </a:lnTo>
                  <a:lnTo>
                    <a:pt x="217656" y="64240"/>
                  </a:lnTo>
                  <a:lnTo>
                    <a:pt x="216037" y="37504"/>
                  </a:lnTo>
                  <a:lnTo>
                    <a:pt x="215717" y="21587"/>
                  </a:lnTo>
                  <a:lnTo>
                    <a:pt x="216397" y="20270"/>
                  </a:lnTo>
                  <a:lnTo>
                    <a:pt x="217555" y="20098"/>
                  </a:lnTo>
                  <a:lnTo>
                    <a:pt x="241039" y="282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5817"/>
            <p:cNvSpPr/>
            <p:nvPr>
              <p:custDataLst>
                <p:tags r:id="rId151"/>
              </p:custDataLst>
            </p:nvPr>
          </p:nvSpPr>
          <p:spPr>
            <a:xfrm>
              <a:off x="6711950" y="1350945"/>
              <a:ext cx="65157" cy="100277"/>
            </a:xfrm>
            <a:custGeom>
              <a:avLst/>
              <a:gdLst/>
              <a:ahLst/>
              <a:cxnLst/>
              <a:rect l="0" t="0" r="0" b="0"/>
              <a:pathLst>
                <a:path w="65157" h="100277">
                  <a:moveTo>
                    <a:pt x="0" y="27005"/>
                  </a:moveTo>
                  <a:lnTo>
                    <a:pt x="0" y="27005"/>
                  </a:lnTo>
                  <a:lnTo>
                    <a:pt x="0" y="56891"/>
                  </a:lnTo>
                  <a:lnTo>
                    <a:pt x="3371" y="77253"/>
                  </a:lnTo>
                  <a:lnTo>
                    <a:pt x="10671" y="88378"/>
                  </a:lnTo>
                  <a:lnTo>
                    <a:pt x="15580" y="93320"/>
                  </a:lnTo>
                  <a:lnTo>
                    <a:pt x="26680" y="98812"/>
                  </a:lnTo>
                  <a:lnTo>
                    <a:pt x="32603" y="100276"/>
                  </a:lnTo>
                  <a:lnTo>
                    <a:pt x="37964" y="99841"/>
                  </a:lnTo>
                  <a:lnTo>
                    <a:pt x="47682" y="95595"/>
                  </a:lnTo>
                  <a:lnTo>
                    <a:pt x="54823" y="87123"/>
                  </a:lnTo>
                  <a:lnTo>
                    <a:pt x="65156" y="61066"/>
                  </a:lnTo>
                  <a:lnTo>
                    <a:pt x="65088" y="33648"/>
                  </a:lnTo>
                  <a:lnTo>
                    <a:pt x="60443" y="19139"/>
                  </a:lnTo>
                  <a:lnTo>
                    <a:pt x="52070" y="255"/>
                  </a:lnTo>
                  <a:lnTo>
                    <a:pt x="51646" y="0"/>
                  </a:lnTo>
                  <a:lnTo>
                    <a:pt x="50800" y="16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5818"/>
            <p:cNvSpPr/>
            <p:nvPr>
              <p:custDataLst>
                <p:tags r:id="rId152"/>
              </p:custDataLst>
            </p:nvPr>
          </p:nvSpPr>
          <p:spPr>
            <a:xfrm>
              <a:off x="6328573" y="1210070"/>
              <a:ext cx="337444" cy="245302"/>
            </a:xfrm>
            <a:custGeom>
              <a:avLst/>
              <a:gdLst/>
              <a:ahLst/>
              <a:cxnLst/>
              <a:rect l="0" t="0" r="0" b="0"/>
              <a:pathLst>
                <a:path w="337444" h="245302">
                  <a:moveTo>
                    <a:pt x="53177" y="34530"/>
                  </a:moveTo>
                  <a:lnTo>
                    <a:pt x="53177" y="34530"/>
                  </a:lnTo>
                  <a:lnTo>
                    <a:pt x="53177" y="4723"/>
                  </a:lnTo>
                  <a:lnTo>
                    <a:pt x="53177" y="1959"/>
                  </a:lnTo>
                  <a:lnTo>
                    <a:pt x="51295" y="25406"/>
                  </a:lnTo>
                  <a:lnTo>
                    <a:pt x="46696" y="51642"/>
                  </a:lnTo>
                  <a:lnTo>
                    <a:pt x="42506" y="68516"/>
                  </a:lnTo>
                  <a:lnTo>
                    <a:pt x="37597" y="86820"/>
                  </a:lnTo>
                  <a:lnTo>
                    <a:pt x="32207" y="105374"/>
                  </a:lnTo>
                  <a:lnTo>
                    <a:pt x="26496" y="124092"/>
                  </a:lnTo>
                  <a:lnTo>
                    <a:pt x="20574" y="142922"/>
                  </a:lnTo>
                  <a:lnTo>
                    <a:pt x="15919" y="159708"/>
                  </a:lnTo>
                  <a:lnTo>
                    <a:pt x="8867" y="189648"/>
                  </a:lnTo>
                  <a:lnTo>
                    <a:pt x="3379" y="213303"/>
                  </a:lnTo>
                  <a:lnTo>
                    <a:pt x="0" y="231107"/>
                  </a:lnTo>
                  <a:lnTo>
                    <a:pt x="1359" y="243685"/>
                  </a:lnTo>
                  <a:lnTo>
                    <a:pt x="1698" y="244522"/>
                  </a:lnTo>
                  <a:lnTo>
                    <a:pt x="1924" y="244375"/>
                  </a:lnTo>
                  <a:lnTo>
                    <a:pt x="24921" y="214607"/>
                  </a:lnTo>
                  <a:lnTo>
                    <a:pt x="44099" y="185723"/>
                  </a:lnTo>
                  <a:lnTo>
                    <a:pt x="56837" y="164230"/>
                  </a:lnTo>
                  <a:lnTo>
                    <a:pt x="61859" y="159908"/>
                  </a:lnTo>
                  <a:lnTo>
                    <a:pt x="63198" y="159743"/>
                  </a:lnTo>
                  <a:lnTo>
                    <a:pt x="64091" y="160339"/>
                  </a:lnTo>
                  <a:lnTo>
                    <a:pt x="55590" y="189003"/>
                  </a:lnTo>
                  <a:lnTo>
                    <a:pt x="55773" y="211063"/>
                  </a:lnTo>
                  <a:lnTo>
                    <a:pt x="57024" y="217835"/>
                  </a:lnTo>
                  <a:lnTo>
                    <a:pt x="64059" y="229123"/>
                  </a:lnTo>
                  <a:lnTo>
                    <a:pt x="74947" y="238138"/>
                  </a:lnTo>
                  <a:lnTo>
                    <a:pt x="89193" y="244496"/>
                  </a:lnTo>
                  <a:lnTo>
                    <a:pt x="119823" y="245301"/>
                  </a:lnTo>
                  <a:lnTo>
                    <a:pt x="145596" y="237700"/>
                  </a:lnTo>
                  <a:lnTo>
                    <a:pt x="157987" y="228544"/>
                  </a:lnTo>
                  <a:lnTo>
                    <a:pt x="167493" y="216714"/>
                  </a:lnTo>
                  <a:lnTo>
                    <a:pt x="174069" y="202049"/>
                  </a:lnTo>
                  <a:lnTo>
                    <a:pt x="175580" y="189886"/>
                  </a:lnTo>
                  <a:lnTo>
                    <a:pt x="174996" y="184668"/>
                  </a:lnTo>
                  <a:lnTo>
                    <a:pt x="173195" y="180483"/>
                  </a:lnTo>
                  <a:lnTo>
                    <a:pt x="167432" y="173952"/>
                  </a:lnTo>
                  <a:lnTo>
                    <a:pt x="160166" y="170578"/>
                  </a:lnTo>
                  <a:lnTo>
                    <a:pt x="156253" y="169679"/>
                  </a:lnTo>
                  <a:lnTo>
                    <a:pt x="151528" y="171196"/>
                  </a:lnTo>
                  <a:lnTo>
                    <a:pt x="140633" y="178526"/>
                  </a:lnTo>
                  <a:lnTo>
                    <a:pt x="122167" y="199773"/>
                  </a:lnTo>
                  <a:lnTo>
                    <a:pt x="116060" y="209336"/>
                  </a:lnTo>
                  <a:lnTo>
                    <a:pt x="115560" y="214567"/>
                  </a:lnTo>
                  <a:lnTo>
                    <a:pt x="118767" y="226024"/>
                  </a:lnTo>
                  <a:lnTo>
                    <a:pt x="122304" y="229926"/>
                  </a:lnTo>
                  <a:lnTo>
                    <a:pt x="131878" y="234262"/>
                  </a:lnTo>
                  <a:lnTo>
                    <a:pt x="152539" y="233331"/>
                  </a:lnTo>
                  <a:lnTo>
                    <a:pt x="173164" y="225216"/>
                  </a:lnTo>
                  <a:lnTo>
                    <a:pt x="182469" y="217822"/>
                  </a:lnTo>
                  <a:lnTo>
                    <a:pt x="188957" y="209126"/>
                  </a:lnTo>
                  <a:lnTo>
                    <a:pt x="195871" y="193036"/>
                  </a:lnTo>
                  <a:lnTo>
                    <a:pt x="197735" y="183529"/>
                  </a:lnTo>
                  <a:lnTo>
                    <a:pt x="197527" y="180429"/>
                  </a:lnTo>
                  <a:lnTo>
                    <a:pt x="196682" y="178363"/>
                  </a:lnTo>
                  <a:lnTo>
                    <a:pt x="195413" y="176985"/>
                  </a:lnTo>
                  <a:lnTo>
                    <a:pt x="193863" y="176772"/>
                  </a:lnTo>
                  <a:lnTo>
                    <a:pt x="190258" y="178417"/>
                  </a:lnTo>
                  <a:lnTo>
                    <a:pt x="180890" y="190052"/>
                  </a:lnTo>
                  <a:lnTo>
                    <a:pt x="172549" y="206905"/>
                  </a:lnTo>
                  <a:lnTo>
                    <a:pt x="171612" y="217210"/>
                  </a:lnTo>
                  <a:lnTo>
                    <a:pt x="172350" y="221933"/>
                  </a:lnTo>
                  <a:lnTo>
                    <a:pt x="174959" y="225788"/>
                  </a:lnTo>
                  <a:lnTo>
                    <a:pt x="183502" y="231952"/>
                  </a:lnTo>
                  <a:lnTo>
                    <a:pt x="196236" y="233280"/>
                  </a:lnTo>
                  <a:lnTo>
                    <a:pt x="210598" y="230814"/>
                  </a:lnTo>
                  <a:lnTo>
                    <a:pt x="224036" y="225013"/>
                  </a:lnTo>
                  <a:lnTo>
                    <a:pt x="246874" y="207073"/>
                  </a:lnTo>
                  <a:lnTo>
                    <a:pt x="271513" y="177141"/>
                  </a:lnTo>
                  <a:lnTo>
                    <a:pt x="288269" y="148007"/>
                  </a:lnTo>
                  <a:lnTo>
                    <a:pt x="296688" y="131348"/>
                  </a:lnTo>
                  <a:lnTo>
                    <a:pt x="305123" y="113186"/>
                  </a:lnTo>
                  <a:lnTo>
                    <a:pt x="313569" y="94023"/>
                  </a:lnTo>
                  <a:lnTo>
                    <a:pt x="322022" y="74192"/>
                  </a:lnTo>
                  <a:lnTo>
                    <a:pt x="331413" y="42750"/>
                  </a:lnTo>
                  <a:lnTo>
                    <a:pt x="335588" y="19133"/>
                  </a:lnTo>
                  <a:lnTo>
                    <a:pt x="337443" y="3933"/>
                  </a:lnTo>
                  <a:lnTo>
                    <a:pt x="336526" y="727"/>
                  </a:lnTo>
                  <a:lnTo>
                    <a:pt x="334504" y="0"/>
                  </a:lnTo>
                  <a:lnTo>
                    <a:pt x="331744" y="927"/>
                  </a:lnTo>
                  <a:lnTo>
                    <a:pt x="311007" y="25828"/>
                  </a:lnTo>
                  <a:lnTo>
                    <a:pt x="294298" y="56533"/>
                  </a:lnTo>
                  <a:lnTo>
                    <a:pt x="285891" y="74598"/>
                  </a:lnTo>
                  <a:lnTo>
                    <a:pt x="278169" y="93698"/>
                  </a:lnTo>
                  <a:lnTo>
                    <a:pt x="270906" y="113486"/>
                  </a:lnTo>
                  <a:lnTo>
                    <a:pt x="263946" y="133734"/>
                  </a:lnTo>
                  <a:lnTo>
                    <a:pt x="259306" y="151466"/>
                  </a:lnTo>
                  <a:lnTo>
                    <a:pt x="254151" y="182457"/>
                  </a:lnTo>
                  <a:lnTo>
                    <a:pt x="259386" y="206579"/>
                  </a:lnTo>
                  <a:lnTo>
                    <a:pt x="264733" y="216963"/>
                  </a:lnTo>
                  <a:lnTo>
                    <a:pt x="281963" y="230382"/>
                  </a:lnTo>
                  <a:lnTo>
                    <a:pt x="313527" y="2440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" name="SMARTInkShape-Group1216"/>
          <p:cNvGrpSpPr/>
          <p:nvPr/>
        </p:nvGrpSpPr>
        <p:grpSpPr>
          <a:xfrm>
            <a:off x="7708281" y="1177305"/>
            <a:ext cx="451470" cy="213346"/>
            <a:chOff x="7708281" y="1177305"/>
            <a:chExt cx="451470" cy="213346"/>
          </a:xfrm>
        </p:grpSpPr>
        <p:sp>
          <p:nvSpPr>
            <p:cNvPr id="19" name="SMARTInkShape-5819"/>
            <p:cNvSpPr/>
            <p:nvPr>
              <p:custDataLst>
                <p:tags r:id="rId145"/>
              </p:custDataLst>
            </p:nvPr>
          </p:nvSpPr>
          <p:spPr>
            <a:xfrm>
              <a:off x="7837782" y="1177305"/>
              <a:ext cx="321969" cy="213346"/>
            </a:xfrm>
            <a:custGeom>
              <a:avLst/>
              <a:gdLst/>
              <a:ahLst/>
              <a:cxnLst/>
              <a:rect l="0" t="0" r="0" b="0"/>
              <a:pathLst>
                <a:path w="321969" h="213346">
                  <a:moveTo>
                    <a:pt x="61618" y="137145"/>
                  </a:moveTo>
                  <a:lnTo>
                    <a:pt x="61618" y="137145"/>
                  </a:lnTo>
                  <a:lnTo>
                    <a:pt x="51479" y="136439"/>
                  </a:lnTo>
                  <a:lnTo>
                    <a:pt x="43942" y="133774"/>
                  </a:lnTo>
                  <a:lnTo>
                    <a:pt x="35888" y="134000"/>
                  </a:lnTo>
                  <a:lnTo>
                    <a:pt x="31764" y="135049"/>
                  </a:lnTo>
                  <a:lnTo>
                    <a:pt x="15848" y="146637"/>
                  </a:lnTo>
                  <a:lnTo>
                    <a:pt x="4469" y="163476"/>
                  </a:lnTo>
                  <a:lnTo>
                    <a:pt x="0" y="181871"/>
                  </a:lnTo>
                  <a:lnTo>
                    <a:pt x="1489" y="186718"/>
                  </a:lnTo>
                  <a:lnTo>
                    <a:pt x="4598" y="190655"/>
                  </a:lnTo>
                  <a:lnTo>
                    <a:pt x="8789" y="193985"/>
                  </a:lnTo>
                  <a:lnTo>
                    <a:pt x="12287" y="195499"/>
                  </a:lnTo>
                  <a:lnTo>
                    <a:pt x="15325" y="195803"/>
                  </a:lnTo>
                  <a:lnTo>
                    <a:pt x="24110" y="192849"/>
                  </a:lnTo>
                  <a:lnTo>
                    <a:pt x="42125" y="184480"/>
                  </a:lnTo>
                  <a:lnTo>
                    <a:pt x="65956" y="161126"/>
                  </a:lnTo>
                  <a:lnTo>
                    <a:pt x="81656" y="138161"/>
                  </a:lnTo>
                  <a:lnTo>
                    <a:pt x="98040" y="109374"/>
                  </a:lnTo>
                  <a:lnTo>
                    <a:pt x="106361" y="91820"/>
                  </a:lnTo>
                  <a:lnTo>
                    <a:pt x="114729" y="73062"/>
                  </a:lnTo>
                  <a:lnTo>
                    <a:pt x="122426" y="56323"/>
                  </a:lnTo>
                  <a:lnTo>
                    <a:pt x="136621" y="26435"/>
                  </a:lnTo>
                  <a:lnTo>
                    <a:pt x="149772" y="2664"/>
                  </a:lnTo>
                  <a:lnTo>
                    <a:pt x="150020" y="219"/>
                  </a:lnTo>
                  <a:lnTo>
                    <a:pt x="148070" y="0"/>
                  </a:lnTo>
                  <a:lnTo>
                    <a:pt x="144652" y="1265"/>
                  </a:lnTo>
                  <a:lnTo>
                    <a:pt x="118184" y="30054"/>
                  </a:lnTo>
                  <a:lnTo>
                    <a:pt x="99693" y="54506"/>
                  </a:lnTo>
                  <a:lnTo>
                    <a:pt x="83479" y="85600"/>
                  </a:lnTo>
                  <a:lnTo>
                    <a:pt x="76192" y="102782"/>
                  </a:lnTo>
                  <a:lnTo>
                    <a:pt x="69977" y="133161"/>
                  </a:lnTo>
                  <a:lnTo>
                    <a:pt x="70272" y="159363"/>
                  </a:lnTo>
                  <a:lnTo>
                    <a:pt x="75106" y="180416"/>
                  </a:lnTo>
                  <a:lnTo>
                    <a:pt x="79783" y="187865"/>
                  </a:lnTo>
                  <a:lnTo>
                    <a:pt x="92504" y="198022"/>
                  </a:lnTo>
                  <a:lnTo>
                    <a:pt x="109447" y="201126"/>
                  </a:lnTo>
                  <a:lnTo>
                    <a:pt x="128031" y="199447"/>
                  </a:lnTo>
                  <a:lnTo>
                    <a:pt x="145697" y="193998"/>
                  </a:lnTo>
                  <a:lnTo>
                    <a:pt x="159193" y="181228"/>
                  </a:lnTo>
                  <a:lnTo>
                    <a:pt x="174726" y="154205"/>
                  </a:lnTo>
                  <a:lnTo>
                    <a:pt x="181739" y="136260"/>
                  </a:lnTo>
                  <a:lnTo>
                    <a:pt x="182503" y="123581"/>
                  </a:lnTo>
                  <a:lnTo>
                    <a:pt x="180491" y="115124"/>
                  </a:lnTo>
                  <a:lnTo>
                    <a:pt x="178967" y="111881"/>
                  </a:lnTo>
                  <a:lnTo>
                    <a:pt x="175834" y="111130"/>
                  </a:lnTo>
                  <a:lnTo>
                    <a:pt x="166708" y="114059"/>
                  </a:lnTo>
                  <a:lnTo>
                    <a:pt x="153041" y="127012"/>
                  </a:lnTo>
                  <a:lnTo>
                    <a:pt x="143426" y="147627"/>
                  </a:lnTo>
                  <a:lnTo>
                    <a:pt x="139479" y="168238"/>
                  </a:lnTo>
                  <a:lnTo>
                    <a:pt x="141748" y="174101"/>
                  </a:lnTo>
                  <a:lnTo>
                    <a:pt x="151794" y="184379"/>
                  </a:lnTo>
                  <a:lnTo>
                    <a:pt x="166574" y="194728"/>
                  </a:lnTo>
                  <a:lnTo>
                    <a:pt x="177409" y="196134"/>
                  </a:lnTo>
                  <a:lnTo>
                    <a:pt x="183262" y="195521"/>
                  </a:lnTo>
                  <a:lnTo>
                    <a:pt x="193529" y="191077"/>
                  </a:lnTo>
                  <a:lnTo>
                    <a:pt x="198241" y="187916"/>
                  </a:lnTo>
                  <a:lnTo>
                    <a:pt x="216650" y="162565"/>
                  </a:lnTo>
                  <a:lnTo>
                    <a:pt x="238406" y="132200"/>
                  </a:lnTo>
                  <a:lnTo>
                    <a:pt x="239448" y="132437"/>
                  </a:lnTo>
                  <a:lnTo>
                    <a:pt x="242489" y="134582"/>
                  </a:lnTo>
                  <a:lnTo>
                    <a:pt x="242877" y="137553"/>
                  </a:lnTo>
                  <a:lnTo>
                    <a:pt x="240013" y="163435"/>
                  </a:lnTo>
                  <a:lnTo>
                    <a:pt x="234003" y="190610"/>
                  </a:lnTo>
                  <a:lnTo>
                    <a:pt x="234397" y="191838"/>
                  </a:lnTo>
                  <a:lnTo>
                    <a:pt x="235366" y="192657"/>
                  </a:lnTo>
                  <a:lnTo>
                    <a:pt x="236716" y="193203"/>
                  </a:lnTo>
                  <a:lnTo>
                    <a:pt x="248731" y="187229"/>
                  </a:lnTo>
                  <a:lnTo>
                    <a:pt x="274763" y="164759"/>
                  </a:lnTo>
                  <a:lnTo>
                    <a:pt x="303130" y="137567"/>
                  </a:lnTo>
                  <a:lnTo>
                    <a:pt x="309597" y="133805"/>
                  </a:lnTo>
                  <a:lnTo>
                    <a:pt x="311604" y="134213"/>
                  </a:lnTo>
                  <a:lnTo>
                    <a:pt x="312942" y="135896"/>
                  </a:lnTo>
                  <a:lnTo>
                    <a:pt x="314429" y="141529"/>
                  </a:lnTo>
                  <a:lnTo>
                    <a:pt x="314560" y="154044"/>
                  </a:lnTo>
                  <a:lnTo>
                    <a:pt x="310104" y="184151"/>
                  </a:lnTo>
                  <a:lnTo>
                    <a:pt x="309515" y="198031"/>
                  </a:lnTo>
                  <a:lnTo>
                    <a:pt x="310844" y="201725"/>
                  </a:lnTo>
                  <a:lnTo>
                    <a:pt x="321968" y="2133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5820"/>
            <p:cNvSpPr/>
            <p:nvPr>
              <p:custDataLst>
                <p:tags r:id="rId146"/>
              </p:custDataLst>
            </p:nvPr>
          </p:nvSpPr>
          <p:spPr>
            <a:xfrm>
              <a:off x="7708281" y="1184975"/>
              <a:ext cx="120233" cy="205676"/>
            </a:xfrm>
            <a:custGeom>
              <a:avLst/>
              <a:gdLst/>
              <a:ahLst/>
              <a:cxnLst/>
              <a:rect l="0" t="0" r="0" b="0"/>
              <a:pathLst>
                <a:path w="120233" h="205676">
                  <a:moveTo>
                    <a:pt x="51419" y="129475"/>
                  </a:moveTo>
                  <a:lnTo>
                    <a:pt x="51419" y="129475"/>
                  </a:lnTo>
                  <a:lnTo>
                    <a:pt x="44677" y="126104"/>
                  </a:lnTo>
                  <a:lnTo>
                    <a:pt x="30371" y="124008"/>
                  </a:lnTo>
                  <a:lnTo>
                    <a:pt x="20663" y="127280"/>
                  </a:lnTo>
                  <a:lnTo>
                    <a:pt x="16098" y="130128"/>
                  </a:lnTo>
                  <a:lnTo>
                    <a:pt x="2931" y="147621"/>
                  </a:lnTo>
                  <a:lnTo>
                    <a:pt x="0" y="164586"/>
                  </a:lnTo>
                  <a:lnTo>
                    <a:pt x="1755" y="181063"/>
                  </a:lnTo>
                  <a:lnTo>
                    <a:pt x="7239" y="190738"/>
                  </a:lnTo>
                  <a:lnTo>
                    <a:pt x="11382" y="193600"/>
                  </a:lnTo>
                  <a:lnTo>
                    <a:pt x="21630" y="196781"/>
                  </a:lnTo>
                  <a:lnTo>
                    <a:pt x="39300" y="195200"/>
                  </a:lnTo>
                  <a:lnTo>
                    <a:pt x="51677" y="182675"/>
                  </a:lnTo>
                  <a:lnTo>
                    <a:pt x="64234" y="162292"/>
                  </a:lnTo>
                  <a:lnTo>
                    <a:pt x="76870" y="136770"/>
                  </a:lnTo>
                  <a:lnTo>
                    <a:pt x="87660" y="105200"/>
                  </a:lnTo>
                  <a:lnTo>
                    <a:pt x="92513" y="87892"/>
                  </a:lnTo>
                  <a:lnTo>
                    <a:pt x="97865" y="70708"/>
                  </a:lnTo>
                  <a:lnTo>
                    <a:pt x="103549" y="53608"/>
                  </a:lnTo>
                  <a:lnTo>
                    <a:pt x="113394" y="24495"/>
                  </a:lnTo>
                  <a:lnTo>
                    <a:pt x="120232" y="0"/>
                  </a:lnTo>
                  <a:lnTo>
                    <a:pt x="101491" y="28719"/>
                  </a:lnTo>
                  <a:lnTo>
                    <a:pt x="89195" y="56237"/>
                  </a:lnTo>
                  <a:lnTo>
                    <a:pt x="83659" y="72183"/>
                  </a:lnTo>
                  <a:lnTo>
                    <a:pt x="78557" y="89164"/>
                  </a:lnTo>
                  <a:lnTo>
                    <a:pt x="73744" y="106834"/>
                  </a:lnTo>
                  <a:lnTo>
                    <a:pt x="70278" y="135875"/>
                  </a:lnTo>
                  <a:lnTo>
                    <a:pt x="70342" y="148559"/>
                  </a:lnTo>
                  <a:lnTo>
                    <a:pt x="77938" y="170177"/>
                  </a:lnTo>
                  <a:lnTo>
                    <a:pt x="90017" y="187076"/>
                  </a:lnTo>
                  <a:lnTo>
                    <a:pt x="114919" y="2056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" name="SMARTInkShape-Group1217"/>
          <p:cNvGrpSpPr/>
          <p:nvPr/>
        </p:nvGrpSpPr>
        <p:grpSpPr>
          <a:xfrm>
            <a:off x="596900" y="2520950"/>
            <a:ext cx="3441701" cy="939801"/>
            <a:chOff x="596900" y="2520950"/>
            <a:chExt cx="3441701" cy="939801"/>
          </a:xfrm>
        </p:grpSpPr>
        <p:sp>
          <p:nvSpPr>
            <p:cNvPr id="22" name="SMARTInkShape-5821"/>
            <p:cNvSpPr/>
            <p:nvPr>
              <p:custDataLst>
                <p:tags r:id="rId143"/>
              </p:custDataLst>
            </p:nvPr>
          </p:nvSpPr>
          <p:spPr>
            <a:xfrm>
              <a:off x="2737733" y="2520950"/>
              <a:ext cx="37218" cy="920751"/>
            </a:xfrm>
            <a:custGeom>
              <a:avLst/>
              <a:gdLst/>
              <a:ahLst/>
              <a:cxnLst/>
              <a:rect l="0" t="0" r="0" b="0"/>
              <a:pathLst>
                <a:path w="37218" h="920751">
                  <a:moveTo>
                    <a:pt x="37217" y="0"/>
                  </a:moveTo>
                  <a:lnTo>
                    <a:pt x="37217" y="0"/>
                  </a:lnTo>
                  <a:lnTo>
                    <a:pt x="33846" y="3371"/>
                  </a:lnTo>
                  <a:lnTo>
                    <a:pt x="33559" y="5069"/>
                  </a:lnTo>
                  <a:lnTo>
                    <a:pt x="34073" y="6907"/>
                  </a:lnTo>
                  <a:lnTo>
                    <a:pt x="35121" y="8838"/>
                  </a:lnTo>
                  <a:lnTo>
                    <a:pt x="36596" y="18298"/>
                  </a:lnTo>
                  <a:lnTo>
                    <a:pt x="31695" y="45824"/>
                  </a:lnTo>
                  <a:lnTo>
                    <a:pt x="31031" y="70827"/>
                  </a:lnTo>
                  <a:lnTo>
                    <a:pt x="29018" y="102211"/>
                  </a:lnTo>
                  <a:lnTo>
                    <a:pt x="25851" y="127181"/>
                  </a:lnTo>
                  <a:lnTo>
                    <a:pt x="24912" y="154335"/>
                  </a:lnTo>
                  <a:lnTo>
                    <a:pt x="24634" y="182842"/>
                  </a:lnTo>
                  <a:lnTo>
                    <a:pt x="24540" y="214387"/>
                  </a:lnTo>
                  <a:lnTo>
                    <a:pt x="23816" y="246071"/>
                  </a:lnTo>
                  <a:lnTo>
                    <a:pt x="20154" y="271092"/>
                  </a:lnTo>
                  <a:lnTo>
                    <a:pt x="18756" y="295675"/>
                  </a:lnTo>
                  <a:lnTo>
                    <a:pt x="18283" y="323302"/>
                  </a:lnTo>
                  <a:lnTo>
                    <a:pt x="18183" y="354822"/>
                  </a:lnTo>
                  <a:lnTo>
                    <a:pt x="14798" y="385244"/>
                  </a:lnTo>
                  <a:lnTo>
                    <a:pt x="10328" y="413796"/>
                  </a:lnTo>
                  <a:lnTo>
                    <a:pt x="6427" y="441728"/>
                  </a:lnTo>
                  <a:lnTo>
                    <a:pt x="5593" y="470859"/>
                  </a:lnTo>
                  <a:lnTo>
                    <a:pt x="5484" y="501776"/>
                  </a:lnTo>
                  <a:lnTo>
                    <a:pt x="5469" y="533416"/>
                  </a:lnTo>
                  <a:lnTo>
                    <a:pt x="5467" y="563270"/>
                  </a:lnTo>
                  <a:lnTo>
                    <a:pt x="5467" y="591139"/>
                  </a:lnTo>
                  <a:lnTo>
                    <a:pt x="3586" y="616066"/>
                  </a:lnTo>
                  <a:lnTo>
                    <a:pt x="0" y="638002"/>
                  </a:lnTo>
                  <a:lnTo>
                    <a:pt x="3655" y="664651"/>
                  </a:lnTo>
                  <a:lnTo>
                    <a:pt x="5228" y="692849"/>
                  </a:lnTo>
                  <a:lnTo>
                    <a:pt x="5436" y="722111"/>
                  </a:lnTo>
                  <a:lnTo>
                    <a:pt x="6169" y="744831"/>
                  </a:lnTo>
                  <a:lnTo>
                    <a:pt x="11228" y="771151"/>
                  </a:lnTo>
                  <a:lnTo>
                    <a:pt x="11765" y="801626"/>
                  </a:lnTo>
                  <a:lnTo>
                    <a:pt x="11813" y="831929"/>
                  </a:lnTo>
                  <a:lnTo>
                    <a:pt x="12522" y="859188"/>
                  </a:lnTo>
                  <a:lnTo>
                    <a:pt x="17775" y="888989"/>
                  </a:lnTo>
                  <a:lnTo>
                    <a:pt x="18167" y="9207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5822"/>
            <p:cNvSpPr/>
            <p:nvPr>
              <p:custDataLst>
                <p:tags r:id="rId144"/>
              </p:custDataLst>
            </p:nvPr>
          </p:nvSpPr>
          <p:spPr>
            <a:xfrm>
              <a:off x="596900" y="3378211"/>
              <a:ext cx="3441701" cy="82540"/>
            </a:xfrm>
            <a:custGeom>
              <a:avLst/>
              <a:gdLst/>
              <a:ahLst/>
              <a:cxnLst/>
              <a:rect l="0" t="0" r="0" b="0"/>
              <a:pathLst>
                <a:path w="3441701" h="82540">
                  <a:moveTo>
                    <a:pt x="0" y="57139"/>
                  </a:moveTo>
                  <a:lnTo>
                    <a:pt x="0" y="57139"/>
                  </a:lnTo>
                  <a:lnTo>
                    <a:pt x="26515" y="57139"/>
                  </a:lnTo>
                  <a:lnTo>
                    <a:pt x="56090" y="57844"/>
                  </a:lnTo>
                  <a:lnTo>
                    <a:pt x="81452" y="60797"/>
                  </a:lnTo>
                  <a:lnTo>
                    <a:pt x="110996" y="58537"/>
                  </a:lnTo>
                  <a:lnTo>
                    <a:pt x="141386" y="57553"/>
                  </a:lnTo>
                  <a:lnTo>
                    <a:pt x="169284" y="57261"/>
                  </a:lnTo>
                  <a:lnTo>
                    <a:pt x="199579" y="56470"/>
                  </a:lnTo>
                  <a:lnTo>
                    <a:pt x="230898" y="52786"/>
                  </a:lnTo>
                  <a:lnTo>
                    <a:pt x="251964" y="51677"/>
                  </a:lnTo>
                  <a:lnTo>
                    <a:pt x="274968" y="49302"/>
                  </a:lnTo>
                  <a:lnTo>
                    <a:pt x="299302" y="46600"/>
                  </a:lnTo>
                  <a:lnTo>
                    <a:pt x="324229" y="45399"/>
                  </a:lnTo>
                  <a:lnTo>
                    <a:pt x="347537" y="42984"/>
                  </a:lnTo>
                  <a:lnTo>
                    <a:pt x="370361" y="39559"/>
                  </a:lnTo>
                  <a:lnTo>
                    <a:pt x="394616" y="35685"/>
                  </a:lnTo>
                  <a:lnTo>
                    <a:pt x="417626" y="33493"/>
                  </a:lnTo>
                  <a:lnTo>
                    <a:pt x="439612" y="31813"/>
                  </a:lnTo>
                  <a:lnTo>
                    <a:pt x="471117" y="27606"/>
                  </a:lnTo>
                  <a:lnTo>
                    <a:pt x="500051" y="26046"/>
                  </a:lnTo>
                  <a:lnTo>
                    <a:pt x="522811" y="25681"/>
                  </a:lnTo>
                  <a:lnTo>
                    <a:pt x="552684" y="22104"/>
                  </a:lnTo>
                  <a:lnTo>
                    <a:pt x="582780" y="19947"/>
                  </a:lnTo>
                  <a:lnTo>
                    <a:pt x="614040" y="15937"/>
                  </a:lnTo>
                  <a:lnTo>
                    <a:pt x="645645" y="13651"/>
                  </a:lnTo>
                  <a:lnTo>
                    <a:pt x="668659" y="13117"/>
                  </a:lnTo>
                  <a:lnTo>
                    <a:pt x="692293" y="12174"/>
                  </a:lnTo>
                  <a:lnTo>
                    <a:pt x="714556" y="9402"/>
                  </a:lnTo>
                  <a:lnTo>
                    <a:pt x="738092" y="7700"/>
                  </a:lnTo>
                  <a:lnTo>
                    <a:pt x="762663" y="6239"/>
                  </a:lnTo>
                  <a:lnTo>
                    <a:pt x="787695" y="3237"/>
                  </a:lnTo>
                  <a:lnTo>
                    <a:pt x="811050" y="1432"/>
                  </a:lnTo>
                  <a:lnTo>
                    <a:pt x="833189" y="630"/>
                  </a:lnTo>
                  <a:lnTo>
                    <a:pt x="854788" y="274"/>
                  </a:lnTo>
                  <a:lnTo>
                    <a:pt x="876146" y="116"/>
                  </a:lnTo>
                  <a:lnTo>
                    <a:pt x="906123" y="26"/>
                  </a:lnTo>
                  <a:lnTo>
                    <a:pt x="934761" y="0"/>
                  </a:lnTo>
                  <a:lnTo>
                    <a:pt x="965588" y="1874"/>
                  </a:lnTo>
                  <a:lnTo>
                    <a:pt x="997065" y="5016"/>
                  </a:lnTo>
                  <a:lnTo>
                    <a:pt x="1018873" y="6456"/>
                  </a:lnTo>
                  <a:lnTo>
                    <a:pt x="1042677" y="9449"/>
                  </a:lnTo>
                  <a:lnTo>
                    <a:pt x="1067367" y="11249"/>
                  </a:lnTo>
                  <a:lnTo>
                    <a:pt x="1092452" y="12754"/>
                  </a:lnTo>
                  <a:lnTo>
                    <a:pt x="1117712" y="15776"/>
                  </a:lnTo>
                  <a:lnTo>
                    <a:pt x="1143050" y="17588"/>
                  </a:lnTo>
                  <a:lnTo>
                    <a:pt x="1169128" y="18394"/>
                  </a:lnTo>
                  <a:lnTo>
                    <a:pt x="1197181" y="18753"/>
                  </a:lnTo>
                  <a:lnTo>
                    <a:pt x="1226112" y="17030"/>
                  </a:lnTo>
                  <a:lnTo>
                    <a:pt x="1255433" y="14618"/>
                  </a:lnTo>
                  <a:lnTo>
                    <a:pt x="1284928" y="13546"/>
                  </a:lnTo>
                  <a:lnTo>
                    <a:pt x="1314499" y="13070"/>
                  </a:lnTo>
                  <a:lnTo>
                    <a:pt x="1344105" y="12858"/>
                  </a:lnTo>
                  <a:lnTo>
                    <a:pt x="1373726" y="12764"/>
                  </a:lnTo>
                  <a:lnTo>
                    <a:pt x="1401473" y="12722"/>
                  </a:lnTo>
                  <a:lnTo>
                    <a:pt x="1428621" y="12704"/>
                  </a:lnTo>
                  <a:lnTo>
                    <a:pt x="1457150" y="12696"/>
                  </a:lnTo>
                  <a:lnTo>
                    <a:pt x="1486293" y="12692"/>
                  </a:lnTo>
                  <a:lnTo>
                    <a:pt x="1515708" y="12690"/>
                  </a:lnTo>
                  <a:lnTo>
                    <a:pt x="1545244" y="12690"/>
                  </a:lnTo>
                  <a:lnTo>
                    <a:pt x="1572953" y="12689"/>
                  </a:lnTo>
                  <a:lnTo>
                    <a:pt x="1599379" y="13394"/>
                  </a:lnTo>
                  <a:lnTo>
                    <a:pt x="1625235" y="16060"/>
                  </a:lnTo>
                  <a:lnTo>
                    <a:pt x="1650838" y="15834"/>
                  </a:lnTo>
                  <a:lnTo>
                    <a:pt x="1677033" y="14792"/>
                  </a:lnTo>
                  <a:lnTo>
                    <a:pt x="1705139" y="16681"/>
                  </a:lnTo>
                  <a:lnTo>
                    <a:pt x="1734093" y="16109"/>
                  </a:lnTo>
                  <a:lnTo>
                    <a:pt x="1762719" y="14915"/>
                  </a:lnTo>
                  <a:lnTo>
                    <a:pt x="1789553" y="16736"/>
                  </a:lnTo>
                  <a:lnTo>
                    <a:pt x="1815590" y="16134"/>
                  </a:lnTo>
                  <a:lnTo>
                    <a:pt x="1841979" y="14925"/>
                  </a:lnTo>
                  <a:lnTo>
                    <a:pt x="1870170" y="16740"/>
                  </a:lnTo>
                  <a:lnTo>
                    <a:pt x="1899163" y="18017"/>
                  </a:lnTo>
                  <a:lnTo>
                    <a:pt x="1927806" y="19290"/>
                  </a:lnTo>
                  <a:lnTo>
                    <a:pt x="1954647" y="22208"/>
                  </a:lnTo>
                  <a:lnTo>
                    <a:pt x="1980688" y="23976"/>
                  </a:lnTo>
                  <a:lnTo>
                    <a:pt x="2007783" y="24761"/>
                  </a:lnTo>
                  <a:lnTo>
                    <a:pt x="2038641" y="25110"/>
                  </a:lnTo>
                  <a:lnTo>
                    <a:pt x="2067407" y="25265"/>
                  </a:lnTo>
                  <a:lnTo>
                    <a:pt x="2095009" y="26039"/>
                  </a:lnTo>
                  <a:lnTo>
                    <a:pt x="2123739" y="28735"/>
                  </a:lnTo>
                  <a:lnTo>
                    <a:pt x="2152971" y="30404"/>
                  </a:lnTo>
                  <a:lnTo>
                    <a:pt x="2181721" y="30440"/>
                  </a:lnTo>
                  <a:lnTo>
                    <a:pt x="2208609" y="28104"/>
                  </a:lnTo>
                  <a:lnTo>
                    <a:pt x="2238434" y="26596"/>
                  </a:lnTo>
                  <a:lnTo>
                    <a:pt x="2269798" y="25925"/>
                  </a:lnTo>
                  <a:lnTo>
                    <a:pt x="2300201" y="25627"/>
                  </a:lnTo>
                  <a:lnTo>
                    <a:pt x="2330177" y="25495"/>
                  </a:lnTo>
                  <a:lnTo>
                    <a:pt x="2359962" y="26142"/>
                  </a:lnTo>
                  <a:lnTo>
                    <a:pt x="2389663" y="28781"/>
                  </a:lnTo>
                  <a:lnTo>
                    <a:pt x="2419326" y="30424"/>
                  </a:lnTo>
                  <a:lnTo>
                    <a:pt x="2448973" y="31155"/>
                  </a:lnTo>
                  <a:lnTo>
                    <a:pt x="2478612" y="31479"/>
                  </a:lnTo>
                  <a:lnTo>
                    <a:pt x="2510129" y="31624"/>
                  </a:lnTo>
                  <a:lnTo>
                    <a:pt x="2526436" y="31662"/>
                  </a:lnTo>
                  <a:lnTo>
                    <a:pt x="2557725" y="33586"/>
                  </a:lnTo>
                  <a:lnTo>
                    <a:pt x="2588095" y="36793"/>
                  </a:lnTo>
                  <a:lnTo>
                    <a:pt x="2618055" y="40570"/>
                  </a:lnTo>
                  <a:lnTo>
                    <a:pt x="2649715" y="44601"/>
                  </a:lnTo>
                  <a:lnTo>
                    <a:pt x="2666060" y="46664"/>
                  </a:lnTo>
                  <a:lnTo>
                    <a:pt x="2697392" y="48955"/>
                  </a:lnTo>
                  <a:lnTo>
                    <a:pt x="2727780" y="49974"/>
                  </a:lnTo>
                  <a:lnTo>
                    <a:pt x="2757748" y="50427"/>
                  </a:lnTo>
                  <a:lnTo>
                    <a:pt x="2787531" y="52509"/>
                  </a:lnTo>
                  <a:lnTo>
                    <a:pt x="2817936" y="55787"/>
                  </a:lnTo>
                  <a:lnTo>
                    <a:pt x="2833946" y="57649"/>
                  </a:lnTo>
                  <a:lnTo>
                    <a:pt x="2850264" y="59595"/>
                  </a:lnTo>
                  <a:lnTo>
                    <a:pt x="2881566" y="61758"/>
                  </a:lnTo>
                  <a:lnTo>
                    <a:pt x="2912646" y="63425"/>
                  </a:lnTo>
                  <a:lnTo>
                    <a:pt x="2928836" y="64858"/>
                  </a:lnTo>
                  <a:lnTo>
                    <a:pt x="2945274" y="66518"/>
                  </a:lnTo>
                  <a:lnTo>
                    <a:pt x="2961877" y="67625"/>
                  </a:lnTo>
                  <a:lnTo>
                    <a:pt x="2978590" y="68363"/>
                  </a:lnTo>
                  <a:lnTo>
                    <a:pt x="2995377" y="68855"/>
                  </a:lnTo>
                  <a:lnTo>
                    <a:pt x="3012212" y="69889"/>
                  </a:lnTo>
                  <a:lnTo>
                    <a:pt x="3029081" y="71283"/>
                  </a:lnTo>
                  <a:lnTo>
                    <a:pt x="3045970" y="72919"/>
                  </a:lnTo>
                  <a:lnTo>
                    <a:pt x="3062169" y="74009"/>
                  </a:lnTo>
                  <a:lnTo>
                    <a:pt x="3093338" y="75220"/>
                  </a:lnTo>
                  <a:lnTo>
                    <a:pt x="3109270" y="76249"/>
                  </a:lnTo>
                  <a:lnTo>
                    <a:pt x="3125535" y="77640"/>
                  </a:lnTo>
                  <a:lnTo>
                    <a:pt x="3142024" y="79273"/>
                  </a:lnTo>
                  <a:lnTo>
                    <a:pt x="3158660" y="80361"/>
                  </a:lnTo>
                  <a:lnTo>
                    <a:pt x="3175396" y="81087"/>
                  </a:lnTo>
                  <a:lnTo>
                    <a:pt x="3192197" y="81571"/>
                  </a:lnTo>
                  <a:lnTo>
                    <a:pt x="3208337" y="81188"/>
                  </a:lnTo>
                  <a:lnTo>
                    <a:pt x="3239441" y="78881"/>
                  </a:lnTo>
                  <a:lnTo>
                    <a:pt x="3269728" y="77385"/>
                  </a:lnTo>
                  <a:lnTo>
                    <a:pt x="3298946" y="76721"/>
                  </a:lnTo>
                  <a:lnTo>
                    <a:pt x="3326043" y="76425"/>
                  </a:lnTo>
                  <a:lnTo>
                    <a:pt x="3352197" y="76294"/>
                  </a:lnTo>
                  <a:lnTo>
                    <a:pt x="3376521" y="76941"/>
                  </a:lnTo>
                  <a:lnTo>
                    <a:pt x="3406082" y="80567"/>
                  </a:lnTo>
                  <a:lnTo>
                    <a:pt x="3441700" y="8253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5" name="SMARTInkShape-5823"/>
          <p:cNvSpPr/>
          <p:nvPr>
            <p:custDataLst>
              <p:tags r:id="rId2"/>
            </p:custDataLst>
          </p:nvPr>
        </p:nvSpPr>
        <p:spPr>
          <a:xfrm>
            <a:off x="2734678" y="2497062"/>
            <a:ext cx="58077" cy="55454"/>
          </a:xfrm>
          <a:custGeom>
            <a:avLst/>
            <a:gdLst/>
            <a:ahLst/>
            <a:cxnLst/>
            <a:rect l="0" t="0" r="0" b="0"/>
            <a:pathLst>
              <a:path w="58077" h="55454">
                <a:moveTo>
                  <a:pt x="46622" y="23888"/>
                </a:moveTo>
                <a:lnTo>
                  <a:pt x="46622" y="23888"/>
                </a:lnTo>
                <a:lnTo>
                  <a:pt x="43251" y="23888"/>
                </a:lnTo>
                <a:lnTo>
                  <a:pt x="39715" y="25769"/>
                </a:lnTo>
                <a:lnTo>
                  <a:pt x="31695" y="32726"/>
                </a:lnTo>
                <a:lnTo>
                  <a:pt x="31026" y="34013"/>
                </a:lnTo>
                <a:lnTo>
                  <a:pt x="31286" y="34871"/>
                </a:lnTo>
                <a:lnTo>
                  <a:pt x="32165" y="35443"/>
                </a:lnTo>
                <a:lnTo>
                  <a:pt x="32750" y="36531"/>
                </a:lnTo>
                <a:lnTo>
                  <a:pt x="34281" y="41431"/>
                </a:lnTo>
                <a:lnTo>
                  <a:pt x="37139" y="45326"/>
                </a:lnTo>
                <a:lnTo>
                  <a:pt x="38889" y="45941"/>
                </a:lnTo>
                <a:lnTo>
                  <a:pt x="40761" y="45645"/>
                </a:lnTo>
                <a:lnTo>
                  <a:pt x="44723" y="44141"/>
                </a:lnTo>
                <a:lnTo>
                  <a:pt x="50920" y="42589"/>
                </a:lnTo>
                <a:lnTo>
                  <a:pt x="55117" y="39725"/>
                </a:lnTo>
                <a:lnTo>
                  <a:pt x="57453" y="36101"/>
                </a:lnTo>
                <a:lnTo>
                  <a:pt x="58076" y="34147"/>
                </a:lnTo>
                <a:lnTo>
                  <a:pt x="57080" y="32138"/>
                </a:lnTo>
                <a:lnTo>
                  <a:pt x="52211" y="28025"/>
                </a:lnTo>
                <a:lnTo>
                  <a:pt x="47225" y="25726"/>
                </a:lnTo>
                <a:lnTo>
                  <a:pt x="44907" y="25114"/>
                </a:lnTo>
                <a:lnTo>
                  <a:pt x="42657" y="25411"/>
                </a:lnTo>
                <a:lnTo>
                  <a:pt x="27588" y="31775"/>
                </a:lnTo>
                <a:lnTo>
                  <a:pt x="25466" y="33379"/>
                </a:lnTo>
                <a:lnTo>
                  <a:pt x="23108" y="37043"/>
                </a:lnTo>
                <a:lnTo>
                  <a:pt x="22480" y="39008"/>
                </a:lnTo>
                <a:lnTo>
                  <a:pt x="23663" y="44954"/>
                </a:lnTo>
                <a:lnTo>
                  <a:pt x="26800" y="53528"/>
                </a:lnTo>
                <a:lnTo>
                  <a:pt x="30992" y="54700"/>
                </a:lnTo>
                <a:lnTo>
                  <a:pt x="41810" y="55453"/>
                </a:lnTo>
                <a:lnTo>
                  <a:pt x="43414" y="54103"/>
                </a:lnTo>
                <a:lnTo>
                  <a:pt x="45196" y="48841"/>
                </a:lnTo>
                <a:lnTo>
                  <a:pt x="46497" y="29151"/>
                </a:lnTo>
                <a:lnTo>
                  <a:pt x="45128" y="26691"/>
                </a:lnTo>
                <a:lnTo>
                  <a:pt x="32305" y="15512"/>
                </a:lnTo>
                <a:lnTo>
                  <a:pt x="27794" y="13110"/>
                </a:lnTo>
                <a:lnTo>
                  <a:pt x="25604" y="12469"/>
                </a:lnTo>
                <a:lnTo>
                  <a:pt x="23437" y="12748"/>
                </a:lnTo>
                <a:lnTo>
                  <a:pt x="19149" y="14939"/>
                </a:lnTo>
                <a:lnTo>
                  <a:pt x="17723" y="17216"/>
                </a:lnTo>
                <a:lnTo>
                  <a:pt x="15435" y="29129"/>
                </a:lnTo>
                <a:lnTo>
                  <a:pt x="15248" y="31615"/>
                </a:lnTo>
                <a:lnTo>
                  <a:pt x="16921" y="36260"/>
                </a:lnTo>
                <a:lnTo>
                  <a:pt x="18354" y="38486"/>
                </a:lnTo>
                <a:lnTo>
                  <a:pt x="27114" y="44990"/>
                </a:lnTo>
                <a:lnTo>
                  <a:pt x="30089" y="45717"/>
                </a:lnTo>
                <a:lnTo>
                  <a:pt x="32778" y="45496"/>
                </a:lnTo>
                <a:lnTo>
                  <a:pt x="42163" y="43443"/>
                </a:lnTo>
                <a:lnTo>
                  <a:pt x="44355" y="41864"/>
                </a:lnTo>
                <a:lnTo>
                  <a:pt x="48671" y="36346"/>
                </a:lnTo>
                <a:lnTo>
                  <a:pt x="51698" y="28676"/>
                </a:lnTo>
                <a:lnTo>
                  <a:pt x="50524" y="22253"/>
                </a:lnTo>
                <a:lnTo>
                  <a:pt x="49224" y="18565"/>
                </a:lnTo>
                <a:lnTo>
                  <a:pt x="44015" y="12585"/>
                </a:lnTo>
                <a:lnTo>
                  <a:pt x="37702" y="8281"/>
                </a:lnTo>
                <a:lnTo>
                  <a:pt x="30182" y="5858"/>
                </a:lnTo>
                <a:lnTo>
                  <a:pt x="25674" y="5291"/>
                </a:lnTo>
                <a:lnTo>
                  <a:pt x="21319" y="6921"/>
                </a:lnTo>
                <a:lnTo>
                  <a:pt x="12775" y="13716"/>
                </a:lnTo>
                <a:lnTo>
                  <a:pt x="12063" y="16401"/>
                </a:lnTo>
                <a:lnTo>
                  <a:pt x="13153" y="23148"/>
                </a:lnTo>
                <a:lnTo>
                  <a:pt x="17734" y="31508"/>
                </a:lnTo>
                <a:lnTo>
                  <a:pt x="21553" y="34330"/>
                </a:lnTo>
                <a:lnTo>
                  <a:pt x="26308" y="35585"/>
                </a:lnTo>
                <a:lnTo>
                  <a:pt x="33125" y="36142"/>
                </a:lnTo>
                <a:lnTo>
                  <a:pt x="38977" y="34508"/>
                </a:lnTo>
                <a:lnTo>
                  <a:pt x="48483" y="27710"/>
                </a:lnTo>
                <a:lnTo>
                  <a:pt x="49274" y="25731"/>
                </a:lnTo>
                <a:lnTo>
                  <a:pt x="49095" y="23705"/>
                </a:lnTo>
                <a:lnTo>
                  <a:pt x="47721" y="18868"/>
                </a:lnTo>
                <a:lnTo>
                  <a:pt x="47111" y="12014"/>
                </a:lnTo>
                <a:lnTo>
                  <a:pt x="45537" y="8916"/>
                </a:lnTo>
                <a:lnTo>
                  <a:pt x="40025" y="3593"/>
                </a:lnTo>
                <a:lnTo>
                  <a:pt x="32872" y="757"/>
                </a:lnTo>
                <a:lnTo>
                  <a:pt x="28989" y="0"/>
                </a:lnTo>
                <a:lnTo>
                  <a:pt x="22792" y="1042"/>
                </a:lnTo>
                <a:lnTo>
                  <a:pt x="16981" y="4562"/>
                </a:lnTo>
                <a:lnTo>
                  <a:pt x="1030" y="18921"/>
                </a:lnTo>
                <a:lnTo>
                  <a:pt x="0" y="21283"/>
                </a:lnTo>
                <a:lnTo>
                  <a:pt x="18" y="23562"/>
                </a:lnTo>
                <a:lnTo>
                  <a:pt x="736" y="25787"/>
                </a:lnTo>
                <a:lnTo>
                  <a:pt x="5297" y="30141"/>
                </a:lnTo>
                <a:lnTo>
                  <a:pt x="12028" y="33723"/>
                </a:lnTo>
                <a:lnTo>
                  <a:pt x="19722" y="35314"/>
                </a:lnTo>
                <a:lnTo>
                  <a:pt x="25965" y="34140"/>
                </a:lnTo>
                <a:lnTo>
                  <a:pt x="33446" y="29513"/>
                </a:lnTo>
                <a:lnTo>
                  <a:pt x="37238" y="25682"/>
                </a:lnTo>
                <a:lnTo>
                  <a:pt x="38924" y="21628"/>
                </a:lnTo>
                <a:lnTo>
                  <a:pt x="37791" y="15593"/>
                </a:lnTo>
                <a:lnTo>
                  <a:pt x="36501" y="12008"/>
                </a:lnTo>
                <a:lnTo>
                  <a:pt x="34936" y="9618"/>
                </a:lnTo>
                <a:lnTo>
                  <a:pt x="31315" y="6962"/>
                </a:lnTo>
                <a:lnTo>
                  <a:pt x="25473" y="7664"/>
                </a:lnTo>
                <a:lnTo>
                  <a:pt x="18878" y="10327"/>
                </a:lnTo>
                <a:lnTo>
                  <a:pt x="8522" y="17538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3" name="SMARTInkShape-Group1219"/>
          <p:cNvGrpSpPr/>
          <p:nvPr/>
        </p:nvGrpSpPr>
        <p:grpSpPr>
          <a:xfrm>
            <a:off x="2774950" y="1972467"/>
            <a:ext cx="990601" cy="523084"/>
            <a:chOff x="2774950" y="1972467"/>
            <a:chExt cx="990601" cy="523084"/>
          </a:xfrm>
        </p:grpSpPr>
        <p:sp>
          <p:nvSpPr>
            <p:cNvPr id="26" name="SMARTInkShape-5824"/>
            <p:cNvSpPr/>
            <p:nvPr>
              <p:custDataLst>
                <p:tags r:id="rId136"/>
              </p:custDataLst>
            </p:nvPr>
          </p:nvSpPr>
          <p:spPr>
            <a:xfrm>
              <a:off x="2774950" y="2146300"/>
              <a:ext cx="503745" cy="349251"/>
            </a:xfrm>
            <a:custGeom>
              <a:avLst/>
              <a:gdLst/>
              <a:ahLst/>
              <a:cxnLst/>
              <a:rect l="0" t="0" r="0" b="0"/>
              <a:pathLst>
                <a:path w="503745" h="349251">
                  <a:moveTo>
                    <a:pt x="0" y="349250"/>
                  </a:moveTo>
                  <a:lnTo>
                    <a:pt x="0" y="349250"/>
                  </a:lnTo>
                  <a:lnTo>
                    <a:pt x="10845" y="342769"/>
                  </a:lnTo>
                  <a:lnTo>
                    <a:pt x="42063" y="316647"/>
                  </a:lnTo>
                  <a:lnTo>
                    <a:pt x="72906" y="291455"/>
                  </a:lnTo>
                  <a:lnTo>
                    <a:pt x="96608" y="271823"/>
                  </a:lnTo>
                  <a:lnTo>
                    <a:pt x="121254" y="252043"/>
                  </a:lnTo>
                  <a:lnTo>
                    <a:pt x="146318" y="233845"/>
                  </a:lnTo>
                  <a:lnTo>
                    <a:pt x="177488" y="211104"/>
                  </a:lnTo>
                  <a:lnTo>
                    <a:pt x="206823" y="185868"/>
                  </a:lnTo>
                  <a:lnTo>
                    <a:pt x="220079" y="173488"/>
                  </a:lnTo>
                  <a:lnTo>
                    <a:pt x="220097" y="173514"/>
                  </a:lnTo>
                  <a:lnTo>
                    <a:pt x="198429" y="200735"/>
                  </a:lnTo>
                  <a:lnTo>
                    <a:pt x="182357" y="231920"/>
                  </a:lnTo>
                  <a:lnTo>
                    <a:pt x="178200" y="245944"/>
                  </a:lnTo>
                  <a:lnTo>
                    <a:pt x="178772" y="246512"/>
                  </a:lnTo>
                  <a:lnTo>
                    <a:pt x="181290" y="247144"/>
                  </a:lnTo>
                  <a:lnTo>
                    <a:pt x="208317" y="226558"/>
                  </a:lnTo>
                  <a:lnTo>
                    <a:pt x="234977" y="205574"/>
                  </a:lnTo>
                  <a:lnTo>
                    <a:pt x="258716" y="185911"/>
                  </a:lnTo>
                  <a:lnTo>
                    <a:pt x="286435" y="163060"/>
                  </a:lnTo>
                  <a:lnTo>
                    <a:pt x="317569" y="138793"/>
                  </a:lnTo>
                  <a:lnTo>
                    <a:pt x="348340" y="115779"/>
                  </a:lnTo>
                  <a:lnTo>
                    <a:pt x="378479" y="93790"/>
                  </a:lnTo>
                  <a:lnTo>
                    <a:pt x="408337" y="72259"/>
                  </a:lnTo>
                  <a:lnTo>
                    <a:pt x="436189" y="52811"/>
                  </a:lnTo>
                  <a:lnTo>
                    <a:pt x="460562" y="35466"/>
                  </a:lnTo>
                  <a:lnTo>
                    <a:pt x="489693" y="10847"/>
                  </a:lnTo>
                  <a:lnTo>
                    <a:pt x="497041" y="4821"/>
                  </a:lnTo>
                  <a:lnTo>
                    <a:pt x="503734" y="1428"/>
                  </a:lnTo>
                  <a:lnTo>
                    <a:pt x="503744" y="952"/>
                  </a:lnTo>
                  <a:lnTo>
                    <a:pt x="5016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5825"/>
            <p:cNvSpPr/>
            <p:nvPr>
              <p:custDataLst>
                <p:tags r:id="rId137"/>
              </p:custDataLst>
            </p:nvPr>
          </p:nvSpPr>
          <p:spPr>
            <a:xfrm>
              <a:off x="3354832" y="1972467"/>
              <a:ext cx="118619" cy="179883"/>
            </a:xfrm>
            <a:custGeom>
              <a:avLst/>
              <a:gdLst/>
              <a:ahLst/>
              <a:cxnLst/>
              <a:rect l="0" t="0" r="0" b="0"/>
              <a:pathLst>
                <a:path w="118619" h="179883">
                  <a:moveTo>
                    <a:pt x="74168" y="59533"/>
                  </a:moveTo>
                  <a:lnTo>
                    <a:pt x="74168" y="59533"/>
                  </a:lnTo>
                  <a:lnTo>
                    <a:pt x="74168" y="49420"/>
                  </a:lnTo>
                  <a:lnTo>
                    <a:pt x="73463" y="46441"/>
                  </a:lnTo>
                  <a:lnTo>
                    <a:pt x="72287" y="44455"/>
                  </a:lnTo>
                  <a:lnTo>
                    <a:pt x="70797" y="43131"/>
                  </a:lnTo>
                  <a:lnTo>
                    <a:pt x="67261" y="41660"/>
                  </a:lnTo>
                  <a:lnTo>
                    <a:pt x="65330" y="41267"/>
                  </a:lnTo>
                  <a:lnTo>
                    <a:pt x="59421" y="48358"/>
                  </a:lnTo>
                  <a:lnTo>
                    <a:pt x="44398" y="73861"/>
                  </a:lnTo>
                  <a:lnTo>
                    <a:pt x="30598" y="99062"/>
                  </a:lnTo>
                  <a:lnTo>
                    <a:pt x="17409" y="126725"/>
                  </a:lnTo>
                  <a:lnTo>
                    <a:pt x="4826" y="156583"/>
                  </a:lnTo>
                  <a:lnTo>
                    <a:pt x="0" y="175464"/>
                  </a:lnTo>
                  <a:lnTo>
                    <a:pt x="28" y="178448"/>
                  </a:lnTo>
                  <a:lnTo>
                    <a:pt x="753" y="179732"/>
                  </a:lnTo>
                  <a:lnTo>
                    <a:pt x="1941" y="179882"/>
                  </a:lnTo>
                  <a:lnTo>
                    <a:pt x="5143" y="178168"/>
                  </a:lnTo>
                  <a:lnTo>
                    <a:pt x="6985" y="176723"/>
                  </a:lnTo>
                  <a:lnTo>
                    <a:pt x="20079" y="147645"/>
                  </a:lnTo>
                  <a:lnTo>
                    <a:pt x="28021" y="123153"/>
                  </a:lnTo>
                  <a:lnTo>
                    <a:pt x="38136" y="92042"/>
                  </a:lnTo>
                  <a:lnTo>
                    <a:pt x="43797" y="74856"/>
                  </a:lnTo>
                  <a:lnTo>
                    <a:pt x="53849" y="46352"/>
                  </a:lnTo>
                  <a:lnTo>
                    <a:pt x="65560" y="16116"/>
                  </a:lnTo>
                  <a:lnTo>
                    <a:pt x="72468" y="0"/>
                  </a:lnTo>
                  <a:lnTo>
                    <a:pt x="73035" y="794"/>
                  </a:lnTo>
                  <a:lnTo>
                    <a:pt x="74019" y="29638"/>
                  </a:lnTo>
                  <a:lnTo>
                    <a:pt x="74101" y="50480"/>
                  </a:lnTo>
                  <a:lnTo>
                    <a:pt x="74844" y="73854"/>
                  </a:lnTo>
                  <a:lnTo>
                    <a:pt x="77526" y="98353"/>
                  </a:lnTo>
                  <a:lnTo>
                    <a:pt x="86373" y="129204"/>
                  </a:lnTo>
                  <a:lnTo>
                    <a:pt x="97932" y="149478"/>
                  </a:lnTo>
                  <a:lnTo>
                    <a:pt x="106132" y="155953"/>
                  </a:lnTo>
                  <a:lnTo>
                    <a:pt x="118618" y="16113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5826"/>
            <p:cNvSpPr/>
            <p:nvPr>
              <p:custDataLst>
                <p:tags r:id="rId138"/>
              </p:custDataLst>
            </p:nvPr>
          </p:nvSpPr>
          <p:spPr>
            <a:xfrm>
              <a:off x="3378200" y="2067348"/>
              <a:ext cx="69851" cy="9103"/>
            </a:xfrm>
            <a:custGeom>
              <a:avLst/>
              <a:gdLst/>
              <a:ahLst/>
              <a:cxnLst/>
              <a:rect l="0" t="0" r="0" b="0"/>
              <a:pathLst>
                <a:path w="69851" h="9103">
                  <a:moveTo>
                    <a:pt x="0" y="9102"/>
                  </a:moveTo>
                  <a:lnTo>
                    <a:pt x="0" y="9102"/>
                  </a:lnTo>
                  <a:lnTo>
                    <a:pt x="0" y="5731"/>
                  </a:lnTo>
                  <a:lnTo>
                    <a:pt x="5645" y="2195"/>
                  </a:lnTo>
                  <a:lnTo>
                    <a:pt x="10113" y="264"/>
                  </a:lnTo>
                  <a:lnTo>
                    <a:pt x="22604" y="0"/>
                  </a:lnTo>
                  <a:lnTo>
                    <a:pt x="53619" y="2208"/>
                  </a:lnTo>
                  <a:lnTo>
                    <a:pt x="69850" y="2752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5827"/>
            <p:cNvSpPr/>
            <p:nvPr>
              <p:custDataLst>
                <p:tags r:id="rId139"/>
              </p:custDataLst>
            </p:nvPr>
          </p:nvSpPr>
          <p:spPr>
            <a:xfrm>
              <a:off x="3512313" y="2060091"/>
              <a:ext cx="107188" cy="73510"/>
            </a:xfrm>
            <a:custGeom>
              <a:avLst/>
              <a:gdLst/>
              <a:ahLst/>
              <a:cxnLst/>
              <a:rect l="0" t="0" r="0" b="0"/>
              <a:pathLst>
                <a:path w="107188" h="73510">
                  <a:moveTo>
                    <a:pt x="11937" y="3659"/>
                  </a:moveTo>
                  <a:lnTo>
                    <a:pt x="11937" y="3659"/>
                  </a:lnTo>
                  <a:lnTo>
                    <a:pt x="11937" y="288"/>
                  </a:lnTo>
                  <a:lnTo>
                    <a:pt x="11232" y="0"/>
                  </a:lnTo>
                  <a:lnTo>
                    <a:pt x="8566" y="1563"/>
                  </a:lnTo>
                  <a:lnTo>
                    <a:pt x="3099" y="13151"/>
                  </a:lnTo>
                  <a:lnTo>
                    <a:pt x="0" y="39688"/>
                  </a:lnTo>
                  <a:lnTo>
                    <a:pt x="169" y="55335"/>
                  </a:lnTo>
                  <a:lnTo>
                    <a:pt x="4734" y="70837"/>
                  </a:lnTo>
                  <a:lnTo>
                    <a:pt x="5724" y="71022"/>
                  </a:lnTo>
                  <a:lnTo>
                    <a:pt x="8705" y="69346"/>
                  </a:lnTo>
                  <a:lnTo>
                    <a:pt x="10501" y="64368"/>
                  </a:lnTo>
                  <a:lnTo>
                    <a:pt x="18718" y="34606"/>
                  </a:lnTo>
                  <a:lnTo>
                    <a:pt x="23418" y="23058"/>
                  </a:lnTo>
                  <a:lnTo>
                    <a:pt x="35225" y="6492"/>
                  </a:lnTo>
                  <a:lnTo>
                    <a:pt x="36635" y="6253"/>
                  </a:lnTo>
                  <a:lnTo>
                    <a:pt x="40083" y="7869"/>
                  </a:lnTo>
                  <a:lnTo>
                    <a:pt x="42085" y="14703"/>
                  </a:lnTo>
                  <a:lnTo>
                    <a:pt x="43476" y="41671"/>
                  </a:lnTo>
                  <a:lnTo>
                    <a:pt x="43678" y="65447"/>
                  </a:lnTo>
                  <a:lnTo>
                    <a:pt x="50594" y="53118"/>
                  </a:lnTo>
                  <a:lnTo>
                    <a:pt x="69693" y="22034"/>
                  </a:lnTo>
                  <a:lnTo>
                    <a:pt x="77118" y="11826"/>
                  </a:lnTo>
                  <a:lnTo>
                    <a:pt x="82769" y="7289"/>
                  </a:lnTo>
                  <a:lnTo>
                    <a:pt x="84559" y="6784"/>
                  </a:lnTo>
                  <a:lnTo>
                    <a:pt x="85751" y="7154"/>
                  </a:lnTo>
                  <a:lnTo>
                    <a:pt x="86546" y="8105"/>
                  </a:lnTo>
                  <a:lnTo>
                    <a:pt x="87666" y="19558"/>
                  </a:lnTo>
                  <a:lnTo>
                    <a:pt x="84385" y="46049"/>
                  </a:lnTo>
                  <a:lnTo>
                    <a:pt x="85999" y="56836"/>
                  </a:lnTo>
                  <a:lnTo>
                    <a:pt x="90875" y="67471"/>
                  </a:lnTo>
                  <a:lnTo>
                    <a:pt x="93490" y="69484"/>
                  </a:lnTo>
                  <a:lnTo>
                    <a:pt x="107187" y="7350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5828"/>
            <p:cNvSpPr/>
            <p:nvPr>
              <p:custDataLst>
                <p:tags r:id="rId140"/>
              </p:custDataLst>
            </p:nvPr>
          </p:nvSpPr>
          <p:spPr>
            <a:xfrm>
              <a:off x="3621468" y="2057400"/>
              <a:ext cx="67883" cy="82551"/>
            </a:xfrm>
            <a:custGeom>
              <a:avLst/>
              <a:gdLst/>
              <a:ahLst/>
              <a:cxnLst/>
              <a:rect l="0" t="0" r="0" b="0"/>
              <a:pathLst>
                <a:path w="67883" h="82551">
                  <a:moveTo>
                    <a:pt x="61532" y="0"/>
                  </a:moveTo>
                  <a:lnTo>
                    <a:pt x="61532" y="0"/>
                  </a:lnTo>
                  <a:lnTo>
                    <a:pt x="35017" y="12209"/>
                  </a:lnTo>
                  <a:lnTo>
                    <a:pt x="16751" y="23765"/>
                  </a:lnTo>
                  <a:lnTo>
                    <a:pt x="7998" y="33846"/>
                  </a:lnTo>
                  <a:lnTo>
                    <a:pt x="2461" y="44676"/>
                  </a:lnTo>
                  <a:lnTo>
                    <a:pt x="0" y="54193"/>
                  </a:lnTo>
                  <a:lnTo>
                    <a:pt x="755" y="58001"/>
                  </a:lnTo>
                  <a:lnTo>
                    <a:pt x="5357" y="64113"/>
                  </a:lnTo>
                  <a:lnTo>
                    <a:pt x="15881" y="71521"/>
                  </a:lnTo>
                  <a:lnTo>
                    <a:pt x="19104" y="72375"/>
                  </a:lnTo>
                  <a:lnTo>
                    <a:pt x="21958" y="72239"/>
                  </a:lnTo>
                  <a:lnTo>
                    <a:pt x="27010" y="70206"/>
                  </a:lnTo>
                  <a:lnTo>
                    <a:pt x="31607" y="66951"/>
                  </a:lnTo>
                  <a:lnTo>
                    <a:pt x="38162" y="57781"/>
                  </a:lnTo>
                  <a:lnTo>
                    <a:pt x="41202" y="42755"/>
                  </a:lnTo>
                  <a:lnTo>
                    <a:pt x="42370" y="21781"/>
                  </a:lnTo>
                  <a:lnTo>
                    <a:pt x="42449" y="26601"/>
                  </a:lnTo>
                  <a:lnTo>
                    <a:pt x="38817" y="40872"/>
                  </a:lnTo>
                  <a:lnTo>
                    <a:pt x="42773" y="64969"/>
                  </a:lnTo>
                  <a:lnTo>
                    <a:pt x="47429" y="73264"/>
                  </a:lnTo>
                  <a:lnTo>
                    <a:pt x="51266" y="77953"/>
                  </a:lnTo>
                  <a:lnTo>
                    <a:pt x="57204" y="80507"/>
                  </a:lnTo>
                  <a:lnTo>
                    <a:pt x="67882" y="825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5829"/>
            <p:cNvSpPr/>
            <p:nvPr>
              <p:custDataLst>
                <p:tags r:id="rId141"/>
              </p:custDataLst>
            </p:nvPr>
          </p:nvSpPr>
          <p:spPr>
            <a:xfrm>
              <a:off x="3714750" y="2070983"/>
              <a:ext cx="26678" cy="94368"/>
            </a:xfrm>
            <a:custGeom>
              <a:avLst/>
              <a:gdLst/>
              <a:ahLst/>
              <a:cxnLst/>
              <a:rect l="0" t="0" r="0" b="0"/>
              <a:pathLst>
                <a:path w="26678" h="9436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705" y="10136"/>
                  </a:lnTo>
                  <a:lnTo>
                    <a:pt x="8838" y="37832"/>
                  </a:lnTo>
                  <a:lnTo>
                    <a:pt x="17712" y="66397"/>
                  </a:lnTo>
                  <a:lnTo>
                    <a:pt x="26258" y="81689"/>
                  </a:lnTo>
                  <a:lnTo>
                    <a:pt x="26677" y="85210"/>
                  </a:lnTo>
                  <a:lnTo>
                    <a:pt x="25400" y="9436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5830"/>
            <p:cNvSpPr/>
            <p:nvPr>
              <p:custDataLst>
                <p:tags r:id="rId142"/>
              </p:custDataLst>
            </p:nvPr>
          </p:nvSpPr>
          <p:spPr>
            <a:xfrm>
              <a:off x="3702050" y="2095500"/>
              <a:ext cx="63501" cy="50801"/>
            </a:xfrm>
            <a:custGeom>
              <a:avLst/>
              <a:gdLst/>
              <a:ahLst/>
              <a:cxnLst/>
              <a:rect l="0" t="0" r="0" b="0"/>
              <a:pathLst>
                <a:path w="63501" h="50801">
                  <a:moveTo>
                    <a:pt x="0" y="50800"/>
                  </a:moveTo>
                  <a:lnTo>
                    <a:pt x="0" y="50800"/>
                  </a:lnTo>
                  <a:lnTo>
                    <a:pt x="0" y="41962"/>
                  </a:lnTo>
                  <a:lnTo>
                    <a:pt x="17676" y="17391"/>
                  </a:lnTo>
                  <a:lnTo>
                    <a:pt x="27612" y="9376"/>
                  </a:lnTo>
                  <a:lnTo>
                    <a:pt x="38378" y="4167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" name="SMARTInkShape-Group1220"/>
          <p:cNvGrpSpPr/>
          <p:nvPr/>
        </p:nvGrpSpPr>
        <p:grpSpPr>
          <a:xfrm>
            <a:off x="2308880" y="2458722"/>
            <a:ext cx="1437621" cy="702718"/>
            <a:chOff x="2308880" y="2458722"/>
            <a:chExt cx="1437621" cy="702718"/>
          </a:xfrm>
        </p:grpSpPr>
        <p:sp>
          <p:nvSpPr>
            <p:cNvPr id="34" name="SMARTInkShape-5831"/>
            <p:cNvSpPr/>
            <p:nvPr>
              <p:custDataLst>
                <p:tags r:id="rId124"/>
              </p:custDataLst>
            </p:nvPr>
          </p:nvSpPr>
          <p:spPr>
            <a:xfrm>
              <a:off x="2324100" y="3028973"/>
              <a:ext cx="844551" cy="44427"/>
            </a:xfrm>
            <a:custGeom>
              <a:avLst/>
              <a:gdLst/>
              <a:ahLst/>
              <a:cxnLst/>
              <a:rect l="0" t="0" r="0" b="0"/>
              <a:pathLst>
                <a:path w="844551" h="44427">
                  <a:moveTo>
                    <a:pt x="0" y="6327"/>
                  </a:moveTo>
                  <a:lnTo>
                    <a:pt x="0" y="6327"/>
                  </a:lnTo>
                  <a:lnTo>
                    <a:pt x="30165" y="6327"/>
                  </a:lnTo>
                  <a:lnTo>
                    <a:pt x="59453" y="6327"/>
                  </a:lnTo>
                  <a:lnTo>
                    <a:pt x="78118" y="4446"/>
                  </a:lnTo>
                  <a:lnTo>
                    <a:pt x="108908" y="565"/>
                  </a:lnTo>
                  <a:lnTo>
                    <a:pt x="138426" y="93"/>
                  </a:lnTo>
                  <a:lnTo>
                    <a:pt x="168219" y="0"/>
                  </a:lnTo>
                  <a:lnTo>
                    <a:pt x="196212" y="687"/>
                  </a:lnTo>
                  <a:lnTo>
                    <a:pt x="222124" y="5004"/>
                  </a:lnTo>
                  <a:lnTo>
                    <a:pt x="247625" y="9437"/>
                  </a:lnTo>
                  <a:lnTo>
                    <a:pt x="273045" y="12037"/>
                  </a:lnTo>
                  <a:lnTo>
                    <a:pt x="298449" y="14432"/>
                  </a:lnTo>
                  <a:lnTo>
                    <a:pt x="327221" y="18119"/>
                  </a:lnTo>
                  <a:lnTo>
                    <a:pt x="355717" y="23212"/>
                  </a:lnTo>
                  <a:lnTo>
                    <a:pt x="379545" y="25441"/>
                  </a:lnTo>
                  <a:lnTo>
                    <a:pt x="404480" y="30256"/>
                  </a:lnTo>
                  <a:lnTo>
                    <a:pt x="429036" y="35446"/>
                  </a:lnTo>
                  <a:lnTo>
                    <a:pt x="458535" y="37557"/>
                  </a:lnTo>
                  <a:lnTo>
                    <a:pt x="487959" y="41345"/>
                  </a:lnTo>
                  <a:lnTo>
                    <a:pt x="519224" y="43818"/>
                  </a:lnTo>
                  <a:lnTo>
                    <a:pt x="544173" y="44247"/>
                  </a:lnTo>
                  <a:lnTo>
                    <a:pt x="569440" y="44374"/>
                  </a:lnTo>
                  <a:lnTo>
                    <a:pt x="594800" y="44411"/>
                  </a:lnTo>
                  <a:lnTo>
                    <a:pt x="620894" y="44422"/>
                  </a:lnTo>
                  <a:lnTo>
                    <a:pt x="649949" y="44425"/>
                  </a:lnTo>
                  <a:lnTo>
                    <a:pt x="677451" y="44426"/>
                  </a:lnTo>
                  <a:lnTo>
                    <a:pt x="706923" y="43721"/>
                  </a:lnTo>
                  <a:lnTo>
                    <a:pt x="733843" y="40063"/>
                  </a:lnTo>
                  <a:lnTo>
                    <a:pt x="764461" y="38469"/>
                  </a:lnTo>
                  <a:lnTo>
                    <a:pt x="794074" y="38129"/>
                  </a:lnTo>
                  <a:lnTo>
                    <a:pt x="811485" y="38798"/>
                  </a:lnTo>
                  <a:lnTo>
                    <a:pt x="836551" y="44036"/>
                  </a:lnTo>
                  <a:lnTo>
                    <a:pt x="839217" y="44166"/>
                  </a:lnTo>
                  <a:lnTo>
                    <a:pt x="840995" y="43547"/>
                  </a:lnTo>
                  <a:lnTo>
                    <a:pt x="842180" y="42429"/>
                  </a:lnTo>
                  <a:lnTo>
                    <a:pt x="844550" y="3807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5832"/>
            <p:cNvSpPr/>
            <p:nvPr>
              <p:custDataLst>
                <p:tags r:id="rId125"/>
              </p:custDataLst>
            </p:nvPr>
          </p:nvSpPr>
          <p:spPr>
            <a:xfrm>
              <a:off x="3048000" y="2725033"/>
              <a:ext cx="244959" cy="284868"/>
            </a:xfrm>
            <a:custGeom>
              <a:avLst/>
              <a:gdLst/>
              <a:ahLst/>
              <a:cxnLst/>
              <a:rect l="0" t="0" r="0" b="0"/>
              <a:pathLst>
                <a:path w="244959" h="284868">
                  <a:moveTo>
                    <a:pt x="241300" y="5467"/>
                  </a:moveTo>
                  <a:lnTo>
                    <a:pt x="241300" y="5467"/>
                  </a:lnTo>
                  <a:lnTo>
                    <a:pt x="244671" y="2096"/>
                  </a:lnTo>
                  <a:lnTo>
                    <a:pt x="244958" y="1103"/>
                  </a:lnTo>
                  <a:lnTo>
                    <a:pt x="244444" y="441"/>
                  </a:lnTo>
                  <a:lnTo>
                    <a:pt x="243396" y="0"/>
                  </a:lnTo>
                  <a:lnTo>
                    <a:pt x="235179" y="2749"/>
                  </a:lnTo>
                  <a:lnTo>
                    <a:pt x="206863" y="27713"/>
                  </a:lnTo>
                  <a:lnTo>
                    <a:pt x="178523" y="59015"/>
                  </a:lnTo>
                  <a:lnTo>
                    <a:pt x="159960" y="90130"/>
                  </a:lnTo>
                  <a:lnTo>
                    <a:pt x="157440" y="93659"/>
                  </a:lnTo>
                  <a:lnTo>
                    <a:pt x="156466" y="96011"/>
                  </a:lnTo>
                  <a:lnTo>
                    <a:pt x="156522" y="97580"/>
                  </a:lnTo>
                  <a:lnTo>
                    <a:pt x="157264" y="98626"/>
                  </a:lnTo>
                  <a:lnTo>
                    <a:pt x="159171" y="97912"/>
                  </a:lnTo>
                  <a:lnTo>
                    <a:pt x="184689" y="80343"/>
                  </a:lnTo>
                  <a:lnTo>
                    <a:pt x="200484" y="75979"/>
                  </a:lnTo>
                  <a:lnTo>
                    <a:pt x="198230" y="81256"/>
                  </a:lnTo>
                  <a:lnTo>
                    <a:pt x="181914" y="105261"/>
                  </a:lnTo>
                  <a:lnTo>
                    <a:pt x="157696" y="132324"/>
                  </a:lnTo>
                  <a:lnTo>
                    <a:pt x="134527" y="154276"/>
                  </a:lnTo>
                  <a:lnTo>
                    <a:pt x="107768" y="178143"/>
                  </a:lnTo>
                  <a:lnTo>
                    <a:pt x="79411" y="202862"/>
                  </a:lnTo>
                  <a:lnTo>
                    <a:pt x="54109" y="226078"/>
                  </a:lnTo>
                  <a:lnTo>
                    <a:pt x="25675" y="255218"/>
                  </a:lnTo>
                  <a:lnTo>
                    <a:pt x="0" y="28486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5833"/>
            <p:cNvSpPr/>
            <p:nvPr>
              <p:custDataLst>
                <p:tags r:id="rId126"/>
              </p:custDataLst>
            </p:nvPr>
          </p:nvSpPr>
          <p:spPr>
            <a:xfrm>
              <a:off x="3378796" y="2458722"/>
              <a:ext cx="75605" cy="151129"/>
            </a:xfrm>
            <a:custGeom>
              <a:avLst/>
              <a:gdLst/>
              <a:ahLst/>
              <a:cxnLst/>
              <a:rect l="0" t="0" r="0" b="0"/>
              <a:pathLst>
                <a:path w="75605" h="151129">
                  <a:moveTo>
                    <a:pt x="62904" y="74928"/>
                  </a:moveTo>
                  <a:lnTo>
                    <a:pt x="62904" y="74928"/>
                  </a:lnTo>
                  <a:lnTo>
                    <a:pt x="66275" y="64815"/>
                  </a:lnTo>
                  <a:lnTo>
                    <a:pt x="65857" y="61836"/>
                  </a:lnTo>
                  <a:lnTo>
                    <a:pt x="64167" y="59850"/>
                  </a:lnTo>
                  <a:lnTo>
                    <a:pt x="61630" y="58526"/>
                  </a:lnTo>
                  <a:lnTo>
                    <a:pt x="59232" y="58349"/>
                  </a:lnTo>
                  <a:lnTo>
                    <a:pt x="54687" y="60034"/>
                  </a:lnTo>
                  <a:lnTo>
                    <a:pt x="31517" y="86437"/>
                  </a:lnTo>
                  <a:lnTo>
                    <a:pt x="9589" y="117679"/>
                  </a:lnTo>
                  <a:lnTo>
                    <a:pt x="745" y="139354"/>
                  </a:lnTo>
                  <a:lnTo>
                    <a:pt x="298" y="139751"/>
                  </a:lnTo>
                  <a:lnTo>
                    <a:pt x="0" y="139310"/>
                  </a:lnTo>
                  <a:lnTo>
                    <a:pt x="17133" y="108620"/>
                  </a:lnTo>
                  <a:lnTo>
                    <a:pt x="27039" y="87315"/>
                  </a:lnTo>
                  <a:lnTo>
                    <a:pt x="38497" y="61383"/>
                  </a:lnTo>
                  <a:lnTo>
                    <a:pt x="50645" y="33395"/>
                  </a:lnTo>
                  <a:lnTo>
                    <a:pt x="69211" y="2649"/>
                  </a:lnTo>
                  <a:lnTo>
                    <a:pt x="71341" y="636"/>
                  </a:lnTo>
                  <a:lnTo>
                    <a:pt x="72762" y="0"/>
                  </a:lnTo>
                  <a:lnTo>
                    <a:pt x="73710" y="1693"/>
                  </a:lnTo>
                  <a:lnTo>
                    <a:pt x="74762" y="9218"/>
                  </a:lnTo>
                  <a:lnTo>
                    <a:pt x="68613" y="35468"/>
                  </a:lnTo>
                  <a:lnTo>
                    <a:pt x="63560" y="58096"/>
                  </a:lnTo>
                  <a:lnTo>
                    <a:pt x="60373" y="81558"/>
                  </a:lnTo>
                  <a:lnTo>
                    <a:pt x="62546" y="112484"/>
                  </a:lnTo>
                  <a:lnTo>
                    <a:pt x="67658" y="130819"/>
                  </a:lnTo>
                  <a:lnTo>
                    <a:pt x="75604" y="15112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SMARTInkShape-5834"/>
            <p:cNvSpPr/>
            <p:nvPr>
              <p:custDataLst>
                <p:tags r:id="rId127"/>
              </p:custDataLst>
            </p:nvPr>
          </p:nvSpPr>
          <p:spPr>
            <a:xfrm>
              <a:off x="3397250" y="25590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8838" y="0"/>
                  </a:lnTo>
                  <a:lnTo>
                    <a:pt x="39912" y="5761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SMARTInkShape-5835"/>
            <p:cNvSpPr/>
            <p:nvPr>
              <p:custDataLst>
                <p:tags r:id="rId128"/>
              </p:custDataLst>
            </p:nvPr>
          </p:nvSpPr>
          <p:spPr>
            <a:xfrm>
              <a:off x="3506345" y="2546350"/>
              <a:ext cx="100456" cy="57151"/>
            </a:xfrm>
            <a:custGeom>
              <a:avLst/>
              <a:gdLst/>
              <a:ahLst/>
              <a:cxnLst/>
              <a:rect l="0" t="0" r="0" b="0"/>
              <a:pathLst>
                <a:path w="100456" h="57151">
                  <a:moveTo>
                    <a:pt x="11555" y="0"/>
                  </a:moveTo>
                  <a:lnTo>
                    <a:pt x="11555" y="0"/>
                  </a:lnTo>
                  <a:lnTo>
                    <a:pt x="8184" y="3371"/>
                  </a:lnTo>
                  <a:lnTo>
                    <a:pt x="2717" y="15580"/>
                  </a:lnTo>
                  <a:lnTo>
                    <a:pt x="0" y="32603"/>
                  </a:lnTo>
                  <a:lnTo>
                    <a:pt x="2565" y="47682"/>
                  </a:lnTo>
                  <a:lnTo>
                    <a:pt x="4856" y="50838"/>
                  </a:lnTo>
                  <a:lnTo>
                    <a:pt x="7795" y="52942"/>
                  </a:lnTo>
                  <a:lnTo>
                    <a:pt x="11165" y="54344"/>
                  </a:lnTo>
                  <a:lnTo>
                    <a:pt x="13411" y="54574"/>
                  </a:lnTo>
                  <a:lnTo>
                    <a:pt x="14909" y="54022"/>
                  </a:lnTo>
                  <a:lnTo>
                    <a:pt x="20684" y="48065"/>
                  </a:lnTo>
                  <a:lnTo>
                    <a:pt x="22668" y="40412"/>
                  </a:lnTo>
                  <a:lnTo>
                    <a:pt x="23197" y="35408"/>
                  </a:lnTo>
                  <a:lnTo>
                    <a:pt x="27548" y="26085"/>
                  </a:lnTo>
                  <a:lnTo>
                    <a:pt x="41872" y="8016"/>
                  </a:lnTo>
                  <a:lnTo>
                    <a:pt x="43055" y="8166"/>
                  </a:lnTo>
                  <a:lnTo>
                    <a:pt x="46251" y="10214"/>
                  </a:lnTo>
                  <a:lnTo>
                    <a:pt x="48142" y="15358"/>
                  </a:lnTo>
                  <a:lnTo>
                    <a:pt x="49629" y="46241"/>
                  </a:lnTo>
                  <a:lnTo>
                    <a:pt x="49647" y="49449"/>
                  </a:lnTo>
                  <a:lnTo>
                    <a:pt x="50355" y="49194"/>
                  </a:lnTo>
                  <a:lnTo>
                    <a:pt x="53024" y="47029"/>
                  </a:lnTo>
                  <a:lnTo>
                    <a:pt x="68754" y="18820"/>
                  </a:lnTo>
                  <a:lnTo>
                    <a:pt x="77181" y="5442"/>
                  </a:lnTo>
                  <a:lnTo>
                    <a:pt x="78589" y="4333"/>
                  </a:lnTo>
                  <a:lnTo>
                    <a:pt x="79528" y="4300"/>
                  </a:lnTo>
                  <a:lnTo>
                    <a:pt x="80154" y="4983"/>
                  </a:lnTo>
                  <a:lnTo>
                    <a:pt x="84744" y="36168"/>
                  </a:lnTo>
                  <a:lnTo>
                    <a:pt x="100455" y="571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5836"/>
            <p:cNvSpPr/>
            <p:nvPr>
              <p:custDataLst>
                <p:tags r:id="rId129"/>
              </p:custDataLst>
            </p:nvPr>
          </p:nvSpPr>
          <p:spPr>
            <a:xfrm>
              <a:off x="3612692" y="2540000"/>
              <a:ext cx="51259" cy="55460"/>
            </a:xfrm>
            <a:custGeom>
              <a:avLst/>
              <a:gdLst/>
              <a:ahLst/>
              <a:cxnLst/>
              <a:rect l="0" t="0" r="0" b="0"/>
              <a:pathLst>
                <a:path w="51259" h="55460">
                  <a:moveTo>
                    <a:pt x="38558" y="0"/>
                  </a:moveTo>
                  <a:lnTo>
                    <a:pt x="38558" y="0"/>
                  </a:lnTo>
                  <a:lnTo>
                    <a:pt x="24055" y="5775"/>
                  </a:lnTo>
                  <a:lnTo>
                    <a:pt x="11134" y="16606"/>
                  </a:lnTo>
                  <a:lnTo>
                    <a:pt x="2616" y="27136"/>
                  </a:lnTo>
                  <a:lnTo>
                    <a:pt x="486" y="32202"/>
                  </a:lnTo>
                  <a:lnTo>
                    <a:pt x="0" y="41593"/>
                  </a:lnTo>
                  <a:lnTo>
                    <a:pt x="2136" y="48590"/>
                  </a:lnTo>
                  <a:lnTo>
                    <a:pt x="3693" y="51443"/>
                  </a:lnTo>
                  <a:lnTo>
                    <a:pt x="6143" y="53345"/>
                  </a:lnTo>
                  <a:lnTo>
                    <a:pt x="12627" y="55459"/>
                  </a:lnTo>
                  <a:lnTo>
                    <a:pt x="20213" y="54517"/>
                  </a:lnTo>
                  <a:lnTo>
                    <a:pt x="27582" y="51746"/>
                  </a:lnTo>
                  <a:lnTo>
                    <a:pt x="33209" y="48163"/>
                  </a:lnTo>
                  <a:lnTo>
                    <a:pt x="40344" y="38808"/>
                  </a:lnTo>
                  <a:lnTo>
                    <a:pt x="43556" y="23728"/>
                  </a:lnTo>
                  <a:lnTo>
                    <a:pt x="44789" y="2734"/>
                  </a:lnTo>
                  <a:lnTo>
                    <a:pt x="44124" y="2528"/>
                  </a:lnTo>
                  <a:lnTo>
                    <a:pt x="41502" y="4181"/>
                  </a:lnTo>
                  <a:lnTo>
                    <a:pt x="39866" y="9149"/>
                  </a:lnTo>
                  <a:lnTo>
                    <a:pt x="38817" y="27207"/>
                  </a:lnTo>
                  <a:lnTo>
                    <a:pt x="40554" y="35140"/>
                  </a:lnTo>
                  <a:lnTo>
                    <a:pt x="45499" y="43573"/>
                  </a:lnTo>
                  <a:lnTo>
                    <a:pt x="51258" y="508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5837"/>
            <p:cNvSpPr/>
            <p:nvPr>
              <p:custDataLst>
                <p:tags r:id="rId130"/>
              </p:custDataLst>
            </p:nvPr>
          </p:nvSpPr>
          <p:spPr>
            <a:xfrm>
              <a:off x="3708400" y="2533650"/>
              <a:ext cx="25401" cy="76201"/>
            </a:xfrm>
            <a:custGeom>
              <a:avLst/>
              <a:gdLst/>
              <a:ahLst/>
              <a:cxnLst/>
              <a:rect l="0" t="0" r="0" b="0"/>
              <a:pathLst>
                <a:path w="25401" h="76201">
                  <a:moveTo>
                    <a:pt x="0" y="0"/>
                  </a:moveTo>
                  <a:lnTo>
                    <a:pt x="0" y="0"/>
                  </a:lnTo>
                  <a:lnTo>
                    <a:pt x="705" y="10845"/>
                  </a:lnTo>
                  <a:lnTo>
                    <a:pt x="8838" y="38692"/>
                  </a:lnTo>
                  <a:lnTo>
                    <a:pt x="19099" y="66165"/>
                  </a:lnTo>
                  <a:lnTo>
                    <a:pt x="25400" y="762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5838"/>
            <p:cNvSpPr/>
            <p:nvPr>
              <p:custDataLst>
                <p:tags r:id="rId131"/>
              </p:custDataLst>
            </p:nvPr>
          </p:nvSpPr>
          <p:spPr>
            <a:xfrm>
              <a:off x="3689350" y="2552700"/>
              <a:ext cx="57151" cy="44451"/>
            </a:xfrm>
            <a:custGeom>
              <a:avLst/>
              <a:gdLst/>
              <a:ahLst/>
              <a:cxnLst/>
              <a:rect l="0" t="0" r="0" b="0"/>
              <a:pathLst>
                <a:path w="57151" h="44451">
                  <a:moveTo>
                    <a:pt x="0" y="44450"/>
                  </a:moveTo>
                  <a:lnTo>
                    <a:pt x="0" y="44450"/>
                  </a:lnTo>
                  <a:lnTo>
                    <a:pt x="0" y="41079"/>
                  </a:lnTo>
                  <a:lnTo>
                    <a:pt x="1881" y="37542"/>
                  </a:lnTo>
                  <a:lnTo>
                    <a:pt x="27838" y="11019"/>
                  </a:lnTo>
                  <a:lnTo>
                    <a:pt x="40312" y="3578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5839"/>
            <p:cNvSpPr/>
            <p:nvPr>
              <p:custDataLst>
                <p:tags r:id="rId132"/>
              </p:custDataLst>
            </p:nvPr>
          </p:nvSpPr>
          <p:spPr>
            <a:xfrm>
              <a:off x="3403600" y="2635250"/>
              <a:ext cx="317589" cy="12701"/>
            </a:xfrm>
            <a:custGeom>
              <a:avLst/>
              <a:gdLst/>
              <a:ahLst/>
              <a:cxnLst/>
              <a:rect l="0" t="0" r="0" b="0"/>
              <a:pathLst>
                <a:path w="317589" h="12701">
                  <a:moveTo>
                    <a:pt x="0" y="12700"/>
                  </a:moveTo>
                  <a:lnTo>
                    <a:pt x="0" y="12700"/>
                  </a:lnTo>
                  <a:lnTo>
                    <a:pt x="22322" y="9329"/>
                  </a:lnTo>
                  <a:lnTo>
                    <a:pt x="48021" y="7674"/>
                  </a:lnTo>
                  <a:lnTo>
                    <a:pt x="63764" y="7233"/>
                  </a:lnTo>
                  <a:lnTo>
                    <a:pt x="82021" y="6938"/>
                  </a:lnTo>
                  <a:lnTo>
                    <a:pt x="101953" y="6742"/>
                  </a:lnTo>
                  <a:lnTo>
                    <a:pt x="123002" y="6611"/>
                  </a:lnTo>
                  <a:lnTo>
                    <a:pt x="145501" y="6524"/>
                  </a:lnTo>
                  <a:lnTo>
                    <a:pt x="168967" y="6466"/>
                  </a:lnTo>
                  <a:lnTo>
                    <a:pt x="193079" y="6428"/>
                  </a:lnTo>
                  <a:lnTo>
                    <a:pt x="214797" y="6402"/>
                  </a:lnTo>
                  <a:lnTo>
                    <a:pt x="234920" y="6384"/>
                  </a:lnTo>
                  <a:lnTo>
                    <a:pt x="253980" y="6373"/>
                  </a:lnTo>
                  <a:lnTo>
                    <a:pt x="282684" y="6360"/>
                  </a:lnTo>
                  <a:lnTo>
                    <a:pt x="309066" y="4471"/>
                  </a:lnTo>
                  <a:lnTo>
                    <a:pt x="316574" y="1987"/>
                  </a:lnTo>
                  <a:lnTo>
                    <a:pt x="317588" y="1325"/>
                  </a:lnTo>
                  <a:lnTo>
                    <a:pt x="3175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5840"/>
            <p:cNvSpPr/>
            <p:nvPr>
              <p:custDataLst>
                <p:tags r:id="rId133"/>
              </p:custDataLst>
            </p:nvPr>
          </p:nvSpPr>
          <p:spPr>
            <a:xfrm>
              <a:off x="3542435" y="2674756"/>
              <a:ext cx="96116" cy="106545"/>
            </a:xfrm>
            <a:custGeom>
              <a:avLst/>
              <a:gdLst/>
              <a:ahLst/>
              <a:cxnLst/>
              <a:rect l="0" t="0" r="0" b="0"/>
              <a:pathLst>
                <a:path w="96116" h="106545">
                  <a:moveTo>
                    <a:pt x="13565" y="17644"/>
                  </a:moveTo>
                  <a:lnTo>
                    <a:pt x="13565" y="17644"/>
                  </a:lnTo>
                  <a:lnTo>
                    <a:pt x="27380" y="5710"/>
                  </a:lnTo>
                  <a:lnTo>
                    <a:pt x="35227" y="1757"/>
                  </a:lnTo>
                  <a:lnTo>
                    <a:pt x="43419" y="0"/>
                  </a:lnTo>
                  <a:lnTo>
                    <a:pt x="51763" y="1100"/>
                  </a:lnTo>
                  <a:lnTo>
                    <a:pt x="59470" y="3941"/>
                  </a:lnTo>
                  <a:lnTo>
                    <a:pt x="65247" y="7555"/>
                  </a:lnTo>
                  <a:lnTo>
                    <a:pt x="66364" y="10918"/>
                  </a:lnTo>
                  <a:lnTo>
                    <a:pt x="65724" y="20299"/>
                  </a:lnTo>
                  <a:lnTo>
                    <a:pt x="51284" y="40852"/>
                  </a:lnTo>
                  <a:lnTo>
                    <a:pt x="22532" y="71669"/>
                  </a:lnTo>
                  <a:lnTo>
                    <a:pt x="626" y="94016"/>
                  </a:lnTo>
                  <a:lnTo>
                    <a:pt x="0" y="96075"/>
                  </a:lnTo>
                  <a:lnTo>
                    <a:pt x="994" y="97448"/>
                  </a:lnTo>
                  <a:lnTo>
                    <a:pt x="3068" y="98363"/>
                  </a:lnTo>
                  <a:lnTo>
                    <a:pt x="29273" y="99953"/>
                  </a:lnTo>
                  <a:lnTo>
                    <a:pt x="57355" y="103517"/>
                  </a:lnTo>
                  <a:lnTo>
                    <a:pt x="89017" y="106426"/>
                  </a:lnTo>
                  <a:lnTo>
                    <a:pt x="96115" y="106544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5841"/>
            <p:cNvSpPr/>
            <p:nvPr>
              <p:custDataLst>
                <p:tags r:id="rId134"/>
              </p:custDataLst>
            </p:nvPr>
          </p:nvSpPr>
          <p:spPr>
            <a:xfrm>
              <a:off x="2308880" y="2923931"/>
              <a:ext cx="27921" cy="200270"/>
            </a:xfrm>
            <a:custGeom>
              <a:avLst/>
              <a:gdLst/>
              <a:ahLst/>
              <a:cxnLst/>
              <a:rect l="0" t="0" r="0" b="0"/>
              <a:pathLst>
                <a:path w="27921" h="200270">
                  <a:moveTo>
                    <a:pt x="21570" y="47869"/>
                  </a:moveTo>
                  <a:lnTo>
                    <a:pt x="21570" y="47869"/>
                  </a:lnTo>
                  <a:lnTo>
                    <a:pt x="14828" y="44498"/>
                  </a:lnTo>
                  <a:lnTo>
                    <a:pt x="12136" y="44211"/>
                  </a:lnTo>
                  <a:lnTo>
                    <a:pt x="7264" y="45773"/>
                  </a:lnTo>
                  <a:lnTo>
                    <a:pt x="2747" y="52582"/>
                  </a:lnTo>
                  <a:lnTo>
                    <a:pt x="555" y="57361"/>
                  </a:lnTo>
                  <a:lnTo>
                    <a:pt x="0" y="70197"/>
                  </a:lnTo>
                  <a:lnTo>
                    <a:pt x="1774" y="95172"/>
                  </a:lnTo>
                  <a:lnTo>
                    <a:pt x="2299" y="123033"/>
                  </a:lnTo>
                  <a:lnTo>
                    <a:pt x="2476" y="154360"/>
                  </a:lnTo>
                  <a:lnTo>
                    <a:pt x="2511" y="165017"/>
                  </a:lnTo>
                  <a:lnTo>
                    <a:pt x="2520" y="136031"/>
                  </a:lnTo>
                  <a:lnTo>
                    <a:pt x="2520" y="113157"/>
                  </a:lnTo>
                  <a:lnTo>
                    <a:pt x="2520" y="84177"/>
                  </a:lnTo>
                  <a:lnTo>
                    <a:pt x="4401" y="56245"/>
                  </a:lnTo>
                  <a:lnTo>
                    <a:pt x="5664" y="26127"/>
                  </a:lnTo>
                  <a:lnTo>
                    <a:pt x="3141" y="9629"/>
                  </a:lnTo>
                  <a:lnTo>
                    <a:pt x="3640" y="8970"/>
                  </a:lnTo>
                  <a:lnTo>
                    <a:pt x="6075" y="12001"/>
                  </a:lnTo>
                  <a:lnTo>
                    <a:pt x="9023" y="42064"/>
                  </a:lnTo>
                  <a:lnTo>
                    <a:pt x="11996" y="66691"/>
                  </a:lnTo>
                  <a:lnTo>
                    <a:pt x="15669" y="92218"/>
                  </a:lnTo>
                  <a:lnTo>
                    <a:pt x="18947" y="116263"/>
                  </a:lnTo>
                  <a:lnTo>
                    <a:pt x="20793" y="144255"/>
                  </a:lnTo>
                  <a:lnTo>
                    <a:pt x="21468" y="165045"/>
                  </a:lnTo>
                  <a:lnTo>
                    <a:pt x="21540" y="160748"/>
                  </a:lnTo>
                  <a:lnTo>
                    <a:pt x="16495" y="130034"/>
                  </a:lnTo>
                  <a:lnTo>
                    <a:pt x="12729" y="105318"/>
                  </a:lnTo>
                  <a:lnTo>
                    <a:pt x="10585" y="77871"/>
                  </a:lnTo>
                  <a:lnTo>
                    <a:pt x="9632" y="50620"/>
                  </a:lnTo>
                  <a:lnTo>
                    <a:pt x="9209" y="26749"/>
                  </a:lnTo>
                  <a:lnTo>
                    <a:pt x="8900" y="0"/>
                  </a:lnTo>
                  <a:lnTo>
                    <a:pt x="5508" y="8050"/>
                  </a:lnTo>
                  <a:lnTo>
                    <a:pt x="3848" y="27585"/>
                  </a:lnTo>
                  <a:lnTo>
                    <a:pt x="3110" y="54376"/>
                  </a:lnTo>
                  <a:lnTo>
                    <a:pt x="2782" y="82746"/>
                  </a:lnTo>
                  <a:lnTo>
                    <a:pt x="2636" y="113699"/>
                  </a:lnTo>
                  <a:lnTo>
                    <a:pt x="3277" y="143449"/>
                  </a:lnTo>
                  <a:lnTo>
                    <a:pt x="7605" y="174653"/>
                  </a:lnTo>
                  <a:lnTo>
                    <a:pt x="11365" y="187944"/>
                  </a:lnTo>
                  <a:lnTo>
                    <a:pt x="14061" y="192052"/>
                  </a:lnTo>
                  <a:lnTo>
                    <a:pt x="17270" y="194791"/>
                  </a:lnTo>
                  <a:lnTo>
                    <a:pt x="27920" y="20026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5842"/>
            <p:cNvSpPr/>
            <p:nvPr>
              <p:custDataLst>
                <p:tags r:id="rId135"/>
              </p:custDataLst>
            </p:nvPr>
          </p:nvSpPr>
          <p:spPr>
            <a:xfrm>
              <a:off x="3143250" y="2934302"/>
              <a:ext cx="24172" cy="227138"/>
            </a:xfrm>
            <a:custGeom>
              <a:avLst/>
              <a:gdLst/>
              <a:ahLst/>
              <a:cxnLst/>
              <a:rect l="0" t="0" r="0" b="0"/>
              <a:pathLst>
                <a:path w="24172" h="227138">
                  <a:moveTo>
                    <a:pt x="12700" y="18448"/>
                  </a:moveTo>
                  <a:lnTo>
                    <a:pt x="12700" y="18448"/>
                  </a:lnTo>
                  <a:lnTo>
                    <a:pt x="12700" y="40770"/>
                  </a:lnTo>
                  <a:lnTo>
                    <a:pt x="9329" y="72099"/>
                  </a:lnTo>
                  <a:lnTo>
                    <a:pt x="9556" y="94034"/>
                  </a:lnTo>
                  <a:lnTo>
                    <a:pt x="11768" y="122453"/>
                  </a:lnTo>
                  <a:lnTo>
                    <a:pt x="12646" y="149569"/>
                  </a:lnTo>
                  <a:lnTo>
                    <a:pt x="9324" y="123813"/>
                  </a:lnTo>
                  <a:lnTo>
                    <a:pt x="7672" y="103377"/>
                  </a:lnTo>
                  <a:lnTo>
                    <a:pt x="6232" y="78772"/>
                  </a:lnTo>
                  <a:lnTo>
                    <a:pt x="3240" y="49021"/>
                  </a:lnTo>
                  <a:lnTo>
                    <a:pt x="960" y="17394"/>
                  </a:lnTo>
                  <a:lnTo>
                    <a:pt x="190" y="0"/>
                  </a:lnTo>
                  <a:lnTo>
                    <a:pt x="84" y="2252"/>
                  </a:lnTo>
                  <a:lnTo>
                    <a:pt x="4381" y="31111"/>
                  </a:lnTo>
                  <a:lnTo>
                    <a:pt x="5475" y="53004"/>
                  </a:lnTo>
                  <a:lnTo>
                    <a:pt x="7843" y="76845"/>
                  </a:lnTo>
                  <a:lnTo>
                    <a:pt x="11247" y="100847"/>
                  </a:lnTo>
                  <a:lnTo>
                    <a:pt x="17130" y="131371"/>
                  </a:lnTo>
                  <a:lnTo>
                    <a:pt x="24171" y="152339"/>
                  </a:lnTo>
                  <a:lnTo>
                    <a:pt x="23876" y="152865"/>
                  </a:lnTo>
                  <a:lnTo>
                    <a:pt x="21665" y="149685"/>
                  </a:lnTo>
                  <a:lnTo>
                    <a:pt x="19395" y="119639"/>
                  </a:lnTo>
                  <a:lnTo>
                    <a:pt x="19203" y="97288"/>
                  </a:lnTo>
                  <a:lnTo>
                    <a:pt x="19118" y="70892"/>
                  </a:lnTo>
                  <a:lnTo>
                    <a:pt x="17199" y="48342"/>
                  </a:lnTo>
                  <a:lnTo>
                    <a:pt x="13293" y="18021"/>
                  </a:lnTo>
                  <a:lnTo>
                    <a:pt x="12963" y="14730"/>
                  </a:lnTo>
                  <a:lnTo>
                    <a:pt x="9407" y="26362"/>
                  </a:lnTo>
                  <a:lnTo>
                    <a:pt x="7256" y="54424"/>
                  </a:lnTo>
                  <a:lnTo>
                    <a:pt x="6753" y="79358"/>
                  </a:lnTo>
                  <a:lnTo>
                    <a:pt x="6529" y="106197"/>
                  </a:lnTo>
                  <a:lnTo>
                    <a:pt x="6429" y="132236"/>
                  </a:lnTo>
                  <a:lnTo>
                    <a:pt x="6374" y="160583"/>
                  </a:lnTo>
                  <a:lnTo>
                    <a:pt x="11819" y="186674"/>
                  </a:lnTo>
                  <a:lnTo>
                    <a:pt x="8162" y="173347"/>
                  </a:lnTo>
                  <a:lnTo>
                    <a:pt x="6887" y="150030"/>
                  </a:lnTo>
                  <a:lnTo>
                    <a:pt x="6589" y="126083"/>
                  </a:lnTo>
                  <a:lnTo>
                    <a:pt x="8337" y="98976"/>
                  </a:lnTo>
                  <a:lnTo>
                    <a:pt x="10761" y="73994"/>
                  </a:lnTo>
                  <a:lnTo>
                    <a:pt x="11420" y="53407"/>
                  </a:lnTo>
                  <a:lnTo>
                    <a:pt x="10436" y="50221"/>
                  </a:lnTo>
                  <a:lnTo>
                    <a:pt x="9074" y="48097"/>
                  </a:lnTo>
                  <a:lnTo>
                    <a:pt x="8871" y="48797"/>
                  </a:lnTo>
                  <a:lnTo>
                    <a:pt x="10546" y="62718"/>
                  </a:lnTo>
                  <a:lnTo>
                    <a:pt x="8686" y="84220"/>
                  </a:lnTo>
                  <a:lnTo>
                    <a:pt x="9270" y="108358"/>
                  </a:lnTo>
                  <a:lnTo>
                    <a:pt x="11175" y="133902"/>
                  </a:lnTo>
                  <a:lnTo>
                    <a:pt x="12022" y="161718"/>
                  </a:lnTo>
                  <a:lnTo>
                    <a:pt x="12499" y="191661"/>
                  </a:lnTo>
                  <a:lnTo>
                    <a:pt x="12688" y="218754"/>
                  </a:lnTo>
                  <a:lnTo>
                    <a:pt x="12695" y="217304"/>
                  </a:lnTo>
                  <a:lnTo>
                    <a:pt x="9041" y="199075"/>
                  </a:lnTo>
                  <a:lnTo>
                    <a:pt x="10597" y="171372"/>
                  </a:lnTo>
                  <a:lnTo>
                    <a:pt x="8708" y="146151"/>
                  </a:lnTo>
                  <a:lnTo>
                    <a:pt x="7398" y="116597"/>
                  </a:lnTo>
                  <a:lnTo>
                    <a:pt x="6110" y="85353"/>
                  </a:lnTo>
                  <a:lnTo>
                    <a:pt x="3186" y="55004"/>
                  </a:lnTo>
                  <a:lnTo>
                    <a:pt x="420" y="23750"/>
                  </a:lnTo>
                  <a:lnTo>
                    <a:pt x="280" y="21982"/>
                  </a:lnTo>
                  <a:lnTo>
                    <a:pt x="55" y="46611"/>
                  </a:lnTo>
                  <a:lnTo>
                    <a:pt x="25" y="73063"/>
                  </a:lnTo>
                  <a:lnTo>
                    <a:pt x="11" y="101753"/>
                  </a:lnTo>
                  <a:lnTo>
                    <a:pt x="5" y="130967"/>
                  </a:lnTo>
                  <a:lnTo>
                    <a:pt x="2" y="160414"/>
                  </a:lnTo>
                  <a:lnTo>
                    <a:pt x="1" y="186201"/>
                  </a:lnTo>
                  <a:lnTo>
                    <a:pt x="0" y="214908"/>
                  </a:lnTo>
                  <a:lnTo>
                    <a:pt x="0" y="227137"/>
                  </a:lnTo>
                  <a:lnTo>
                    <a:pt x="0" y="200133"/>
                  </a:lnTo>
                  <a:lnTo>
                    <a:pt x="0" y="177749"/>
                  </a:lnTo>
                  <a:lnTo>
                    <a:pt x="0" y="149926"/>
                  </a:lnTo>
                  <a:lnTo>
                    <a:pt x="0" y="133617"/>
                  </a:lnTo>
                  <a:lnTo>
                    <a:pt x="0" y="116394"/>
                  </a:lnTo>
                  <a:lnTo>
                    <a:pt x="0" y="99973"/>
                  </a:lnTo>
                  <a:lnTo>
                    <a:pt x="0" y="68557"/>
                  </a:lnTo>
                  <a:lnTo>
                    <a:pt x="0" y="45658"/>
                  </a:lnTo>
                  <a:lnTo>
                    <a:pt x="0" y="23823"/>
                  </a:lnTo>
                  <a:lnTo>
                    <a:pt x="3371" y="55548"/>
                  </a:lnTo>
                  <a:lnTo>
                    <a:pt x="5026" y="77976"/>
                  </a:lnTo>
                  <a:lnTo>
                    <a:pt x="5762" y="102760"/>
                  </a:lnTo>
                  <a:lnTo>
                    <a:pt x="6089" y="130238"/>
                  </a:lnTo>
                  <a:lnTo>
                    <a:pt x="6272" y="159991"/>
                  </a:lnTo>
                  <a:lnTo>
                    <a:pt x="12700" y="18989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9" name="SMARTInkShape-Group1221"/>
          <p:cNvGrpSpPr/>
          <p:nvPr/>
        </p:nvGrpSpPr>
        <p:grpSpPr>
          <a:xfrm>
            <a:off x="4991305" y="1847850"/>
            <a:ext cx="291231" cy="143774"/>
            <a:chOff x="4991305" y="1847850"/>
            <a:chExt cx="291231" cy="143774"/>
          </a:xfrm>
        </p:grpSpPr>
        <p:sp>
          <p:nvSpPr>
            <p:cNvPr id="47" name="SMARTInkShape-5843"/>
            <p:cNvSpPr/>
            <p:nvPr>
              <p:custDataLst>
                <p:tags r:id="rId122"/>
              </p:custDataLst>
            </p:nvPr>
          </p:nvSpPr>
          <p:spPr>
            <a:xfrm>
              <a:off x="4991305" y="1873250"/>
              <a:ext cx="110777" cy="118374"/>
            </a:xfrm>
            <a:custGeom>
              <a:avLst/>
              <a:gdLst/>
              <a:ahLst/>
              <a:cxnLst/>
              <a:rect l="0" t="0" r="0" b="0"/>
              <a:pathLst>
                <a:path w="110777" h="118374">
                  <a:moveTo>
                    <a:pt x="101395" y="0"/>
                  </a:moveTo>
                  <a:lnTo>
                    <a:pt x="101395" y="0"/>
                  </a:lnTo>
                  <a:lnTo>
                    <a:pt x="98024" y="0"/>
                  </a:lnTo>
                  <a:lnTo>
                    <a:pt x="85814" y="6742"/>
                  </a:lnTo>
                  <a:lnTo>
                    <a:pt x="62020" y="31801"/>
                  </a:lnTo>
                  <a:lnTo>
                    <a:pt x="30875" y="62047"/>
                  </a:lnTo>
                  <a:lnTo>
                    <a:pt x="7659" y="85242"/>
                  </a:lnTo>
                  <a:lnTo>
                    <a:pt x="1348" y="96931"/>
                  </a:lnTo>
                  <a:lnTo>
                    <a:pt x="831" y="97077"/>
                  </a:lnTo>
                  <a:lnTo>
                    <a:pt x="486" y="96468"/>
                  </a:lnTo>
                  <a:lnTo>
                    <a:pt x="0" y="92240"/>
                  </a:lnTo>
                  <a:lnTo>
                    <a:pt x="20544" y="61710"/>
                  </a:lnTo>
                  <a:lnTo>
                    <a:pt x="44581" y="32651"/>
                  </a:lnTo>
                  <a:lnTo>
                    <a:pt x="69131" y="8908"/>
                  </a:lnTo>
                  <a:lnTo>
                    <a:pt x="80312" y="2639"/>
                  </a:lnTo>
                  <a:lnTo>
                    <a:pt x="83106" y="1760"/>
                  </a:lnTo>
                  <a:lnTo>
                    <a:pt x="89974" y="2664"/>
                  </a:lnTo>
                  <a:lnTo>
                    <a:pt x="93781" y="3892"/>
                  </a:lnTo>
                  <a:lnTo>
                    <a:pt x="96319" y="6828"/>
                  </a:lnTo>
                  <a:lnTo>
                    <a:pt x="99139" y="15735"/>
                  </a:lnTo>
                  <a:lnTo>
                    <a:pt x="102980" y="44850"/>
                  </a:lnTo>
                  <a:lnTo>
                    <a:pt x="110776" y="76253"/>
                  </a:lnTo>
                  <a:lnTo>
                    <a:pt x="109562" y="88923"/>
                  </a:lnTo>
                  <a:lnTo>
                    <a:pt x="104790" y="97848"/>
                  </a:lnTo>
                  <a:lnTo>
                    <a:pt x="90228" y="112696"/>
                  </a:lnTo>
                  <a:lnTo>
                    <a:pt x="78323" y="117115"/>
                  </a:lnTo>
                  <a:lnTo>
                    <a:pt x="64329" y="118373"/>
                  </a:lnTo>
                  <a:lnTo>
                    <a:pt x="51055" y="116581"/>
                  </a:lnTo>
                  <a:lnTo>
                    <a:pt x="31681" y="108234"/>
                  </a:lnTo>
                  <a:lnTo>
                    <a:pt x="6145" y="889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5844"/>
            <p:cNvSpPr/>
            <p:nvPr>
              <p:custDataLst>
                <p:tags r:id="rId123"/>
              </p:custDataLst>
            </p:nvPr>
          </p:nvSpPr>
          <p:spPr>
            <a:xfrm>
              <a:off x="5153973" y="1847850"/>
              <a:ext cx="128563" cy="119912"/>
            </a:xfrm>
            <a:custGeom>
              <a:avLst/>
              <a:gdLst/>
              <a:ahLst/>
              <a:cxnLst/>
              <a:rect l="0" t="0" r="0" b="0"/>
              <a:pathLst>
                <a:path w="128563" h="119912">
                  <a:moveTo>
                    <a:pt x="14927" y="25400"/>
                  </a:moveTo>
                  <a:lnTo>
                    <a:pt x="14927" y="25400"/>
                  </a:lnTo>
                  <a:lnTo>
                    <a:pt x="11556" y="28771"/>
                  </a:lnTo>
                  <a:lnTo>
                    <a:pt x="0" y="58003"/>
                  </a:lnTo>
                  <a:lnTo>
                    <a:pt x="469" y="79824"/>
                  </a:lnTo>
                  <a:lnTo>
                    <a:pt x="5077" y="94050"/>
                  </a:lnTo>
                  <a:lnTo>
                    <a:pt x="10785" y="100126"/>
                  </a:lnTo>
                  <a:lnTo>
                    <a:pt x="14282" y="102734"/>
                  </a:lnTo>
                  <a:lnTo>
                    <a:pt x="17319" y="103767"/>
                  </a:lnTo>
                  <a:lnTo>
                    <a:pt x="20050" y="103750"/>
                  </a:lnTo>
                  <a:lnTo>
                    <a:pt x="22575" y="103033"/>
                  </a:lnTo>
                  <a:lnTo>
                    <a:pt x="24259" y="101850"/>
                  </a:lnTo>
                  <a:lnTo>
                    <a:pt x="25382" y="100356"/>
                  </a:lnTo>
                  <a:lnTo>
                    <a:pt x="33107" y="85783"/>
                  </a:lnTo>
                  <a:lnTo>
                    <a:pt x="47982" y="68856"/>
                  </a:lnTo>
                  <a:lnTo>
                    <a:pt x="50369" y="67776"/>
                  </a:lnTo>
                  <a:lnTo>
                    <a:pt x="52666" y="67762"/>
                  </a:lnTo>
                  <a:lnTo>
                    <a:pt x="54903" y="68458"/>
                  </a:lnTo>
                  <a:lnTo>
                    <a:pt x="56394" y="70333"/>
                  </a:lnTo>
                  <a:lnTo>
                    <a:pt x="59904" y="79714"/>
                  </a:lnTo>
                  <a:lnTo>
                    <a:pt x="85055" y="108032"/>
                  </a:lnTo>
                  <a:lnTo>
                    <a:pt x="93367" y="115042"/>
                  </a:lnTo>
                  <a:lnTo>
                    <a:pt x="105275" y="118988"/>
                  </a:lnTo>
                  <a:lnTo>
                    <a:pt x="111056" y="119911"/>
                  </a:lnTo>
                  <a:lnTo>
                    <a:pt x="117858" y="116559"/>
                  </a:lnTo>
                  <a:lnTo>
                    <a:pt x="121648" y="113689"/>
                  </a:lnTo>
                  <a:lnTo>
                    <a:pt x="125858" y="104856"/>
                  </a:lnTo>
                  <a:lnTo>
                    <a:pt x="128562" y="78568"/>
                  </a:lnTo>
                  <a:lnTo>
                    <a:pt x="125659" y="51109"/>
                  </a:lnTo>
                  <a:lnTo>
                    <a:pt x="116960" y="20631"/>
                  </a:lnTo>
                  <a:lnTo>
                    <a:pt x="109428" y="9169"/>
                  </a:lnTo>
                  <a:lnTo>
                    <a:pt x="97477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2" name="SMARTInkShape-Group1222"/>
          <p:cNvGrpSpPr/>
          <p:nvPr/>
        </p:nvGrpSpPr>
        <p:grpSpPr>
          <a:xfrm>
            <a:off x="4953000" y="2038350"/>
            <a:ext cx="361951" cy="215497"/>
            <a:chOff x="4953000" y="2038350"/>
            <a:chExt cx="361951" cy="215497"/>
          </a:xfrm>
        </p:grpSpPr>
        <p:sp>
          <p:nvSpPr>
            <p:cNvPr id="50" name="SMARTInkShape-5845"/>
            <p:cNvSpPr/>
            <p:nvPr>
              <p:custDataLst>
                <p:tags r:id="rId120"/>
              </p:custDataLst>
            </p:nvPr>
          </p:nvSpPr>
          <p:spPr>
            <a:xfrm>
              <a:off x="4953000" y="2038350"/>
              <a:ext cx="361951" cy="25401"/>
            </a:xfrm>
            <a:custGeom>
              <a:avLst/>
              <a:gdLst/>
              <a:ahLst/>
              <a:cxnLst/>
              <a:rect l="0" t="0" r="0" b="0"/>
              <a:pathLst>
                <a:path w="361951" h="25401">
                  <a:moveTo>
                    <a:pt x="0" y="25400"/>
                  </a:moveTo>
                  <a:lnTo>
                    <a:pt x="0" y="25400"/>
                  </a:lnTo>
                  <a:lnTo>
                    <a:pt x="0" y="19933"/>
                  </a:lnTo>
                  <a:lnTo>
                    <a:pt x="26515" y="19128"/>
                  </a:lnTo>
                  <a:lnTo>
                    <a:pt x="58265" y="15702"/>
                  </a:lnTo>
                  <a:lnTo>
                    <a:pt x="84926" y="14034"/>
                  </a:lnTo>
                  <a:lnTo>
                    <a:pt x="113945" y="13293"/>
                  </a:lnTo>
                  <a:lnTo>
                    <a:pt x="145657" y="12964"/>
                  </a:lnTo>
                  <a:lnTo>
                    <a:pt x="162721" y="12876"/>
                  </a:lnTo>
                  <a:lnTo>
                    <a:pt x="180448" y="12817"/>
                  </a:lnTo>
                  <a:lnTo>
                    <a:pt x="198615" y="12778"/>
                  </a:lnTo>
                  <a:lnTo>
                    <a:pt x="215666" y="12047"/>
                  </a:lnTo>
                  <a:lnTo>
                    <a:pt x="231971" y="10853"/>
                  </a:lnTo>
                  <a:lnTo>
                    <a:pt x="261848" y="8351"/>
                  </a:lnTo>
                  <a:lnTo>
                    <a:pt x="286886" y="7239"/>
                  </a:lnTo>
                  <a:lnTo>
                    <a:pt x="317445" y="3242"/>
                  </a:lnTo>
                  <a:lnTo>
                    <a:pt x="346573" y="640"/>
                  </a:lnTo>
                  <a:lnTo>
                    <a:pt x="3619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5846"/>
            <p:cNvSpPr/>
            <p:nvPr>
              <p:custDataLst>
                <p:tags r:id="rId121"/>
              </p:custDataLst>
            </p:nvPr>
          </p:nvSpPr>
          <p:spPr>
            <a:xfrm>
              <a:off x="5055040" y="2165350"/>
              <a:ext cx="150208" cy="88497"/>
            </a:xfrm>
            <a:custGeom>
              <a:avLst/>
              <a:gdLst/>
              <a:ahLst/>
              <a:cxnLst/>
              <a:rect l="0" t="0" r="0" b="0"/>
              <a:pathLst>
                <a:path w="150208" h="88497">
                  <a:moveTo>
                    <a:pt x="24960" y="12700"/>
                  </a:moveTo>
                  <a:lnTo>
                    <a:pt x="24960" y="12700"/>
                  </a:lnTo>
                  <a:lnTo>
                    <a:pt x="9765" y="29306"/>
                  </a:lnTo>
                  <a:lnTo>
                    <a:pt x="2897" y="45607"/>
                  </a:lnTo>
                  <a:lnTo>
                    <a:pt x="0" y="69610"/>
                  </a:lnTo>
                  <a:lnTo>
                    <a:pt x="1264" y="71807"/>
                  </a:lnTo>
                  <a:lnTo>
                    <a:pt x="3519" y="73271"/>
                  </a:lnTo>
                  <a:lnTo>
                    <a:pt x="6432" y="74247"/>
                  </a:lnTo>
                  <a:lnTo>
                    <a:pt x="20646" y="72250"/>
                  </a:lnTo>
                  <a:lnTo>
                    <a:pt x="30334" y="65272"/>
                  </a:lnTo>
                  <a:lnTo>
                    <a:pt x="61467" y="35478"/>
                  </a:lnTo>
                  <a:lnTo>
                    <a:pt x="65409" y="33407"/>
                  </a:lnTo>
                  <a:lnTo>
                    <a:pt x="66743" y="34971"/>
                  </a:lnTo>
                  <a:lnTo>
                    <a:pt x="70031" y="46580"/>
                  </a:lnTo>
                  <a:lnTo>
                    <a:pt x="86983" y="67735"/>
                  </a:lnTo>
                  <a:lnTo>
                    <a:pt x="99233" y="77063"/>
                  </a:lnTo>
                  <a:lnTo>
                    <a:pt x="123380" y="86853"/>
                  </a:lnTo>
                  <a:lnTo>
                    <a:pt x="137769" y="88496"/>
                  </a:lnTo>
                  <a:lnTo>
                    <a:pt x="141089" y="87219"/>
                  </a:lnTo>
                  <a:lnTo>
                    <a:pt x="146658" y="82038"/>
                  </a:lnTo>
                  <a:lnTo>
                    <a:pt x="149604" y="73150"/>
                  </a:lnTo>
                  <a:lnTo>
                    <a:pt x="150207" y="61439"/>
                  </a:lnTo>
                  <a:lnTo>
                    <a:pt x="144846" y="32806"/>
                  </a:lnTo>
                  <a:lnTo>
                    <a:pt x="136992" y="9930"/>
                  </a:lnTo>
                  <a:lnTo>
                    <a:pt x="132843" y="4413"/>
                  </a:lnTo>
                  <a:lnTo>
                    <a:pt x="12656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5" name="SMARTInkShape-Group1223"/>
          <p:cNvGrpSpPr/>
          <p:nvPr/>
        </p:nvGrpSpPr>
        <p:grpSpPr>
          <a:xfrm>
            <a:off x="5530850" y="1924933"/>
            <a:ext cx="184151" cy="278518"/>
            <a:chOff x="5530850" y="1924933"/>
            <a:chExt cx="184151" cy="278518"/>
          </a:xfrm>
        </p:grpSpPr>
        <p:sp>
          <p:nvSpPr>
            <p:cNvPr id="53" name="SMARTInkShape-5847"/>
            <p:cNvSpPr/>
            <p:nvPr>
              <p:custDataLst>
                <p:tags r:id="rId118"/>
              </p:custDataLst>
            </p:nvPr>
          </p:nvSpPr>
          <p:spPr>
            <a:xfrm>
              <a:off x="5566013" y="1924933"/>
              <a:ext cx="148988" cy="155676"/>
            </a:xfrm>
            <a:custGeom>
              <a:avLst/>
              <a:gdLst/>
              <a:ahLst/>
              <a:cxnLst/>
              <a:rect l="0" t="0" r="0" b="0"/>
              <a:pathLst>
                <a:path w="148988" h="155676">
                  <a:moveTo>
                    <a:pt x="136287" y="5467"/>
                  </a:moveTo>
                  <a:lnTo>
                    <a:pt x="136287" y="5467"/>
                  </a:lnTo>
                  <a:lnTo>
                    <a:pt x="132916" y="2096"/>
                  </a:lnTo>
                  <a:lnTo>
                    <a:pt x="129380" y="441"/>
                  </a:lnTo>
                  <a:lnTo>
                    <a:pt x="127449" y="0"/>
                  </a:lnTo>
                  <a:lnTo>
                    <a:pt x="114618" y="9491"/>
                  </a:lnTo>
                  <a:lnTo>
                    <a:pt x="97411" y="39193"/>
                  </a:lnTo>
                  <a:lnTo>
                    <a:pt x="83261" y="65377"/>
                  </a:lnTo>
                  <a:lnTo>
                    <a:pt x="68976" y="91360"/>
                  </a:lnTo>
                  <a:lnTo>
                    <a:pt x="52294" y="121149"/>
                  </a:lnTo>
                  <a:lnTo>
                    <a:pt x="28539" y="150471"/>
                  </a:lnTo>
                  <a:lnTo>
                    <a:pt x="21136" y="154580"/>
                  </a:lnTo>
                  <a:lnTo>
                    <a:pt x="17187" y="155675"/>
                  </a:lnTo>
                  <a:lnTo>
                    <a:pt x="13848" y="154289"/>
                  </a:lnTo>
                  <a:lnTo>
                    <a:pt x="8257" y="147105"/>
                  </a:lnTo>
                  <a:lnTo>
                    <a:pt x="3282" y="118765"/>
                  </a:lnTo>
                  <a:lnTo>
                    <a:pt x="33" y="97449"/>
                  </a:lnTo>
                  <a:lnTo>
                    <a:pt x="0" y="75746"/>
                  </a:lnTo>
                  <a:lnTo>
                    <a:pt x="2357" y="46552"/>
                  </a:lnTo>
                  <a:lnTo>
                    <a:pt x="3962" y="42735"/>
                  </a:lnTo>
                  <a:lnTo>
                    <a:pt x="9507" y="36612"/>
                  </a:lnTo>
                  <a:lnTo>
                    <a:pt x="13667" y="35403"/>
                  </a:lnTo>
                  <a:lnTo>
                    <a:pt x="23933" y="35940"/>
                  </a:lnTo>
                  <a:lnTo>
                    <a:pt x="35553" y="42294"/>
                  </a:lnTo>
                  <a:lnTo>
                    <a:pt x="60258" y="66991"/>
                  </a:lnTo>
                  <a:lnTo>
                    <a:pt x="84110" y="98341"/>
                  </a:lnTo>
                  <a:lnTo>
                    <a:pt x="102936" y="128783"/>
                  </a:lnTo>
                  <a:lnTo>
                    <a:pt x="115273" y="139215"/>
                  </a:lnTo>
                  <a:lnTo>
                    <a:pt x="119455" y="140493"/>
                  </a:lnTo>
                  <a:lnTo>
                    <a:pt x="127865" y="140032"/>
                  </a:lnTo>
                  <a:lnTo>
                    <a:pt x="140533" y="135806"/>
                  </a:lnTo>
                  <a:lnTo>
                    <a:pt x="143351" y="133282"/>
                  </a:lnTo>
                  <a:lnTo>
                    <a:pt x="148987" y="11976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5848"/>
            <p:cNvSpPr/>
            <p:nvPr>
              <p:custDataLst>
                <p:tags r:id="rId119"/>
              </p:custDataLst>
            </p:nvPr>
          </p:nvSpPr>
          <p:spPr>
            <a:xfrm>
              <a:off x="5530850" y="2108200"/>
              <a:ext cx="168442" cy="95251"/>
            </a:xfrm>
            <a:custGeom>
              <a:avLst/>
              <a:gdLst/>
              <a:ahLst/>
              <a:cxnLst/>
              <a:rect l="0" t="0" r="0" b="0"/>
              <a:pathLst>
                <a:path w="168442" h="95251">
                  <a:moveTo>
                    <a:pt x="0" y="95250"/>
                  </a:moveTo>
                  <a:lnTo>
                    <a:pt x="0" y="95250"/>
                  </a:lnTo>
                  <a:lnTo>
                    <a:pt x="6481" y="79336"/>
                  </a:lnTo>
                  <a:lnTo>
                    <a:pt x="26680" y="51628"/>
                  </a:lnTo>
                  <a:lnTo>
                    <a:pt x="38669" y="39879"/>
                  </a:lnTo>
                  <a:lnTo>
                    <a:pt x="51053" y="32306"/>
                  </a:lnTo>
                  <a:lnTo>
                    <a:pt x="69925" y="27446"/>
                  </a:lnTo>
                  <a:lnTo>
                    <a:pt x="80702" y="30072"/>
                  </a:lnTo>
                  <a:lnTo>
                    <a:pt x="107837" y="42818"/>
                  </a:lnTo>
                  <a:lnTo>
                    <a:pt x="138379" y="65346"/>
                  </a:lnTo>
                  <a:lnTo>
                    <a:pt x="142347" y="66142"/>
                  </a:lnTo>
                  <a:lnTo>
                    <a:pt x="150519" y="65144"/>
                  </a:lnTo>
                  <a:lnTo>
                    <a:pt x="156973" y="60468"/>
                  </a:lnTo>
                  <a:lnTo>
                    <a:pt x="159682" y="57245"/>
                  </a:lnTo>
                  <a:lnTo>
                    <a:pt x="162692" y="49902"/>
                  </a:lnTo>
                  <a:lnTo>
                    <a:pt x="168441" y="24445"/>
                  </a:lnTo>
                  <a:lnTo>
                    <a:pt x="1651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0" name="SMARTInkShape-Group1224"/>
          <p:cNvGrpSpPr/>
          <p:nvPr/>
        </p:nvGrpSpPr>
        <p:grpSpPr>
          <a:xfrm>
            <a:off x="5988050" y="1730547"/>
            <a:ext cx="214438" cy="611951"/>
            <a:chOff x="5988050" y="1730547"/>
            <a:chExt cx="214438" cy="611951"/>
          </a:xfrm>
        </p:grpSpPr>
        <p:sp>
          <p:nvSpPr>
            <p:cNvPr id="56" name="SMARTInkShape-5849"/>
            <p:cNvSpPr/>
            <p:nvPr>
              <p:custDataLst>
                <p:tags r:id="rId114"/>
              </p:custDataLst>
            </p:nvPr>
          </p:nvSpPr>
          <p:spPr>
            <a:xfrm>
              <a:off x="6019800" y="1730547"/>
              <a:ext cx="118371" cy="212554"/>
            </a:xfrm>
            <a:custGeom>
              <a:avLst/>
              <a:gdLst/>
              <a:ahLst/>
              <a:cxnLst/>
              <a:rect l="0" t="0" r="0" b="0"/>
              <a:pathLst>
                <a:path w="118371" h="212554">
                  <a:moveTo>
                    <a:pt x="0" y="149053"/>
                  </a:moveTo>
                  <a:lnTo>
                    <a:pt x="0" y="149053"/>
                  </a:lnTo>
                  <a:lnTo>
                    <a:pt x="26681" y="120491"/>
                  </a:lnTo>
                  <a:lnTo>
                    <a:pt x="46710" y="95435"/>
                  </a:lnTo>
                  <a:lnTo>
                    <a:pt x="68638" y="65668"/>
                  </a:lnTo>
                  <a:lnTo>
                    <a:pt x="90422" y="36387"/>
                  </a:lnTo>
                  <a:lnTo>
                    <a:pt x="112955" y="7951"/>
                  </a:lnTo>
                  <a:lnTo>
                    <a:pt x="118370" y="0"/>
                  </a:lnTo>
                  <a:lnTo>
                    <a:pt x="117756" y="5667"/>
                  </a:lnTo>
                  <a:lnTo>
                    <a:pt x="111561" y="30368"/>
                  </a:lnTo>
                  <a:lnTo>
                    <a:pt x="104616" y="56088"/>
                  </a:lnTo>
                  <a:lnTo>
                    <a:pt x="96825" y="86333"/>
                  </a:lnTo>
                  <a:lnTo>
                    <a:pt x="94304" y="112946"/>
                  </a:lnTo>
                  <a:lnTo>
                    <a:pt x="94830" y="136533"/>
                  </a:lnTo>
                  <a:lnTo>
                    <a:pt x="95126" y="168235"/>
                  </a:lnTo>
                  <a:lnTo>
                    <a:pt x="95225" y="196743"/>
                  </a:lnTo>
                  <a:lnTo>
                    <a:pt x="95250" y="21255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5850"/>
            <p:cNvSpPr/>
            <p:nvPr>
              <p:custDataLst>
                <p:tags r:id="rId115"/>
              </p:custDataLst>
            </p:nvPr>
          </p:nvSpPr>
          <p:spPr>
            <a:xfrm>
              <a:off x="5988050" y="1968500"/>
              <a:ext cx="209551" cy="12701"/>
            </a:xfrm>
            <a:custGeom>
              <a:avLst/>
              <a:gdLst/>
              <a:ahLst/>
              <a:cxnLst/>
              <a:rect l="0" t="0" r="0" b="0"/>
              <a:pathLst>
                <a:path w="209551" h="12701">
                  <a:moveTo>
                    <a:pt x="0" y="12700"/>
                  </a:moveTo>
                  <a:lnTo>
                    <a:pt x="0" y="12700"/>
                  </a:lnTo>
                  <a:lnTo>
                    <a:pt x="23101" y="11994"/>
                  </a:lnTo>
                  <a:lnTo>
                    <a:pt x="48837" y="9329"/>
                  </a:lnTo>
                  <a:lnTo>
                    <a:pt x="77209" y="5793"/>
                  </a:lnTo>
                  <a:lnTo>
                    <a:pt x="106282" y="2574"/>
                  </a:lnTo>
                  <a:lnTo>
                    <a:pt x="135666" y="1144"/>
                  </a:lnTo>
                  <a:lnTo>
                    <a:pt x="161425" y="508"/>
                  </a:lnTo>
                  <a:lnTo>
                    <a:pt x="188235" y="151"/>
                  </a:lnTo>
                  <a:lnTo>
                    <a:pt x="2095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SMARTInkShape-5851"/>
            <p:cNvSpPr/>
            <p:nvPr>
              <p:custDataLst>
                <p:tags r:id="rId116"/>
              </p:custDataLst>
            </p:nvPr>
          </p:nvSpPr>
          <p:spPr>
            <a:xfrm>
              <a:off x="6020622" y="2106496"/>
              <a:ext cx="149507" cy="193112"/>
            </a:xfrm>
            <a:custGeom>
              <a:avLst/>
              <a:gdLst/>
              <a:ahLst/>
              <a:cxnLst/>
              <a:rect l="0" t="0" r="0" b="0"/>
              <a:pathLst>
                <a:path w="149507" h="193112">
                  <a:moveTo>
                    <a:pt x="107128" y="27104"/>
                  </a:moveTo>
                  <a:lnTo>
                    <a:pt x="107128" y="27104"/>
                  </a:lnTo>
                  <a:lnTo>
                    <a:pt x="103757" y="16991"/>
                  </a:lnTo>
                  <a:lnTo>
                    <a:pt x="96457" y="10144"/>
                  </a:lnTo>
                  <a:lnTo>
                    <a:pt x="77896" y="0"/>
                  </a:lnTo>
                  <a:lnTo>
                    <a:pt x="65443" y="1182"/>
                  </a:lnTo>
                  <a:lnTo>
                    <a:pt x="58171" y="3472"/>
                  </a:lnTo>
                  <a:lnTo>
                    <a:pt x="44447" y="15425"/>
                  </a:lnTo>
                  <a:lnTo>
                    <a:pt x="22939" y="45751"/>
                  </a:lnTo>
                  <a:lnTo>
                    <a:pt x="9033" y="72786"/>
                  </a:lnTo>
                  <a:lnTo>
                    <a:pt x="500" y="103616"/>
                  </a:lnTo>
                  <a:lnTo>
                    <a:pt x="0" y="132370"/>
                  </a:lnTo>
                  <a:lnTo>
                    <a:pt x="5188" y="157145"/>
                  </a:lnTo>
                  <a:lnTo>
                    <a:pt x="14549" y="175211"/>
                  </a:lnTo>
                  <a:lnTo>
                    <a:pt x="29528" y="186533"/>
                  </a:lnTo>
                  <a:lnTo>
                    <a:pt x="38461" y="190540"/>
                  </a:lnTo>
                  <a:lnTo>
                    <a:pt x="59676" y="193111"/>
                  </a:lnTo>
                  <a:lnTo>
                    <a:pt x="71260" y="192808"/>
                  </a:lnTo>
                  <a:lnTo>
                    <a:pt x="93539" y="184947"/>
                  </a:lnTo>
                  <a:lnTo>
                    <a:pt x="113788" y="170634"/>
                  </a:lnTo>
                  <a:lnTo>
                    <a:pt x="129843" y="150162"/>
                  </a:lnTo>
                  <a:lnTo>
                    <a:pt x="142154" y="123189"/>
                  </a:lnTo>
                  <a:lnTo>
                    <a:pt x="149506" y="93092"/>
                  </a:lnTo>
                  <a:lnTo>
                    <a:pt x="148070" y="63252"/>
                  </a:lnTo>
                  <a:lnTo>
                    <a:pt x="138966" y="35409"/>
                  </a:lnTo>
                  <a:lnTo>
                    <a:pt x="132586" y="22057"/>
                  </a:lnTo>
                  <a:lnTo>
                    <a:pt x="125511" y="13156"/>
                  </a:lnTo>
                  <a:lnTo>
                    <a:pt x="110124" y="3266"/>
                  </a:lnTo>
                  <a:lnTo>
                    <a:pt x="102776" y="2745"/>
                  </a:lnTo>
                  <a:lnTo>
                    <a:pt x="88966" y="7811"/>
                  </a:lnTo>
                  <a:lnTo>
                    <a:pt x="79535" y="19000"/>
                  </a:lnTo>
                  <a:lnTo>
                    <a:pt x="69028" y="39804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SMARTInkShape-5852"/>
            <p:cNvSpPr/>
            <p:nvPr>
              <p:custDataLst>
                <p:tags r:id="rId117"/>
              </p:custDataLst>
            </p:nvPr>
          </p:nvSpPr>
          <p:spPr>
            <a:xfrm>
              <a:off x="6127750" y="2209800"/>
              <a:ext cx="74738" cy="132698"/>
            </a:xfrm>
            <a:custGeom>
              <a:avLst/>
              <a:gdLst/>
              <a:ahLst/>
              <a:cxnLst/>
              <a:rect l="0" t="0" r="0" b="0"/>
              <a:pathLst>
                <a:path w="74738" h="132698">
                  <a:moveTo>
                    <a:pt x="0" y="0"/>
                  </a:moveTo>
                  <a:lnTo>
                    <a:pt x="0" y="0"/>
                  </a:lnTo>
                  <a:lnTo>
                    <a:pt x="0" y="10113"/>
                  </a:lnTo>
                  <a:lnTo>
                    <a:pt x="10139" y="38268"/>
                  </a:lnTo>
                  <a:lnTo>
                    <a:pt x="22368" y="66921"/>
                  </a:lnTo>
                  <a:lnTo>
                    <a:pt x="39083" y="96342"/>
                  </a:lnTo>
                  <a:lnTo>
                    <a:pt x="63237" y="125916"/>
                  </a:lnTo>
                  <a:lnTo>
                    <a:pt x="68792" y="130046"/>
                  </a:lnTo>
                  <a:lnTo>
                    <a:pt x="74737" y="132697"/>
                  </a:lnTo>
                  <a:lnTo>
                    <a:pt x="73668" y="129297"/>
                  </a:lnTo>
                  <a:lnTo>
                    <a:pt x="69850" y="1206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4" name="SMARTInkShape-Group1225"/>
          <p:cNvGrpSpPr/>
          <p:nvPr/>
        </p:nvGrpSpPr>
        <p:grpSpPr>
          <a:xfrm>
            <a:off x="6673850" y="1689100"/>
            <a:ext cx="196277" cy="258110"/>
            <a:chOff x="6673850" y="1689100"/>
            <a:chExt cx="196277" cy="258110"/>
          </a:xfrm>
        </p:grpSpPr>
        <p:sp>
          <p:nvSpPr>
            <p:cNvPr id="61" name="SMARTInkShape-5853"/>
            <p:cNvSpPr/>
            <p:nvPr>
              <p:custDataLst>
                <p:tags r:id="rId111"/>
              </p:custDataLst>
            </p:nvPr>
          </p:nvSpPr>
          <p:spPr>
            <a:xfrm>
              <a:off x="6673850" y="1790700"/>
              <a:ext cx="69428" cy="156510"/>
            </a:xfrm>
            <a:custGeom>
              <a:avLst/>
              <a:gdLst/>
              <a:ahLst/>
              <a:cxnLst/>
              <a:rect l="0" t="0" r="0" b="0"/>
              <a:pathLst>
                <a:path w="69428" h="156510">
                  <a:moveTo>
                    <a:pt x="50800" y="0"/>
                  </a:moveTo>
                  <a:lnTo>
                    <a:pt x="50800" y="0"/>
                  </a:lnTo>
                  <a:lnTo>
                    <a:pt x="45332" y="0"/>
                  </a:lnTo>
                  <a:lnTo>
                    <a:pt x="46448" y="31393"/>
                  </a:lnTo>
                  <a:lnTo>
                    <a:pt x="48865" y="53463"/>
                  </a:lnTo>
                  <a:lnTo>
                    <a:pt x="49940" y="77384"/>
                  </a:lnTo>
                  <a:lnTo>
                    <a:pt x="54181" y="100245"/>
                  </a:lnTo>
                  <a:lnTo>
                    <a:pt x="62620" y="129185"/>
                  </a:lnTo>
                  <a:lnTo>
                    <a:pt x="69427" y="156509"/>
                  </a:lnTo>
                  <a:lnTo>
                    <a:pt x="64017" y="155872"/>
                  </a:lnTo>
                  <a:lnTo>
                    <a:pt x="55263" y="152532"/>
                  </a:lnTo>
                  <a:lnTo>
                    <a:pt x="41696" y="141307"/>
                  </a:lnTo>
                  <a:lnTo>
                    <a:pt x="20387" y="112945"/>
                  </a:lnTo>
                  <a:lnTo>
                    <a:pt x="8627" y="88498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5854"/>
            <p:cNvSpPr/>
            <p:nvPr>
              <p:custDataLst>
                <p:tags r:id="rId112"/>
              </p:custDataLst>
            </p:nvPr>
          </p:nvSpPr>
          <p:spPr>
            <a:xfrm>
              <a:off x="6711950" y="1689100"/>
              <a:ext cx="6351" cy="25401"/>
            </a:xfrm>
            <a:custGeom>
              <a:avLst/>
              <a:gdLst/>
              <a:ahLst/>
              <a:cxnLst/>
              <a:rect l="0" t="0" r="0" b="0"/>
              <a:pathLst>
                <a:path w="6351" h="25401">
                  <a:moveTo>
                    <a:pt x="0" y="25400"/>
                  </a:moveTo>
                  <a:lnTo>
                    <a:pt x="0" y="25400"/>
                  </a:lnTo>
                  <a:lnTo>
                    <a:pt x="0" y="7723"/>
                  </a:lnTo>
                  <a:lnTo>
                    <a:pt x="705" y="5149"/>
                  </a:lnTo>
                  <a:lnTo>
                    <a:pt x="1881" y="3432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5855"/>
            <p:cNvSpPr/>
            <p:nvPr>
              <p:custDataLst>
                <p:tags r:id="rId113"/>
              </p:custDataLst>
            </p:nvPr>
          </p:nvSpPr>
          <p:spPr>
            <a:xfrm>
              <a:off x="6786299" y="1746250"/>
              <a:ext cx="83828" cy="90383"/>
            </a:xfrm>
            <a:custGeom>
              <a:avLst/>
              <a:gdLst/>
              <a:ahLst/>
              <a:cxnLst/>
              <a:rect l="0" t="0" r="0" b="0"/>
              <a:pathLst>
                <a:path w="83828" h="90383">
                  <a:moveTo>
                    <a:pt x="27251" y="6350"/>
                  </a:moveTo>
                  <a:lnTo>
                    <a:pt x="27251" y="6350"/>
                  </a:lnTo>
                  <a:lnTo>
                    <a:pt x="7692" y="27320"/>
                  </a:lnTo>
                  <a:lnTo>
                    <a:pt x="1389" y="38953"/>
                  </a:lnTo>
                  <a:lnTo>
                    <a:pt x="0" y="51179"/>
                  </a:lnTo>
                  <a:lnTo>
                    <a:pt x="616" y="57403"/>
                  </a:lnTo>
                  <a:lnTo>
                    <a:pt x="6947" y="69962"/>
                  </a:lnTo>
                  <a:lnTo>
                    <a:pt x="11598" y="76275"/>
                  </a:lnTo>
                  <a:lnTo>
                    <a:pt x="24292" y="85170"/>
                  </a:lnTo>
                  <a:lnTo>
                    <a:pt x="31628" y="88530"/>
                  </a:lnTo>
                  <a:lnTo>
                    <a:pt x="47306" y="90382"/>
                  </a:lnTo>
                  <a:lnTo>
                    <a:pt x="61564" y="88148"/>
                  </a:lnTo>
                  <a:lnTo>
                    <a:pt x="70253" y="82451"/>
                  </a:lnTo>
                  <a:lnTo>
                    <a:pt x="82483" y="64568"/>
                  </a:lnTo>
                  <a:lnTo>
                    <a:pt x="83827" y="57862"/>
                  </a:lnTo>
                  <a:lnTo>
                    <a:pt x="81559" y="44766"/>
                  </a:lnTo>
                  <a:lnTo>
                    <a:pt x="68977" y="25494"/>
                  </a:lnTo>
                  <a:lnTo>
                    <a:pt x="51844" y="9749"/>
                  </a:lnTo>
                  <a:lnTo>
                    <a:pt x="39592" y="4333"/>
                  </a:lnTo>
                  <a:lnTo>
                    <a:pt x="20901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8" name="SMARTInkShape-Group1226"/>
          <p:cNvGrpSpPr/>
          <p:nvPr/>
        </p:nvGrpSpPr>
        <p:grpSpPr>
          <a:xfrm>
            <a:off x="7016750" y="1619250"/>
            <a:ext cx="508001" cy="213575"/>
            <a:chOff x="7016750" y="1619250"/>
            <a:chExt cx="508001" cy="213575"/>
          </a:xfrm>
        </p:grpSpPr>
        <p:sp>
          <p:nvSpPr>
            <p:cNvPr id="65" name="SMARTInkShape-5856"/>
            <p:cNvSpPr/>
            <p:nvPr>
              <p:custDataLst>
                <p:tags r:id="rId108"/>
              </p:custDataLst>
            </p:nvPr>
          </p:nvSpPr>
          <p:spPr>
            <a:xfrm>
              <a:off x="7212667" y="1657350"/>
              <a:ext cx="64434" cy="165101"/>
            </a:xfrm>
            <a:custGeom>
              <a:avLst/>
              <a:gdLst/>
              <a:ahLst/>
              <a:cxnLst/>
              <a:rect l="0" t="0" r="0" b="0"/>
              <a:pathLst>
                <a:path w="64434" h="165101">
                  <a:moveTo>
                    <a:pt x="64433" y="0"/>
                  </a:moveTo>
                  <a:lnTo>
                    <a:pt x="64433" y="0"/>
                  </a:lnTo>
                  <a:lnTo>
                    <a:pt x="48519" y="22395"/>
                  </a:lnTo>
                  <a:lnTo>
                    <a:pt x="34547" y="45466"/>
                  </a:lnTo>
                  <a:lnTo>
                    <a:pt x="20811" y="70302"/>
                  </a:lnTo>
                  <a:lnTo>
                    <a:pt x="9062" y="94745"/>
                  </a:lnTo>
                  <a:lnTo>
                    <a:pt x="1488" y="117368"/>
                  </a:lnTo>
                  <a:lnTo>
                    <a:pt x="0" y="146567"/>
                  </a:lnTo>
                  <a:lnTo>
                    <a:pt x="933" y="1651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5857"/>
            <p:cNvSpPr/>
            <p:nvPr>
              <p:custDataLst>
                <p:tags r:id="rId109"/>
              </p:custDataLst>
            </p:nvPr>
          </p:nvSpPr>
          <p:spPr>
            <a:xfrm>
              <a:off x="7112141" y="1619250"/>
              <a:ext cx="412610" cy="193938"/>
            </a:xfrm>
            <a:custGeom>
              <a:avLst/>
              <a:gdLst/>
              <a:ahLst/>
              <a:cxnLst/>
              <a:rect l="0" t="0" r="0" b="0"/>
              <a:pathLst>
                <a:path w="412610" h="193938">
                  <a:moveTo>
                    <a:pt x="44309" y="0"/>
                  </a:moveTo>
                  <a:lnTo>
                    <a:pt x="44309" y="0"/>
                  </a:lnTo>
                  <a:lnTo>
                    <a:pt x="34170" y="26759"/>
                  </a:lnTo>
                  <a:lnTo>
                    <a:pt x="26633" y="50934"/>
                  </a:lnTo>
                  <a:lnTo>
                    <a:pt x="18579" y="78141"/>
                  </a:lnTo>
                  <a:lnTo>
                    <a:pt x="11001" y="106696"/>
                  </a:lnTo>
                  <a:lnTo>
                    <a:pt x="5282" y="135850"/>
                  </a:lnTo>
                  <a:lnTo>
                    <a:pt x="1465" y="166546"/>
                  </a:lnTo>
                  <a:lnTo>
                    <a:pt x="0" y="193539"/>
                  </a:lnTo>
                  <a:lnTo>
                    <a:pt x="659" y="193937"/>
                  </a:lnTo>
                  <a:lnTo>
                    <a:pt x="1803" y="193497"/>
                  </a:lnTo>
                  <a:lnTo>
                    <a:pt x="3272" y="192498"/>
                  </a:lnTo>
                  <a:lnTo>
                    <a:pt x="4903" y="185744"/>
                  </a:lnTo>
                  <a:lnTo>
                    <a:pt x="9322" y="164160"/>
                  </a:lnTo>
                  <a:lnTo>
                    <a:pt x="12518" y="159535"/>
                  </a:lnTo>
                  <a:lnTo>
                    <a:pt x="21713" y="152514"/>
                  </a:lnTo>
                  <a:lnTo>
                    <a:pt x="35419" y="147965"/>
                  </a:lnTo>
                  <a:lnTo>
                    <a:pt x="62125" y="150087"/>
                  </a:lnTo>
                  <a:lnTo>
                    <a:pt x="90397" y="145175"/>
                  </a:lnTo>
                  <a:lnTo>
                    <a:pt x="109000" y="139441"/>
                  </a:lnTo>
                  <a:lnTo>
                    <a:pt x="115393" y="135351"/>
                  </a:lnTo>
                  <a:lnTo>
                    <a:pt x="118235" y="131182"/>
                  </a:lnTo>
                  <a:lnTo>
                    <a:pt x="118288" y="129082"/>
                  </a:lnTo>
                  <a:lnTo>
                    <a:pt x="116464" y="124868"/>
                  </a:lnTo>
                  <a:lnTo>
                    <a:pt x="111471" y="118529"/>
                  </a:lnTo>
                  <a:lnTo>
                    <a:pt x="108839" y="117825"/>
                  </a:lnTo>
                  <a:lnTo>
                    <a:pt x="102152" y="118924"/>
                  </a:lnTo>
                  <a:lnTo>
                    <a:pt x="96357" y="123646"/>
                  </a:lnTo>
                  <a:lnTo>
                    <a:pt x="83518" y="141546"/>
                  </a:lnTo>
                  <a:lnTo>
                    <a:pt x="81738" y="146575"/>
                  </a:lnTo>
                  <a:lnTo>
                    <a:pt x="81640" y="155926"/>
                  </a:lnTo>
                  <a:lnTo>
                    <a:pt x="85830" y="164786"/>
                  </a:lnTo>
                  <a:lnTo>
                    <a:pt x="88923" y="169124"/>
                  </a:lnTo>
                  <a:lnTo>
                    <a:pt x="96123" y="173944"/>
                  </a:lnTo>
                  <a:lnTo>
                    <a:pt x="108110" y="176657"/>
                  </a:lnTo>
                  <a:lnTo>
                    <a:pt x="112243" y="177038"/>
                  </a:lnTo>
                  <a:lnTo>
                    <a:pt x="115703" y="175881"/>
                  </a:lnTo>
                  <a:lnTo>
                    <a:pt x="128622" y="163428"/>
                  </a:lnTo>
                  <a:lnTo>
                    <a:pt x="131170" y="155184"/>
                  </a:lnTo>
                  <a:lnTo>
                    <a:pt x="131597" y="144465"/>
                  </a:lnTo>
                  <a:lnTo>
                    <a:pt x="127367" y="114291"/>
                  </a:lnTo>
                  <a:lnTo>
                    <a:pt x="126926" y="108785"/>
                  </a:lnTo>
                  <a:lnTo>
                    <a:pt x="158651" y="115171"/>
                  </a:lnTo>
                  <a:lnTo>
                    <a:pt x="189602" y="132256"/>
                  </a:lnTo>
                  <a:lnTo>
                    <a:pt x="196607" y="142036"/>
                  </a:lnTo>
                  <a:lnTo>
                    <a:pt x="198053" y="146902"/>
                  </a:lnTo>
                  <a:lnTo>
                    <a:pt x="196802" y="178613"/>
                  </a:lnTo>
                  <a:lnTo>
                    <a:pt x="196737" y="182509"/>
                  </a:lnTo>
                  <a:lnTo>
                    <a:pt x="196709" y="153600"/>
                  </a:lnTo>
                  <a:lnTo>
                    <a:pt x="197414" y="122873"/>
                  </a:lnTo>
                  <a:lnTo>
                    <a:pt x="202177" y="99306"/>
                  </a:lnTo>
                  <a:lnTo>
                    <a:pt x="203177" y="97954"/>
                  </a:lnTo>
                  <a:lnTo>
                    <a:pt x="204548" y="97052"/>
                  </a:lnTo>
                  <a:lnTo>
                    <a:pt x="208660" y="96051"/>
                  </a:lnTo>
                  <a:lnTo>
                    <a:pt x="219613" y="96193"/>
                  </a:lnTo>
                  <a:lnTo>
                    <a:pt x="230172" y="98726"/>
                  </a:lnTo>
                  <a:lnTo>
                    <a:pt x="248017" y="110861"/>
                  </a:lnTo>
                  <a:lnTo>
                    <a:pt x="271348" y="140838"/>
                  </a:lnTo>
                  <a:lnTo>
                    <a:pt x="275743" y="152906"/>
                  </a:lnTo>
                  <a:lnTo>
                    <a:pt x="278564" y="177900"/>
                  </a:lnTo>
                  <a:lnTo>
                    <a:pt x="277068" y="186781"/>
                  </a:lnTo>
                  <a:lnTo>
                    <a:pt x="274758" y="191669"/>
                  </a:lnTo>
                  <a:lnTo>
                    <a:pt x="274141" y="191985"/>
                  </a:lnTo>
                  <a:lnTo>
                    <a:pt x="269781" y="184051"/>
                  </a:lnTo>
                  <a:lnTo>
                    <a:pt x="265102" y="154138"/>
                  </a:lnTo>
                  <a:lnTo>
                    <a:pt x="259777" y="127515"/>
                  </a:lnTo>
                  <a:lnTo>
                    <a:pt x="257194" y="111001"/>
                  </a:lnTo>
                  <a:lnTo>
                    <a:pt x="259708" y="91215"/>
                  </a:lnTo>
                  <a:lnTo>
                    <a:pt x="265517" y="78317"/>
                  </a:lnTo>
                  <a:lnTo>
                    <a:pt x="266570" y="78317"/>
                  </a:lnTo>
                  <a:lnTo>
                    <a:pt x="293198" y="94174"/>
                  </a:lnTo>
                  <a:lnTo>
                    <a:pt x="311376" y="99400"/>
                  </a:lnTo>
                  <a:lnTo>
                    <a:pt x="333931" y="99066"/>
                  </a:lnTo>
                  <a:lnTo>
                    <a:pt x="359673" y="96004"/>
                  </a:lnTo>
                  <a:lnTo>
                    <a:pt x="363207" y="94342"/>
                  </a:lnTo>
                  <a:lnTo>
                    <a:pt x="369016" y="88731"/>
                  </a:lnTo>
                  <a:lnTo>
                    <a:pt x="372068" y="81534"/>
                  </a:lnTo>
                  <a:lnTo>
                    <a:pt x="372881" y="77640"/>
                  </a:lnTo>
                  <a:lnTo>
                    <a:pt x="372718" y="75043"/>
                  </a:lnTo>
                  <a:lnTo>
                    <a:pt x="371905" y="73312"/>
                  </a:lnTo>
                  <a:lnTo>
                    <a:pt x="370656" y="72158"/>
                  </a:lnTo>
                  <a:lnTo>
                    <a:pt x="369118" y="72094"/>
                  </a:lnTo>
                  <a:lnTo>
                    <a:pt x="365527" y="73905"/>
                  </a:lnTo>
                  <a:lnTo>
                    <a:pt x="346602" y="98502"/>
                  </a:lnTo>
                  <a:lnTo>
                    <a:pt x="333079" y="121613"/>
                  </a:lnTo>
                  <a:lnTo>
                    <a:pt x="329955" y="129759"/>
                  </a:lnTo>
                  <a:lnTo>
                    <a:pt x="329285" y="136600"/>
                  </a:lnTo>
                  <a:lnTo>
                    <a:pt x="332301" y="147965"/>
                  </a:lnTo>
                  <a:lnTo>
                    <a:pt x="342109" y="157720"/>
                  </a:lnTo>
                  <a:lnTo>
                    <a:pt x="368031" y="172109"/>
                  </a:lnTo>
                  <a:lnTo>
                    <a:pt x="393913" y="172743"/>
                  </a:lnTo>
                  <a:lnTo>
                    <a:pt x="412609" y="1714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5858"/>
            <p:cNvSpPr/>
            <p:nvPr>
              <p:custDataLst>
                <p:tags r:id="rId110"/>
              </p:custDataLst>
            </p:nvPr>
          </p:nvSpPr>
          <p:spPr>
            <a:xfrm>
              <a:off x="7016750" y="1727200"/>
              <a:ext cx="64941" cy="105625"/>
            </a:xfrm>
            <a:custGeom>
              <a:avLst/>
              <a:gdLst/>
              <a:ahLst/>
              <a:cxnLst/>
              <a:rect l="0" t="0" r="0" b="0"/>
              <a:pathLst>
                <a:path w="64941" h="105625">
                  <a:moveTo>
                    <a:pt x="57150" y="0"/>
                  </a:moveTo>
                  <a:lnTo>
                    <a:pt x="57150" y="0"/>
                  </a:lnTo>
                  <a:lnTo>
                    <a:pt x="31401" y="1881"/>
                  </a:lnTo>
                  <a:lnTo>
                    <a:pt x="25167" y="3371"/>
                  </a:lnTo>
                  <a:lnTo>
                    <a:pt x="16359" y="8789"/>
                  </a:lnTo>
                  <a:lnTo>
                    <a:pt x="10799" y="15195"/>
                  </a:lnTo>
                  <a:lnTo>
                    <a:pt x="8327" y="20394"/>
                  </a:lnTo>
                  <a:lnTo>
                    <a:pt x="10992" y="28820"/>
                  </a:lnTo>
                  <a:lnTo>
                    <a:pt x="13678" y="34030"/>
                  </a:lnTo>
                  <a:lnTo>
                    <a:pt x="30942" y="48104"/>
                  </a:lnTo>
                  <a:lnTo>
                    <a:pt x="55580" y="66208"/>
                  </a:lnTo>
                  <a:lnTo>
                    <a:pt x="63037" y="77403"/>
                  </a:lnTo>
                  <a:lnTo>
                    <a:pt x="64602" y="81941"/>
                  </a:lnTo>
                  <a:lnTo>
                    <a:pt x="64940" y="85672"/>
                  </a:lnTo>
                  <a:lnTo>
                    <a:pt x="64460" y="88865"/>
                  </a:lnTo>
                  <a:lnTo>
                    <a:pt x="56401" y="96175"/>
                  </a:lnTo>
                  <a:lnTo>
                    <a:pt x="44822" y="102717"/>
                  </a:lnTo>
                  <a:lnTo>
                    <a:pt x="34973" y="105624"/>
                  </a:lnTo>
                  <a:lnTo>
                    <a:pt x="24010" y="103153"/>
                  </a:lnTo>
                  <a:lnTo>
                    <a:pt x="18124" y="100519"/>
                  </a:lnTo>
                  <a:lnTo>
                    <a:pt x="9702" y="90066"/>
                  </a:lnTo>
                  <a:lnTo>
                    <a:pt x="0" y="698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1" name="SMARTInkShape-Group1227"/>
          <p:cNvGrpSpPr/>
          <p:nvPr/>
        </p:nvGrpSpPr>
        <p:grpSpPr>
          <a:xfrm>
            <a:off x="7703314" y="1619250"/>
            <a:ext cx="157987" cy="196851"/>
            <a:chOff x="7703314" y="1619250"/>
            <a:chExt cx="157987" cy="196851"/>
          </a:xfrm>
        </p:grpSpPr>
        <p:sp>
          <p:nvSpPr>
            <p:cNvPr id="69" name="SMARTInkShape-5859"/>
            <p:cNvSpPr/>
            <p:nvPr>
              <p:custDataLst>
                <p:tags r:id="rId106"/>
              </p:custDataLst>
            </p:nvPr>
          </p:nvSpPr>
          <p:spPr>
            <a:xfrm>
              <a:off x="7785100" y="1720850"/>
              <a:ext cx="76201" cy="95251"/>
            </a:xfrm>
            <a:custGeom>
              <a:avLst/>
              <a:gdLst/>
              <a:ahLst/>
              <a:cxnLst/>
              <a:rect l="0" t="0" r="0" b="0"/>
              <a:pathLst>
                <a:path w="76201" h="95251">
                  <a:moveTo>
                    <a:pt x="0" y="0"/>
                  </a:moveTo>
                  <a:lnTo>
                    <a:pt x="0" y="0"/>
                  </a:lnTo>
                  <a:lnTo>
                    <a:pt x="5775" y="5069"/>
                  </a:lnTo>
                  <a:lnTo>
                    <a:pt x="27136" y="21669"/>
                  </a:lnTo>
                  <a:lnTo>
                    <a:pt x="51143" y="48626"/>
                  </a:lnTo>
                  <a:lnTo>
                    <a:pt x="67835" y="65051"/>
                  </a:lnTo>
                  <a:lnTo>
                    <a:pt x="73721" y="81598"/>
                  </a:lnTo>
                  <a:lnTo>
                    <a:pt x="76200" y="952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SMARTInkShape-5860"/>
            <p:cNvSpPr/>
            <p:nvPr>
              <p:custDataLst>
                <p:tags r:id="rId107"/>
              </p:custDataLst>
            </p:nvPr>
          </p:nvSpPr>
          <p:spPr>
            <a:xfrm>
              <a:off x="7703314" y="1619250"/>
              <a:ext cx="143794" cy="177130"/>
            </a:xfrm>
            <a:custGeom>
              <a:avLst/>
              <a:gdLst/>
              <a:ahLst/>
              <a:cxnLst/>
              <a:rect l="0" t="0" r="0" b="0"/>
              <a:pathLst>
                <a:path w="143794" h="177130">
                  <a:moveTo>
                    <a:pt x="56386" y="19050"/>
                  </a:moveTo>
                  <a:lnTo>
                    <a:pt x="56386" y="19050"/>
                  </a:lnTo>
                  <a:lnTo>
                    <a:pt x="30637" y="50443"/>
                  </a:lnTo>
                  <a:lnTo>
                    <a:pt x="18131" y="73219"/>
                  </a:lnTo>
                  <a:lnTo>
                    <a:pt x="5517" y="99805"/>
                  </a:lnTo>
                  <a:lnTo>
                    <a:pt x="381" y="126202"/>
                  </a:lnTo>
                  <a:lnTo>
                    <a:pt x="0" y="139168"/>
                  </a:lnTo>
                  <a:lnTo>
                    <a:pt x="3273" y="149223"/>
                  </a:lnTo>
                  <a:lnTo>
                    <a:pt x="16317" y="164158"/>
                  </a:lnTo>
                  <a:lnTo>
                    <a:pt x="46866" y="177129"/>
                  </a:lnTo>
                  <a:lnTo>
                    <a:pt x="74262" y="175385"/>
                  </a:lnTo>
                  <a:lnTo>
                    <a:pt x="102430" y="166143"/>
                  </a:lnTo>
                  <a:lnTo>
                    <a:pt x="124358" y="150276"/>
                  </a:lnTo>
                  <a:lnTo>
                    <a:pt x="137866" y="129584"/>
                  </a:lnTo>
                  <a:lnTo>
                    <a:pt x="142456" y="118139"/>
                  </a:lnTo>
                  <a:lnTo>
                    <a:pt x="143793" y="88490"/>
                  </a:lnTo>
                  <a:lnTo>
                    <a:pt x="138272" y="56968"/>
                  </a:lnTo>
                  <a:lnTo>
                    <a:pt x="126411" y="31198"/>
                  </a:lnTo>
                  <a:lnTo>
                    <a:pt x="113614" y="15512"/>
                  </a:lnTo>
                  <a:lnTo>
                    <a:pt x="94486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7" name="SMARTInkShape-Group1228"/>
          <p:cNvGrpSpPr/>
          <p:nvPr/>
        </p:nvGrpSpPr>
        <p:grpSpPr>
          <a:xfrm>
            <a:off x="6565900" y="2012950"/>
            <a:ext cx="696633" cy="221667"/>
            <a:chOff x="6565900" y="2012950"/>
            <a:chExt cx="696633" cy="221667"/>
          </a:xfrm>
        </p:grpSpPr>
        <p:sp>
          <p:nvSpPr>
            <p:cNvPr id="72" name="SMARTInkShape-5861"/>
            <p:cNvSpPr/>
            <p:nvPr>
              <p:custDataLst>
                <p:tags r:id="rId101"/>
              </p:custDataLst>
            </p:nvPr>
          </p:nvSpPr>
          <p:spPr>
            <a:xfrm>
              <a:off x="7188671" y="2120900"/>
              <a:ext cx="73862" cy="74742"/>
            </a:xfrm>
            <a:custGeom>
              <a:avLst/>
              <a:gdLst/>
              <a:ahLst/>
              <a:cxnLst/>
              <a:rect l="0" t="0" r="0" b="0"/>
              <a:pathLst>
                <a:path w="73862" h="74742">
                  <a:moveTo>
                    <a:pt x="56679" y="12700"/>
                  </a:moveTo>
                  <a:lnTo>
                    <a:pt x="56679" y="12700"/>
                  </a:lnTo>
                  <a:lnTo>
                    <a:pt x="35631" y="12700"/>
                  </a:lnTo>
                  <a:lnTo>
                    <a:pt x="25923" y="16463"/>
                  </a:lnTo>
                  <a:lnTo>
                    <a:pt x="4822" y="33748"/>
                  </a:lnTo>
                  <a:lnTo>
                    <a:pt x="1646" y="39432"/>
                  </a:lnTo>
                  <a:lnTo>
                    <a:pt x="0" y="51392"/>
                  </a:lnTo>
                  <a:lnTo>
                    <a:pt x="1254" y="56133"/>
                  </a:lnTo>
                  <a:lnTo>
                    <a:pt x="6410" y="63283"/>
                  </a:lnTo>
                  <a:lnTo>
                    <a:pt x="23989" y="71275"/>
                  </a:lnTo>
                  <a:lnTo>
                    <a:pt x="43700" y="74741"/>
                  </a:lnTo>
                  <a:lnTo>
                    <a:pt x="59575" y="72397"/>
                  </a:lnTo>
                  <a:lnTo>
                    <a:pt x="66903" y="67219"/>
                  </a:lnTo>
                  <a:lnTo>
                    <a:pt x="69846" y="63863"/>
                  </a:lnTo>
                  <a:lnTo>
                    <a:pt x="73114" y="54489"/>
                  </a:lnTo>
                  <a:lnTo>
                    <a:pt x="73861" y="43267"/>
                  </a:lnTo>
                  <a:lnTo>
                    <a:pt x="71842" y="31224"/>
                  </a:lnTo>
                  <a:lnTo>
                    <a:pt x="63367" y="15915"/>
                  </a:lnTo>
                  <a:lnTo>
                    <a:pt x="43979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5862"/>
            <p:cNvSpPr/>
            <p:nvPr>
              <p:custDataLst>
                <p:tags r:id="rId102"/>
              </p:custDataLst>
            </p:nvPr>
          </p:nvSpPr>
          <p:spPr>
            <a:xfrm>
              <a:off x="7138695" y="2012950"/>
              <a:ext cx="43156" cy="193243"/>
            </a:xfrm>
            <a:custGeom>
              <a:avLst/>
              <a:gdLst/>
              <a:ahLst/>
              <a:cxnLst/>
              <a:rect l="0" t="0" r="0" b="0"/>
              <a:pathLst>
                <a:path w="43156" h="193243">
                  <a:moveTo>
                    <a:pt x="36805" y="0"/>
                  </a:moveTo>
                  <a:lnTo>
                    <a:pt x="36805" y="0"/>
                  </a:lnTo>
                  <a:lnTo>
                    <a:pt x="28016" y="26367"/>
                  </a:lnTo>
                  <a:lnTo>
                    <a:pt x="20904" y="49819"/>
                  </a:lnTo>
                  <a:lnTo>
                    <a:pt x="13040" y="81408"/>
                  </a:lnTo>
                  <a:lnTo>
                    <a:pt x="8604" y="112852"/>
                  </a:lnTo>
                  <a:lnTo>
                    <a:pt x="6632" y="141173"/>
                  </a:lnTo>
                  <a:lnTo>
                    <a:pt x="5522" y="171573"/>
                  </a:lnTo>
                  <a:lnTo>
                    <a:pt x="5117" y="193242"/>
                  </a:lnTo>
                  <a:lnTo>
                    <a:pt x="4361" y="185998"/>
                  </a:lnTo>
                  <a:lnTo>
                    <a:pt x="694" y="173566"/>
                  </a:lnTo>
                  <a:lnTo>
                    <a:pt x="0" y="154046"/>
                  </a:lnTo>
                  <a:lnTo>
                    <a:pt x="3950" y="139404"/>
                  </a:lnTo>
                  <a:lnTo>
                    <a:pt x="7621" y="132983"/>
                  </a:lnTo>
                  <a:lnTo>
                    <a:pt x="10293" y="130989"/>
                  </a:lnTo>
                  <a:lnTo>
                    <a:pt x="17025" y="128773"/>
                  </a:lnTo>
                  <a:lnTo>
                    <a:pt x="43155" y="1333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5863"/>
            <p:cNvSpPr/>
            <p:nvPr>
              <p:custDataLst>
                <p:tags r:id="rId103"/>
              </p:custDataLst>
            </p:nvPr>
          </p:nvSpPr>
          <p:spPr>
            <a:xfrm>
              <a:off x="7035800" y="2133600"/>
              <a:ext cx="59102" cy="93702"/>
            </a:xfrm>
            <a:custGeom>
              <a:avLst/>
              <a:gdLst/>
              <a:ahLst/>
              <a:cxnLst/>
              <a:rect l="0" t="0" r="0" b="0"/>
              <a:pathLst>
                <a:path w="59102" h="93702">
                  <a:moveTo>
                    <a:pt x="57150" y="0"/>
                  </a:moveTo>
                  <a:lnTo>
                    <a:pt x="57150" y="0"/>
                  </a:lnTo>
                  <a:lnTo>
                    <a:pt x="31124" y="12242"/>
                  </a:lnTo>
                  <a:lnTo>
                    <a:pt x="21829" y="21669"/>
                  </a:lnTo>
                  <a:lnTo>
                    <a:pt x="16757" y="31032"/>
                  </a:lnTo>
                  <a:lnTo>
                    <a:pt x="15405" y="35505"/>
                  </a:lnTo>
                  <a:lnTo>
                    <a:pt x="15915" y="39898"/>
                  </a:lnTo>
                  <a:lnTo>
                    <a:pt x="20243" y="48542"/>
                  </a:lnTo>
                  <a:lnTo>
                    <a:pt x="38884" y="64883"/>
                  </a:lnTo>
                  <a:lnTo>
                    <a:pt x="51816" y="73944"/>
                  </a:lnTo>
                  <a:lnTo>
                    <a:pt x="57837" y="81312"/>
                  </a:lnTo>
                  <a:lnTo>
                    <a:pt x="59019" y="84547"/>
                  </a:lnTo>
                  <a:lnTo>
                    <a:pt x="59101" y="87409"/>
                  </a:lnTo>
                  <a:lnTo>
                    <a:pt x="58451" y="90023"/>
                  </a:lnTo>
                  <a:lnTo>
                    <a:pt x="55195" y="91765"/>
                  </a:lnTo>
                  <a:lnTo>
                    <a:pt x="44051" y="93701"/>
                  </a:lnTo>
                  <a:lnTo>
                    <a:pt x="25282" y="91420"/>
                  </a:lnTo>
                  <a:lnTo>
                    <a:pt x="14529" y="84375"/>
                  </a:lnTo>
                  <a:lnTo>
                    <a:pt x="0" y="698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5864"/>
            <p:cNvSpPr/>
            <p:nvPr>
              <p:custDataLst>
                <p:tags r:id="rId104"/>
              </p:custDataLst>
            </p:nvPr>
          </p:nvSpPr>
          <p:spPr>
            <a:xfrm>
              <a:off x="6870378" y="2068555"/>
              <a:ext cx="169493" cy="159178"/>
            </a:xfrm>
            <a:custGeom>
              <a:avLst/>
              <a:gdLst/>
              <a:ahLst/>
              <a:cxnLst/>
              <a:rect l="0" t="0" r="0" b="0"/>
              <a:pathLst>
                <a:path w="169493" h="159178">
                  <a:moveTo>
                    <a:pt x="63822" y="103145"/>
                  </a:moveTo>
                  <a:lnTo>
                    <a:pt x="63822" y="103145"/>
                  </a:lnTo>
                  <a:lnTo>
                    <a:pt x="46146" y="80001"/>
                  </a:lnTo>
                  <a:lnTo>
                    <a:pt x="42160" y="77838"/>
                  </a:lnTo>
                  <a:lnTo>
                    <a:pt x="38092" y="77101"/>
                  </a:lnTo>
                  <a:lnTo>
                    <a:pt x="33969" y="77316"/>
                  </a:lnTo>
                  <a:lnTo>
                    <a:pt x="23742" y="83199"/>
                  </a:lnTo>
                  <a:lnTo>
                    <a:pt x="12848" y="93574"/>
                  </a:lnTo>
                  <a:lnTo>
                    <a:pt x="3302" y="107593"/>
                  </a:lnTo>
                  <a:lnTo>
                    <a:pt x="0" y="121350"/>
                  </a:lnTo>
                  <a:lnTo>
                    <a:pt x="2108" y="139113"/>
                  </a:lnTo>
                  <a:lnTo>
                    <a:pt x="3629" y="144057"/>
                  </a:lnTo>
                  <a:lnTo>
                    <a:pt x="7466" y="147353"/>
                  </a:lnTo>
                  <a:lnTo>
                    <a:pt x="19254" y="151015"/>
                  </a:lnTo>
                  <a:lnTo>
                    <a:pt x="33901" y="148880"/>
                  </a:lnTo>
                  <a:lnTo>
                    <a:pt x="41758" y="146335"/>
                  </a:lnTo>
                  <a:lnTo>
                    <a:pt x="54250" y="135981"/>
                  </a:lnTo>
                  <a:lnTo>
                    <a:pt x="73769" y="106339"/>
                  </a:lnTo>
                  <a:lnTo>
                    <a:pt x="86917" y="74928"/>
                  </a:lnTo>
                  <a:lnTo>
                    <a:pt x="93607" y="51093"/>
                  </a:lnTo>
                  <a:lnTo>
                    <a:pt x="103221" y="19519"/>
                  </a:lnTo>
                  <a:lnTo>
                    <a:pt x="108849" y="6005"/>
                  </a:lnTo>
                  <a:lnTo>
                    <a:pt x="109363" y="2402"/>
                  </a:lnTo>
                  <a:lnTo>
                    <a:pt x="108999" y="0"/>
                  </a:lnTo>
                  <a:lnTo>
                    <a:pt x="108051" y="515"/>
                  </a:lnTo>
                  <a:lnTo>
                    <a:pt x="92755" y="28874"/>
                  </a:lnTo>
                  <a:lnTo>
                    <a:pt x="83501" y="51556"/>
                  </a:lnTo>
                  <a:lnTo>
                    <a:pt x="75390" y="77394"/>
                  </a:lnTo>
                  <a:lnTo>
                    <a:pt x="69434" y="102989"/>
                  </a:lnTo>
                  <a:lnTo>
                    <a:pt x="68856" y="131086"/>
                  </a:lnTo>
                  <a:lnTo>
                    <a:pt x="75231" y="145902"/>
                  </a:lnTo>
                  <a:lnTo>
                    <a:pt x="79895" y="152816"/>
                  </a:lnTo>
                  <a:lnTo>
                    <a:pt x="85826" y="156720"/>
                  </a:lnTo>
                  <a:lnTo>
                    <a:pt x="99942" y="159177"/>
                  </a:lnTo>
                  <a:lnTo>
                    <a:pt x="113742" y="156035"/>
                  </a:lnTo>
                  <a:lnTo>
                    <a:pt x="126931" y="149229"/>
                  </a:lnTo>
                  <a:lnTo>
                    <a:pt x="144845" y="133498"/>
                  </a:lnTo>
                  <a:lnTo>
                    <a:pt x="159815" y="105456"/>
                  </a:lnTo>
                  <a:lnTo>
                    <a:pt x="169409" y="76477"/>
                  </a:lnTo>
                  <a:lnTo>
                    <a:pt x="169492" y="72666"/>
                  </a:lnTo>
                  <a:lnTo>
                    <a:pt x="168840" y="70126"/>
                  </a:lnTo>
                  <a:lnTo>
                    <a:pt x="167701" y="68432"/>
                  </a:lnTo>
                  <a:lnTo>
                    <a:pt x="164824" y="68009"/>
                  </a:lnTo>
                  <a:lnTo>
                    <a:pt x="155985" y="69420"/>
                  </a:lnTo>
                  <a:lnTo>
                    <a:pt x="146880" y="76161"/>
                  </a:lnTo>
                  <a:lnTo>
                    <a:pt x="138838" y="86919"/>
                  </a:lnTo>
                  <a:lnTo>
                    <a:pt x="127924" y="114939"/>
                  </a:lnTo>
                  <a:lnTo>
                    <a:pt x="125607" y="121591"/>
                  </a:lnTo>
                  <a:lnTo>
                    <a:pt x="125473" y="127437"/>
                  </a:lnTo>
                  <a:lnTo>
                    <a:pt x="129087" y="137695"/>
                  </a:lnTo>
                  <a:lnTo>
                    <a:pt x="133438" y="140995"/>
                  </a:lnTo>
                  <a:lnTo>
                    <a:pt x="159072" y="14759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5865"/>
            <p:cNvSpPr/>
            <p:nvPr>
              <p:custDataLst>
                <p:tags r:id="rId105"/>
              </p:custDataLst>
            </p:nvPr>
          </p:nvSpPr>
          <p:spPr>
            <a:xfrm>
              <a:off x="6565900" y="2165879"/>
              <a:ext cx="182920" cy="68738"/>
            </a:xfrm>
            <a:custGeom>
              <a:avLst/>
              <a:gdLst/>
              <a:ahLst/>
              <a:cxnLst/>
              <a:rect l="0" t="0" r="0" b="0"/>
              <a:pathLst>
                <a:path w="182920" h="68738">
                  <a:moveTo>
                    <a:pt x="0" y="43921"/>
                  </a:moveTo>
                  <a:lnTo>
                    <a:pt x="0" y="43921"/>
                  </a:lnTo>
                  <a:lnTo>
                    <a:pt x="0" y="31712"/>
                  </a:lnTo>
                  <a:lnTo>
                    <a:pt x="3763" y="24148"/>
                  </a:lnTo>
                  <a:lnTo>
                    <a:pt x="6742" y="20156"/>
                  </a:lnTo>
                  <a:lnTo>
                    <a:pt x="27789" y="7795"/>
                  </a:lnTo>
                  <a:lnTo>
                    <a:pt x="44571" y="5052"/>
                  </a:lnTo>
                  <a:lnTo>
                    <a:pt x="52998" y="5308"/>
                  </a:lnTo>
                  <a:lnTo>
                    <a:pt x="68004" y="11238"/>
                  </a:lnTo>
                  <a:lnTo>
                    <a:pt x="94886" y="32291"/>
                  </a:lnTo>
                  <a:lnTo>
                    <a:pt x="102143" y="44397"/>
                  </a:lnTo>
                  <a:lnTo>
                    <a:pt x="108111" y="59349"/>
                  </a:lnTo>
                  <a:lnTo>
                    <a:pt x="110174" y="62673"/>
                  </a:lnTo>
                  <a:lnTo>
                    <a:pt x="110844" y="64889"/>
                  </a:lnTo>
                  <a:lnTo>
                    <a:pt x="110585" y="66366"/>
                  </a:lnTo>
                  <a:lnTo>
                    <a:pt x="108471" y="68737"/>
                  </a:lnTo>
                  <a:lnTo>
                    <a:pt x="93491" y="43261"/>
                  </a:lnTo>
                  <a:lnTo>
                    <a:pt x="89807" y="25159"/>
                  </a:lnTo>
                  <a:lnTo>
                    <a:pt x="89505" y="20829"/>
                  </a:lnTo>
                  <a:lnTo>
                    <a:pt x="88598" y="17943"/>
                  </a:lnTo>
                  <a:lnTo>
                    <a:pt x="87287" y="16019"/>
                  </a:lnTo>
                  <a:lnTo>
                    <a:pt x="85708" y="14736"/>
                  </a:lnTo>
                  <a:lnTo>
                    <a:pt x="85361" y="13881"/>
                  </a:lnTo>
                  <a:lnTo>
                    <a:pt x="85835" y="13311"/>
                  </a:lnTo>
                  <a:lnTo>
                    <a:pt x="86857" y="12931"/>
                  </a:lnTo>
                  <a:lnTo>
                    <a:pt x="113116" y="8508"/>
                  </a:lnTo>
                  <a:lnTo>
                    <a:pt x="139350" y="2149"/>
                  </a:lnTo>
                  <a:lnTo>
                    <a:pt x="170127" y="0"/>
                  </a:lnTo>
                  <a:lnTo>
                    <a:pt x="177917" y="1587"/>
                  </a:lnTo>
                  <a:lnTo>
                    <a:pt x="179994" y="2999"/>
                  </a:lnTo>
                  <a:lnTo>
                    <a:pt x="181380" y="5350"/>
                  </a:lnTo>
                  <a:lnTo>
                    <a:pt x="182919" y="11727"/>
                  </a:lnTo>
                  <a:lnTo>
                    <a:pt x="181212" y="15403"/>
                  </a:lnTo>
                  <a:lnTo>
                    <a:pt x="157359" y="38374"/>
                  </a:lnTo>
                  <a:lnTo>
                    <a:pt x="146050" y="4392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1" name="SMARTInkShape-Group1229"/>
          <p:cNvGrpSpPr/>
          <p:nvPr/>
        </p:nvGrpSpPr>
        <p:grpSpPr>
          <a:xfrm>
            <a:off x="7473950" y="1979880"/>
            <a:ext cx="730251" cy="208017"/>
            <a:chOff x="7473950" y="1979880"/>
            <a:chExt cx="730251" cy="208017"/>
          </a:xfrm>
        </p:grpSpPr>
        <p:sp>
          <p:nvSpPr>
            <p:cNvPr id="78" name="SMARTInkShape-5866"/>
            <p:cNvSpPr/>
            <p:nvPr>
              <p:custDataLst>
                <p:tags r:id="rId98"/>
              </p:custDataLst>
            </p:nvPr>
          </p:nvSpPr>
          <p:spPr>
            <a:xfrm>
              <a:off x="7769583" y="1979880"/>
              <a:ext cx="434618" cy="169665"/>
            </a:xfrm>
            <a:custGeom>
              <a:avLst/>
              <a:gdLst/>
              <a:ahLst/>
              <a:cxnLst/>
              <a:rect l="0" t="0" r="0" b="0"/>
              <a:pathLst>
                <a:path w="434618" h="169665">
                  <a:moveTo>
                    <a:pt x="47267" y="109270"/>
                  </a:moveTo>
                  <a:lnTo>
                    <a:pt x="47267" y="109270"/>
                  </a:lnTo>
                  <a:lnTo>
                    <a:pt x="47267" y="102528"/>
                  </a:lnTo>
                  <a:lnTo>
                    <a:pt x="46562" y="100542"/>
                  </a:lnTo>
                  <a:lnTo>
                    <a:pt x="45385" y="99218"/>
                  </a:lnTo>
                  <a:lnTo>
                    <a:pt x="43896" y="98335"/>
                  </a:lnTo>
                  <a:lnTo>
                    <a:pt x="42903" y="98452"/>
                  </a:lnTo>
                  <a:lnTo>
                    <a:pt x="42241" y="99236"/>
                  </a:lnTo>
                  <a:lnTo>
                    <a:pt x="41799" y="100464"/>
                  </a:lnTo>
                  <a:lnTo>
                    <a:pt x="15284" y="123319"/>
                  </a:lnTo>
                  <a:lnTo>
                    <a:pt x="4830" y="134564"/>
                  </a:lnTo>
                  <a:lnTo>
                    <a:pt x="184" y="144266"/>
                  </a:lnTo>
                  <a:lnTo>
                    <a:pt x="0" y="153281"/>
                  </a:lnTo>
                  <a:lnTo>
                    <a:pt x="940" y="157661"/>
                  </a:lnTo>
                  <a:lnTo>
                    <a:pt x="3681" y="160580"/>
                  </a:lnTo>
                  <a:lnTo>
                    <a:pt x="12373" y="163824"/>
                  </a:lnTo>
                  <a:lnTo>
                    <a:pt x="29167" y="162280"/>
                  </a:lnTo>
                  <a:lnTo>
                    <a:pt x="39458" y="155408"/>
                  </a:lnTo>
                  <a:lnTo>
                    <a:pt x="54191" y="137120"/>
                  </a:lnTo>
                  <a:lnTo>
                    <a:pt x="67554" y="111191"/>
                  </a:lnTo>
                  <a:lnTo>
                    <a:pt x="70394" y="100481"/>
                  </a:lnTo>
                  <a:lnTo>
                    <a:pt x="70447" y="97061"/>
                  </a:lnTo>
                  <a:lnTo>
                    <a:pt x="69776" y="94781"/>
                  </a:lnTo>
                  <a:lnTo>
                    <a:pt x="68623" y="93260"/>
                  </a:lnTo>
                  <a:lnTo>
                    <a:pt x="67149" y="92952"/>
                  </a:lnTo>
                  <a:lnTo>
                    <a:pt x="65460" y="93453"/>
                  </a:lnTo>
                  <a:lnTo>
                    <a:pt x="63629" y="94492"/>
                  </a:lnTo>
                  <a:lnTo>
                    <a:pt x="57681" y="106067"/>
                  </a:lnTo>
                  <a:lnTo>
                    <a:pt x="47245" y="135084"/>
                  </a:lnTo>
                  <a:lnTo>
                    <a:pt x="45135" y="141296"/>
                  </a:lnTo>
                  <a:lnTo>
                    <a:pt x="45141" y="146849"/>
                  </a:lnTo>
                  <a:lnTo>
                    <a:pt x="48909" y="156781"/>
                  </a:lnTo>
                  <a:lnTo>
                    <a:pt x="52595" y="159994"/>
                  </a:lnTo>
                  <a:lnTo>
                    <a:pt x="62335" y="163564"/>
                  </a:lnTo>
                  <a:lnTo>
                    <a:pt x="71838" y="163269"/>
                  </a:lnTo>
                  <a:lnTo>
                    <a:pt x="76347" y="162203"/>
                  </a:lnTo>
                  <a:lnTo>
                    <a:pt x="92808" y="150589"/>
                  </a:lnTo>
                  <a:lnTo>
                    <a:pt x="120990" y="121221"/>
                  </a:lnTo>
                  <a:lnTo>
                    <a:pt x="132009" y="99765"/>
                  </a:lnTo>
                  <a:lnTo>
                    <a:pt x="149135" y="72355"/>
                  </a:lnTo>
                  <a:lnTo>
                    <a:pt x="168036" y="43474"/>
                  </a:lnTo>
                  <a:lnTo>
                    <a:pt x="181140" y="18879"/>
                  </a:lnTo>
                  <a:lnTo>
                    <a:pt x="190912" y="398"/>
                  </a:lnTo>
                  <a:lnTo>
                    <a:pt x="191714" y="0"/>
                  </a:lnTo>
                  <a:lnTo>
                    <a:pt x="192248" y="440"/>
                  </a:lnTo>
                  <a:lnTo>
                    <a:pt x="167428" y="30715"/>
                  </a:lnTo>
                  <a:lnTo>
                    <a:pt x="146841" y="61535"/>
                  </a:lnTo>
                  <a:lnTo>
                    <a:pt x="133150" y="84527"/>
                  </a:lnTo>
                  <a:lnTo>
                    <a:pt x="124713" y="106504"/>
                  </a:lnTo>
                  <a:lnTo>
                    <a:pt x="124256" y="124269"/>
                  </a:lnTo>
                  <a:lnTo>
                    <a:pt x="128757" y="137808"/>
                  </a:lnTo>
                  <a:lnTo>
                    <a:pt x="135461" y="146178"/>
                  </a:lnTo>
                  <a:lnTo>
                    <a:pt x="145025" y="150368"/>
                  </a:lnTo>
                  <a:lnTo>
                    <a:pt x="150539" y="151485"/>
                  </a:lnTo>
                  <a:lnTo>
                    <a:pt x="162310" y="148964"/>
                  </a:lnTo>
                  <a:lnTo>
                    <a:pt x="168413" y="146316"/>
                  </a:lnTo>
                  <a:lnTo>
                    <a:pt x="177074" y="137729"/>
                  </a:lnTo>
                  <a:lnTo>
                    <a:pt x="193687" y="109542"/>
                  </a:lnTo>
                  <a:lnTo>
                    <a:pt x="193952" y="99748"/>
                  </a:lnTo>
                  <a:lnTo>
                    <a:pt x="193035" y="96572"/>
                  </a:lnTo>
                  <a:lnTo>
                    <a:pt x="191718" y="94455"/>
                  </a:lnTo>
                  <a:lnTo>
                    <a:pt x="190134" y="93043"/>
                  </a:lnTo>
                  <a:lnTo>
                    <a:pt x="188372" y="93513"/>
                  </a:lnTo>
                  <a:lnTo>
                    <a:pt x="178595" y="106288"/>
                  </a:lnTo>
                  <a:lnTo>
                    <a:pt x="172662" y="116411"/>
                  </a:lnTo>
                  <a:lnTo>
                    <a:pt x="168855" y="134408"/>
                  </a:lnTo>
                  <a:lnTo>
                    <a:pt x="168543" y="138729"/>
                  </a:lnTo>
                  <a:lnTo>
                    <a:pt x="169745" y="142315"/>
                  </a:lnTo>
                  <a:lnTo>
                    <a:pt x="174844" y="148180"/>
                  </a:lnTo>
                  <a:lnTo>
                    <a:pt x="179933" y="151258"/>
                  </a:lnTo>
                  <a:lnTo>
                    <a:pt x="182277" y="152079"/>
                  </a:lnTo>
                  <a:lnTo>
                    <a:pt x="213979" y="146596"/>
                  </a:lnTo>
                  <a:lnTo>
                    <a:pt x="239810" y="142121"/>
                  </a:lnTo>
                  <a:lnTo>
                    <a:pt x="254051" y="144717"/>
                  </a:lnTo>
                  <a:lnTo>
                    <a:pt x="267208" y="149955"/>
                  </a:lnTo>
                  <a:lnTo>
                    <a:pt x="269388" y="152621"/>
                  </a:lnTo>
                  <a:lnTo>
                    <a:pt x="270137" y="155810"/>
                  </a:lnTo>
                  <a:lnTo>
                    <a:pt x="269639" y="164324"/>
                  </a:lnTo>
                  <a:lnTo>
                    <a:pt x="265882" y="169664"/>
                  </a:lnTo>
                  <a:lnTo>
                    <a:pt x="267432" y="168332"/>
                  </a:lnTo>
                  <a:lnTo>
                    <a:pt x="272270" y="160245"/>
                  </a:lnTo>
                  <a:lnTo>
                    <a:pt x="272763" y="156659"/>
                  </a:lnTo>
                  <a:lnTo>
                    <a:pt x="272249" y="137001"/>
                  </a:lnTo>
                  <a:lnTo>
                    <a:pt x="274965" y="125123"/>
                  </a:lnTo>
                  <a:lnTo>
                    <a:pt x="278523" y="119843"/>
                  </a:lnTo>
                  <a:lnTo>
                    <a:pt x="284338" y="117497"/>
                  </a:lnTo>
                  <a:lnTo>
                    <a:pt x="313097" y="115162"/>
                  </a:lnTo>
                  <a:lnTo>
                    <a:pt x="341077" y="108761"/>
                  </a:lnTo>
                  <a:lnTo>
                    <a:pt x="366829" y="104074"/>
                  </a:lnTo>
                  <a:lnTo>
                    <a:pt x="376503" y="97788"/>
                  </a:lnTo>
                  <a:lnTo>
                    <a:pt x="386118" y="86112"/>
                  </a:lnTo>
                  <a:lnTo>
                    <a:pt x="387468" y="83248"/>
                  </a:lnTo>
                  <a:lnTo>
                    <a:pt x="386956" y="80633"/>
                  </a:lnTo>
                  <a:lnTo>
                    <a:pt x="382625" y="75846"/>
                  </a:lnTo>
                  <a:lnTo>
                    <a:pt x="380200" y="74993"/>
                  </a:lnTo>
                  <a:lnTo>
                    <a:pt x="377879" y="75130"/>
                  </a:lnTo>
                  <a:lnTo>
                    <a:pt x="371300" y="78574"/>
                  </a:lnTo>
                  <a:lnTo>
                    <a:pt x="347844" y="98033"/>
                  </a:lnTo>
                  <a:lnTo>
                    <a:pt x="339607" y="109214"/>
                  </a:lnTo>
                  <a:lnTo>
                    <a:pt x="335946" y="118888"/>
                  </a:lnTo>
                  <a:lnTo>
                    <a:pt x="337087" y="123443"/>
                  </a:lnTo>
                  <a:lnTo>
                    <a:pt x="343998" y="132267"/>
                  </a:lnTo>
                  <a:lnTo>
                    <a:pt x="359789" y="141797"/>
                  </a:lnTo>
                  <a:lnTo>
                    <a:pt x="388452" y="146269"/>
                  </a:lnTo>
                  <a:lnTo>
                    <a:pt x="402105" y="146881"/>
                  </a:lnTo>
                  <a:lnTo>
                    <a:pt x="415227" y="143390"/>
                  </a:lnTo>
                  <a:lnTo>
                    <a:pt x="434617" y="13467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5867"/>
            <p:cNvSpPr/>
            <p:nvPr>
              <p:custDataLst>
                <p:tags r:id="rId99"/>
              </p:custDataLst>
            </p:nvPr>
          </p:nvSpPr>
          <p:spPr>
            <a:xfrm>
              <a:off x="7596705" y="2089150"/>
              <a:ext cx="143946" cy="71349"/>
            </a:xfrm>
            <a:custGeom>
              <a:avLst/>
              <a:gdLst/>
              <a:ahLst/>
              <a:cxnLst/>
              <a:rect l="0" t="0" r="0" b="0"/>
              <a:pathLst>
                <a:path w="143946" h="71349">
                  <a:moveTo>
                    <a:pt x="23295" y="0"/>
                  </a:moveTo>
                  <a:lnTo>
                    <a:pt x="23295" y="0"/>
                  </a:lnTo>
                  <a:lnTo>
                    <a:pt x="14457" y="0"/>
                  </a:lnTo>
                  <a:lnTo>
                    <a:pt x="8549" y="7526"/>
                  </a:lnTo>
                  <a:lnTo>
                    <a:pt x="2630" y="19573"/>
                  </a:lnTo>
                  <a:lnTo>
                    <a:pt x="0" y="31982"/>
                  </a:lnTo>
                  <a:lnTo>
                    <a:pt x="1889" y="50869"/>
                  </a:lnTo>
                  <a:lnTo>
                    <a:pt x="6961" y="59767"/>
                  </a:lnTo>
                  <a:lnTo>
                    <a:pt x="10289" y="63128"/>
                  </a:lnTo>
                  <a:lnTo>
                    <a:pt x="17750" y="66863"/>
                  </a:lnTo>
                  <a:lnTo>
                    <a:pt x="30666" y="69260"/>
                  </a:lnTo>
                  <a:lnTo>
                    <a:pt x="37389" y="65825"/>
                  </a:lnTo>
                  <a:lnTo>
                    <a:pt x="41157" y="62933"/>
                  </a:lnTo>
                  <a:lnTo>
                    <a:pt x="49833" y="48751"/>
                  </a:lnTo>
                  <a:lnTo>
                    <a:pt x="59790" y="21337"/>
                  </a:lnTo>
                  <a:lnTo>
                    <a:pt x="71932" y="3088"/>
                  </a:lnTo>
                  <a:lnTo>
                    <a:pt x="73359" y="3470"/>
                  </a:lnTo>
                  <a:lnTo>
                    <a:pt x="76825" y="7657"/>
                  </a:lnTo>
                  <a:lnTo>
                    <a:pt x="79372" y="21319"/>
                  </a:lnTo>
                  <a:lnTo>
                    <a:pt x="80304" y="51099"/>
                  </a:lnTo>
                  <a:lnTo>
                    <a:pt x="79676" y="62222"/>
                  </a:lnTo>
                  <a:lnTo>
                    <a:pt x="76768" y="71039"/>
                  </a:lnTo>
                  <a:lnTo>
                    <a:pt x="77288" y="71348"/>
                  </a:lnTo>
                  <a:lnTo>
                    <a:pt x="89934" y="63404"/>
                  </a:lnTo>
                  <a:lnTo>
                    <a:pt x="97128" y="54285"/>
                  </a:lnTo>
                  <a:lnTo>
                    <a:pt x="110865" y="34555"/>
                  </a:lnTo>
                  <a:lnTo>
                    <a:pt x="132611" y="9646"/>
                  </a:lnTo>
                  <a:lnTo>
                    <a:pt x="134273" y="6431"/>
                  </a:lnTo>
                  <a:lnTo>
                    <a:pt x="136085" y="4993"/>
                  </a:lnTo>
                  <a:lnTo>
                    <a:pt x="138000" y="4739"/>
                  </a:lnTo>
                  <a:lnTo>
                    <a:pt x="139982" y="5276"/>
                  </a:lnTo>
                  <a:lnTo>
                    <a:pt x="139891" y="7751"/>
                  </a:lnTo>
                  <a:lnTo>
                    <a:pt x="133371" y="26931"/>
                  </a:lnTo>
                  <a:lnTo>
                    <a:pt x="131664" y="47731"/>
                  </a:lnTo>
                  <a:lnTo>
                    <a:pt x="132936" y="51577"/>
                  </a:lnTo>
                  <a:lnTo>
                    <a:pt x="143945" y="635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5868"/>
            <p:cNvSpPr/>
            <p:nvPr>
              <p:custDataLst>
                <p:tags r:id="rId100"/>
              </p:custDataLst>
            </p:nvPr>
          </p:nvSpPr>
          <p:spPr>
            <a:xfrm>
              <a:off x="7473950" y="2084094"/>
              <a:ext cx="73659" cy="103803"/>
            </a:xfrm>
            <a:custGeom>
              <a:avLst/>
              <a:gdLst/>
              <a:ahLst/>
              <a:cxnLst/>
              <a:rect l="0" t="0" r="0" b="0"/>
              <a:pathLst>
                <a:path w="73659" h="103803">
                  <a:moveTo>
                    <a:pt x="50800" y="5056"/>
                  </a:moveTo>
                  <a:lnTo>
                    <a:pt x="50800" y="5056"/>
                  </a:lnTo>
                  <a:lnTo>
                    <a:pt x="34180" y="692"/>
                  </a:lnTo>
                  <a:lnTo>
                    <a:pt x="11695" y="0"/>
                  </a:lnTo>
                  <a:lnTo>
                    <a:pt x="7796" y="980"/>
                  </a:lnTo>
                  <a:lnTo>
                    <a:pt x="5198" y="2338"/>
                  </a:lnTo>
                  <a:lnTo>
                    <a:pt x="3465" y="3950"/>
                  </a:lnTo>
                  <a:lnTo>
                    <a:pt x="1540" y="7622"/>
                  </a:lnTo>
                  <a:lnTo>
                    <a:pt x="2438" y="10294"/>
                  </a:lnTo>
                  <a:lnTo>
                    <a:pt x="7199" y="17027"/>
                  </a:lnTo>
                  <a:lnTo>
                    <a:pt x="32597" y="37211"/>
                  </a:lnTo>
                  <a:lnTo>
                    <a:pt x="57950" y="51821"/>
                  </a:lnTo>
                  <a:lnTo>
                    <a:pt x="67618" y="63235"/>
                  </a:lnTo>
                  <a:lnTo>
                    <a:pt x="72386" y="75363"/>
                  </a:lnTo>
                  <a:lnTo>
                    <a:pt x="73658" y="81561"/>
                  </a:lnTo>
                  <a:lnTo>
                    <a:pt x="70977" y="87104"/>
                  </a:lnTo>
                  <a:lnTo>
                    <a:pt x="58592" y="97025"/>
                  </a:lnTo>
                  <a:lnTo>
                    <a:pt x="43209" y="102376"/>
                  </a:lnTo>
                  <a:lnTo>
                    <a:pt x="35156" y="103802"/>
                  </a:lnTo>
                  <a:lnTo>
                    <a:pt x="20563" y="101625"/>
                  </a:lnTo>
                  <a:lnTo>
                    <a:pt x="13709" y="99068"/>
                  </a:lnTo>
                  <a:lnTo>
                    <a:pt x="9139" y="94542"/>
                  </a:lnTo>
                  <a:lnTo>
                    <a:pt x="4062" y="81987"/>
                  </a:lnTo>
                  <a:lnTo>
                    <a:pt x="0" y="4950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4" name="SMARTInkShape-Group1230"/>
          <p:cNvGrpSpPr/>
          <p:nvPr/>
        </p:nvGrpSpPr>
        <p:grpSpPr>
          <a:xfrm>
            <a:off x="6686550" y="2216150"/>
            <a:ext cx="2025651" cy="315453"/>
            <a:chOff x="6686550" y="2216150"/>
            <a:chExt cx="2025651" cy="315453"/>
          </a:xfrm>
        </p:grpSpPr>
        <p:sp>
          <p:nvSpPr>
            <p:cNvPr id="82" name="SMARTInkShape-5869"/>
            <p:cNvSpPr/>
            <p:nvPr>
              <p:custDataLst>
                <p:tags r:id="rId86"/>
              </p:custDataLst>
            </p:nvPr>
          </p:nvSpPr>
          <p:spPr>
            <a:xfrm>
              <a:off x="8248650" y="2286019"/>
              <a:ext cx="463551" cy="103166"/>
            </a:xfrm>
            <a:custGeom>
              <a:avLst/>
              <a:gdLst/>
              <a:ahLst/>
              <a:cxnLst/>
              <a:rect l="0" t="0" r="0" b="0"/>
              <a:pathLst>
                <a:path w="463551" h="103166">
                  <a:moveTo>
                    <a:pt x="0" y="25381"/>
                  </a:moveTo>
                  <a:lnTo>
                    <a:pt x="0" y="25381"/>
                  </a:lnTo>
                  <a:lnTo>
                    <a:pt x="705" y="31862"/>
                  </a:lnTo>
                  <a:lnTo>
                    <a:pt x="8838" y="61355"/>
                  </a:lnTo>
                  <a:lnTo>
                    <a:pt x="13348" y="87050"/>
                  </a:lnTo>
                  <a:lnTo>
                    <a:pt x="26905" y="102899"/>
                  </a:lnTo>
                  <a:lnTo>
                    <a:pt x="29225" y="103165"/>
                  </a:lnTo>
                  <a:lnTo>
                    <a:pt x="31479" y="101932"/>
                  </a:lnTo>
                  <a:lnTo>
                    <a:pt x="43534" y="86442"/>
                  </a:lnTo>
                  <a:lnTo>
                    <a:pt x="58798" y="58635"/>
                  </a:lnTo>
                  <a:lnTo>
                    <a:pt x="71627" y="32321"/>
                  </a:lnTo>
                  <a:lnTo>
                    <a:pt x="73151" y="30713"/>
                  </a:lnTo>
                  <a:lnTo>
                    <a:pt x="74168" y="30347"/>
                  </a:lnTo>
                  <a:lnTo>
                    <a:pt x="74845" y="30808"/>
                  </a:lnTo>
                  <a:lnTo>
                    <a:pt x="73716" y="35084"/>
                  </a:lnTo>
                  <a:lnTo>
                    <a:pt x="72427" y="38200"/>
                  </a:lnTo>
                  <a:lnTo>
                    <a:pt x="72877" y="47306"/>
                  </a:lnTo>
                  <a:lnTo>
                    <a:pt x="77789" y="79020"/>
                  </a:lnTo>
                  <a:lnTo>
                    <a:pt x="81139" y="87841"/>
                  </a:lnTo>
                  <a:lnTo>
                    <a:pt x="82271" y="93771"/>
                  </a:lnTo>
                  <a:lnTo>
                    <a:pt x="86189" y="92701"/>
                  </a:lnTo>
                  <a:lnTo>
                    <a:pt x="89209" y="91427"/>
                  </a:lnTo>
                  <a:lnTo>
                    <a:pt x="108269" y="63468"/>
                  </a:lnTo>
                  <a:lnTo>
                    <a:pt x="127747" y="33846"/>
                  </a:lnTo>
                  <a:lnTo>
                    <a:pt x="130860" y="29143"/>
                  </a:lnTo>
                  <a:lnTo>
                    <a:pt x="132395" y="28595"/>
                  </a:lnTo>
                  <a:lnTo>
                    <a:pt x="134124" y="28935"/>
                  </a:lnTo>
                  <a:lnTo>
                    <a:pt x="135983" y="29867"/>
                  </a:lnTo>
                  <a:lnTo>
                    <a:pt x="137222" y="31899"/>
                  </a:lnTo>
                  <a:lnTo>
                    <a:pt x="138965" y="42207"/>
                  </a:lnTo>
                  <a:lnTo>
                    <a:pt x="139603" y="70374"/>
                  </a:lnTo>
                  <a:lnTo>
                    <a:pt x="139671" y="85671"/>
                  </a:lnTo>
                  <a:lnTo>
                    <a:pt x="141092" y="88858"/>
                  </a:lnTo>
                  <a:lnTo>
                    <a:pt x="143450" y="90982"/>
                  </a:lnTo>
                  <a:lnTo>
                    <a:pt x="146434" y="92398"/>
                  </a:lnTo>
                  <a:lnTo>
                    <a:pt x="155392" y="92090"/>
                  </a:lnTo>
                  <a:lnTo>
                    <a:pt x="165724" y="88896"/>
                  </a:lnTo>
                  <a:lnTo>
                    <a:pt x="175020" y="82773"/>
                  </a:lnTo>
                  <a:lnTo>
                    <a:pt x="181973" y="73466"/>
                  </a:lnTo>
                  <a:lnTo>
                    <a:pt x="199517" y="43368"/>
                  </a:lnTo>
                  <a:lnTo>
                    <a:pt x="215178" y="14044"/>
                  </a:lnTo>
                  <a:lnTo>
                    <a:pt x="205573" y="26569"/>
                  </a:lnTo>
                  <a:lnTo>
                    <a:pt x="203371" y="32523"/>
                  </a:lnTo>
                  <a:lnTo>
                    <a:pt x="199712" y="63585"/>
                  </a:lnTo>
                  <a:lnTo>
                    <a:pt x="200875" y="68489"/>
                  </a:lnTo>
                  <a:lnTo>
                    <a:pt x="203766" y="72464"/>
                  </a:lnTo>
                  <a:lnTo>
                    <a:pt x="220245" y="83913"/>
                  </a:lnTo>
                  <a:lnTo>
                    <a:pt x="223736" y="84864"/>
                  </a:lnTo>
                  <a:lnTo>
                    <a:pt x="226769" y="84792"/>
                  </a:lnTo>
                  <a:lnTo>
                    <a:pt x="229496" y="84038"/>
                  </a:lnTo>
                  <a:lnTo>
                    <a:pt x="240075" y="76235"/>
                  </a:lnTo>
                  <a:lnTo>
                    <a:pt x="257323" y="51215"/>
                  </a:lnTo>
                  <a:lnTo>
                    <a:pt x="273315" y="20371"/>
                  </a:lnTo>
                  <a:lnTo>
                    <a:pt x="278598" y="9"/>
                  </a:lnTo>
                  <a:lnTo>
                    <a:pt x="278865" y="0"/>
                  </a:lnTo>
                  <a:lnTo>
                    <a:pt x="272902" y="28111"/>
                  </a:lnTo>
                  <a:lnTo>
                    <a:pt x="269926" y="39294"/>
                  </a:lnTo>
                  <a:lnTo>
                    <a:pt x="270262" y="44534"/>
                  </a:lnTo>
                  <a:lnTo>
                    <a:pt x="281288" y="67449"/>
                  </a:lnTo>
                  <a:lnTo>
                    <a:pt x="287530" y="74182"/>
                  </a:lnTo>
                  <a:lnTo>
                    <a:pt x="291170" y="76965"/>
                  </a:lnTo>
                  <a:lnTo>
                    <a:pt x="295008" y="78115"/>
                  </a:lnTo>
                  <a:lnTo>
                    <a:pt x="303035" y="77511"/>
                  </a:lnTo>
                  <a:lnTo>
                    <a:pt x="305740" y="75656"/>
                  </a:lnTo>
                  <a:lnTo>
                    <a:pt x="307543" y="73009"/>
                  </a:lnTo>
                  <a:lnTo>
                    <a:pt x="320109" y="45163"/>
                  </a:lnTo>
                  <a:lnTo>
                    <a:pt x="327998" y="21057"/>
                  </a:lnTo>
                  <a:lnTo>
                    <a:pt x="329927" y="12876"/>
                  </a:lnTo>
                  <a:lnTo>
                    <a:pt x="331429" y="10694"/>
                  </a:lnTo>
                  <a:lnTo>
                    <a:pt x="335538" y="7193"/>
                  </a:lnTo>
                  <a:lnTo>
                    <a:pt x="336462" y="32922"/>
                  </a:lnTo>
                  <a:lnTo>
                    <a:pt x="333394" y="61756"/>
                  </a:lnTo>
                  <a:lnTo>
                    <a:pt x="335852" y="69770"/>
                  </a:lnTo>
                  <a:lnTo>
                    <a:pt x="337496" y="71907"/>
                  </a:lnTo>
                  <a:lnTo>
                    <a:pt x="341204" y="74282"/>
                  </a:lnTo>
                  <a:lnTo>
                    <a:pt x="345204" y="75337"/>
                  </a:lnTo>
                  <a:lnTo>
                    <a:pt x="347258" y="74207"/>
                  </a:lnTo>
                  <a:lnTo>
                    <a:pt x="361104" y="58430"/>
                  </a:lnTo>
                  <a:lnTo>
                    <a:pt x="374259" y="29803"/>
                  </a:lnTo>
                  <a:lnTo>
                    <a:pt x="379668" y="21159"/>
                  </a:lnTo>
                  <a:lnTo>
                    <a:pt x="380818" y="20450"/>
                  </a:lnTo>
                  <a:lnTo>
                    <a:pt x="383977" y="19661"/>
                  </a:lnTo>
                  <a:lnTo>
                    <a:pt x="384395" y="22273"/>
                  </a:lnTo>
                  <a:lnTo>
                    <a:pt x="383025" y="38022"/>
                  </a:lnTo>
                  <a:lnTo>
                    <a:pt x="387140" y="59674"/>
                  </a:lnTo>
                  <a:lnTo>
                    <a:pt x="387915" y="60237"/>
                  </a:lnTo>
                  <a:lnTo>
                    <a:pt x="389137" y="59907"/>
                  </a:lnTo>
                  <a:lnTo>
                    <a:pt x="399579" y="51016"/>
                  </a:lnTo>
                  <a:lnTo>
                    <a:pt x="422883" y="23564"/>
                  </a:lnTo>
                  <a:lnTo>
                    <a:pt x="430423" y="14931"/>
                  </a:lnTo>
                  <a:lnTo>
                    <a:pt x="433705" y="12770"/>
                  </a:lnTo>
                  <a:lnTo>
                    <a:pt x="436598" y="12035"/>
                  </a:lnTo>
                  <a:lnTo>
                    <a:pt x="439232" y="12250"/>
                  </a:lnTo>
                  <a:lnTo>
                    <a:pt x="440988" y="13805"/>
                  </a:lnTo>
                  <a:lnTo>
                    <a:pt x="447408" y="30320"/>
                  </a:lnTo>
                  <a:lnTo>
                    <a:pt x="451581" y="55415"/>
                  </a:lnTo>
                  <a:lnTo>
                    <a:pt x="460768" y="75424"/>
                  </a:lnTo>
                  <a:lnTo>
                    <a:pt x="463550" y="9523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5870"/>
            <p:cNvSpPr/>
            <p:nvPr>
              <p:custDataLst>
                <p:tags r:id="rId87"/>
              </p:custDataLst>
            </p:nvPr>
          </p:nvSpPr>
          <p:spPr>
            <a:xfrm>
              <a:off x="8223250" y="224155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0" y="12700"/>
                  </a:moveTo>
                  <a:lnTo>
                    <a:pt x="0" y="1270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5871"/>
            <p:cNvSpPr/>
            <p:nvPr>
              <p:custDataLst>
                <p:tags r:id="rId88"/>
              </p:custDataLst>
            </p:nvPr>
          </p:nvSpPr>
          <p:spPr>
            <a:xfrm>
              <a:off x="8091047" y="2317750"/>
              <a:ext cx="106804" cy="103594"/>
            </a:xfrm>
            <a:custGeom>
              <a:avLst/>
              <a:gdLst/>
              <a:ahLst/>
              <a:cxnLst/>
              <a:rect l="0" t="0" r="0" b="0"/>
              <a:pathLst>
                <a:path w="106804" h="103594">
                  <a:moveTo>
                    <a:pt x="36953" y="0"/>
                  </a:moveTo>
                  <a:lnTo>
                    <a:pt x="36953" y="0"/>
                  </a:lnTo>
                  <a:lnTo>
                    <a:pt x="26108" y="705"/>
                  </a:lnTo>
                  <a:lnTo>
                    <a:pt x="10927" y="5775"/>
                  </a:lnTo>
                  <a:lnTo>
                    <a:pt x="1632" y="12209"/>
                  </a:lnTo>
                  <a:lnTo>
                    <a:pt x="0" y="15195"/>
                  </a:lnTo>
                  <a:lnTo>
                    <a:pt x="323" y="17891"/>
                  </a:lnTo>
                  <a:lnTo>
                    <a:pt x="14352" y="34030"/>
                  </a:lnTo>
                  <a:lnTo>
                    <a:pt x="41164" y="53236"/>
                  </a:lnTo>
                  <a:lnTo>
                    <a:pt x="55448" y="69866"/>
                  </a:lnTo>
                  <a:lnTo>
                    <a:pt x="59284" y="79500"/>
                  </a:lnTo>
                  <a:lnTo>
                    <a:pt x="58190" y="84044"/>
                  </a:lnTo>
                  <a:lnTo>
                    <a:pt x="51330" y="92857"/>
                  </a:lnTo>
                  <a:lnTo>
                    <a:pt x="35569" y="102380"/>
                  </a:lnTo>
                  <a:lnTo>
                    <a:pt x="23638" y="103593"/>
                  </a:lnTo>
                  <a:lnTo>
                    <a:pt x="17493" y="102929"/>
                  </a:lnTo>
                  <a:lnTo>
                    <a:pt x="12690" y="100369"/>
                  </a:lnTo>
                  <a:lnTo>
                    <a:pt x="5474" y="91881"/>
                  </a:lnTo>
                  <a:lnTo>
                    <a:pt x="3972" y="86654"/>
                  </a:lnTo>
                  <a:lnTo>
                    <a:pt x="4186" y="75202"/>
                  </a:lnTo>
                  <a:lnTo>
                    <a:pt x="11643" y="56854"/>
                  </a:lnTo>
                  <a:lnTo>
                    <a:pt x="20765" y="48082"/>
                  </a:lnTo>
                  <a:lnTo>
                    <a:pt x="40497" y="36701"/>
                  </a:lnTo>
                  <a:lnTo>
                    <a:pt x="60424" y="33217"/>
                  </a:lnTo>
                  <a:lnTo>
                    <a:pt x="72314" y="36165"/>
                  </a:lnTo>
                  <a:lnTo>
                    <a:pt x="91445" y="49555"/>
                  </a:lnTo>
                  <a:lnTo>
                    <a:pt x="96450" y="59419"/>
                  </a:lnTo>
                  <a:lnTo>
                    <a:pt x="105127" y="88542"/>
                  </a:lnTo>
                  <a:lnTo>
                    <a:pt x="106472" y="99021"/>
                  </a:lnTo>
                  <a:lnTo>
                    <a:pt x="106803" y="889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5872"/>
            <p:cNvSpPr/>
            <p:nvPr>
              <p:custDataLst>
                <p:tags r:id="rId89"/>
              </p:custDataLst>
            </p:nvPr>
          </p:nvSpPr>
          <p:spPr>
            <a:xfrm>
              <a:off x="7960002" y="2216150"/>
              <a:ext cx="91799" cy="196851"/>
            </a:xfrm>
            <a:custGeom>
              <a:avLst/>
              <a:gdLst/>
              <a:ahLst/>
              <a:cxnLst/>
              <a:rect l="0" t="0" r="0" b="0"/>
              <a:pathLst>
                <a:path w="91799" h="196851">
                  <a:moveTo>
                    <a:pt x="85448" y="0"/>
                  </a:moveTo>
                  <a:lnTo>
                    <a:pt x="85448" y="0"/>
                  </a:lnTo>
                  <a:lnTo>
                    <a:pt x="69533" y="31123"/>
                  </a:lnTo>
                  <a:lnTo>
                    <a:pt x="55561" y="56401"/>
                  </a:lnTo>
                  <a:lnTo>
                    <a:pt x="38063" y="85980"/>
                  </a:lnTo>
                  <a:lnTo>
                    <a:pt x="20643" y="115119"/>
                  </a:lnTo>
                  <a:lnTo>
                    <a:pt x="4315" y="146684"/>
                  </a:lnTo>
                  <a:lnTo>
                    <a:pt x="0" y="162560"/>
                  </a:lnTo>
                  <a:lnTo>
                    <a:pt x="260" y="167640"/>
                  </a:lnTo>
                  <a:lnTo>
                    <a:pt x="1845" y="171027"/>
                  </a:lnTo>
                  <a:lnTo>
                    <a:pt x="4313" y="173284"/>
                  </a:lnTo>
                  <a:lnTo>
                    <a:pt x="8780" y="172673"/>
                  </a:lnTo>
                  <a:lnTo>
                    <a:pt x="27845" y="161699"/>
                  </a:lnTo>
                  <a:lnTo>
                    <a:pt x="55490" y="137147"/>
                  </a:lnTo>
                  <a:lnTo>
                    <a:pt x="72103" y="119188"/>
                  </a:lnTo>
                  <a:lnTo>
                    <a:pt x="74435" y="115442"/>
                  </a:lnTo>
                  <a:lnTo>
                    <a:pt x="76695" y="113650"/>
                  </a:lnTo>
                  <a:lnTo>
                    <a:pt x="78907" y="113161"/>
                  </a:lnTo>
                  <a:lnTo>
                    <a:pt x="81087" y="113541"/>
                  </a:lnTo>
                  <a:lnTo>
                    <a:pt x="82541" y="114499"/>
                  </a:lnTo>
                  <a:lnTo>
                    <a:pt x="83510" y="115844"/>
                  </a:lnTo>
                  <a:lnTo>
                    <a:pt x="84156" y="117446"/>
                  </a:lnTo>
                  <a:lnTo>
                    <a:pt x="74953" y="133185"/>
                  </a:lnTo>
                  <a:lnTo>
                    <a:pt x="47809" y="163081"/>
                  </a:lnTo>
                  <a:lnTo>
                    <a:pt x="17026" y="189842"/>
                  </a:lnTo>
                  <a:lnTo>
                    <a:pt x="14434" y="191472"/>
                  </a:lnTo>
                  <a:lnTo>
                    <a:pt x="12705" y="191854"/>
                  </a:lnTo>
                  <a:lnTo>
                    <a:pt x="11553" y="191403"/>
                  </a:lnTo>
                  <a:lnTo>
                    <a:pt x="20044" y="180654"/>
                  </a:lnTo>
                  <a:lnTo>
                    <a:pt x="41879" y="157952"/>
                  </a:lnTo>
                  <a:lnTo>
                    <a:pt x="44408" y="156807"/>
                  </a:lnTo>
                  <a:lnTo>
                    <a:pt x="46799" y="156749"/>
                  </a:lnTo>
                  <a:lnTo>
                    <a:pt x="49098" y="157416"/>
                  </a:lnTo>
                  <a:lnTo>
                    <a:pt x="50632" y="159977"/>
                  </a:lnTo>
                  <a:lnTo>
                    <a:pt x="54974" y="175534"/>
                  </a:lnTo>
                  <a:lnTo>
                    <a:pt x="62417" y="185819"/>
                  </a:lnTo>
                  <a:lnTo>
                    <a:pt x="71960" y="192484"/>
                  </a:lnTo>
                  <a:lnTo>
                    <a:pt x="91798" y="1968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5873"/>
            <p:cNvSpPr/>
            <p:nvPr>
              <p:custDataLst>
                <p:tags r:id="rId90"/>
              </p:custDataLst>
            </p:nvPr>
          </p:nvSpPr>
          <p:spPr>
            <a:xfrm>
              <a:off x="7855696" y="2339563"/>
              <a:ext cx="126255" cy="76037"/>
            </a:xfrm>
            <a:custGeom>
              <a:avLst/>
              <a:gdLst/>
              <a:ahLst/>
              <a:cxnLst/>
              <a:rect l="0" t="0" r="0" b="0"/>
              <a:pathLst>
                <a:path w="126255" h="76037">
                  <a:moveTo>
                    <a:pt x="43704" y="9937"/>
                  </a:moveTo>
                  <a:lnTo>
                    <a:pt x="43704" y="9937"/>
                  </a:lnTo>
                  <a:lnTo>
                    <a:pt x="43704" y="6566"/>
                  </a:lnTo>
                  <a:lnTo>
                    <a:pt x="41587" y="5573"/>
                  </a:lnTo>
                  <a:lnTo>
                    <a:pt x="33591" y="4470"/>
                  </a:lnTo>
                  <a:lnTo>
                    <a:pt x="29201" y="6292"/>
                  </a:lnTo>
                  <a:lnTo>
                    <a:pt x="16280" y="18970"/>
                  </a:lnTo>
                  <a:lnTo>
                    <a:pt x="4926" y="36132"/>
                  </a:lnTo>
                  <a:lnTo>
                    <a:pt x="0" y="60450"/>
                  </a:lnTo>
                  <a:lnTo>
                    <a:pt x="2575" y="62662"/>
                  </a:lnTo>
                  <a:lnTo>
                    <a:pt x="12959" y="65120"/>
                  </a:lnTo>
                  <a:lnTo>
                    <a:pt x="26983" y="62450"/>
                  </a:lnTo>
                  <a:lnTo>
                    <a:pt x="40505" y="56559"/>
                  </a:lnTo>
                  <a:lnTo>
                    <a:pt x="60912" y="37182"/>
                  </a:lnTo>
                  <a:lnTo>
                    <a:pt x="65463" y="26985"/>
                  </a:lnTo>
                  <a:lnTo>
                    <a:pt x="68891" y="0"/>
                  </a:lnTo>
                  <a:lnTo>
                    <a:pt x="57143" y="23349"/>
                  </a:lnTo>
                  <a:lnTo>
                    <a:pt x="52154" y="41898"/>
                  </a:lnTo>
                  <a:lnTo>
                    <a:pt x="50469" y="67129"/>
                  </a:lnTo>
                  <a:lnTo>
                    <a:pt x="51741" y="71348"/>
                  </a:lnTo>
                  <a:lnTo>
                    <a:pt x="54001" y="74161"/>
                  </a:lnTo>
                  <a:lnTo>
                    <a:pt x="56919" y="76036"/>
                  </a:lnTo>
                  <a:lnTo>
                    <a:pt x="60980" y="75875"/>
                  </a:lnTo>
                  <a:lnTo>
                    <a:pt x="71138" y="71934"/>
                  </a:lnTo>
                  <a:lnTo>
                    <a:pt x="95611" y="47766"/>
                  </a:lnTo>
                  <a:lnTo>
                    <a:pt x="126254" y="1628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5874"/>
            <p:cNvSpPr/>
            <p:nvPr>
              <p:custDataLst>
                <p:tags r:id="rId91"/>
              </p:custDataLst>
            </p:nvPr>
          </p:nvSpPr>
          <p:spPr>
            <a:xfrm>
              <a:off x="7696200" y="2355652"/>
              <a:ext cx="146051" cy="91219"/>
            </a:xfrm>
            <a:custGeom>
              <a:avLst/>
              <a:gdLst/>
              <a:ahLst/>
              <a:cxnLst/>
              <a:rect l="0" t="0" r="0" b="0"/>
              <a:pathLst>
                <a:path w="146051" h="91219">
                  <a:moveTo>
                    <a:pt x="0" y="12898"/>
                  </a:moveTo>
                  <a:lnTo>
                    <a:pt x="0" y="12898"/>
                  </a:lnTo>
                  <a:lnTo>
                    <a:pt x="3371" y="12898"/>
                  </a:lnTo>
                  <a:lnTo>
                    <a:pt x="3659" y="15015"/>
                  </a:lnTo>
                  <a:lnTo>
                    <a:pt x="621" y="42784"/>
                  </a:lnTo>
                  <a:lnTo>
                    <a:pt x="829" y="72633"/>
                  </a:lnTo>
                  <a:lnTo>
                    <a:pt x="3425" y="81310"/>
                  </a:lnTo>
                  <a:lnTo>
                    <a:pt x="8854" y="90161"/>
                  </a:lnTo>
                  <a:lnTo>
                    <a:pt x="10842" y="91218"/>
                  </a:lnTo>
                  <a:lnTo>
                    <a:pt x="12872" y="91217"/>
                  </a:lnTo>
                  <a:lnTo>
                    <a:pt x="14932" y="90511"/>
                  </a:lnTo>
                  <a:lnTo>
                    <a:pt x="19101" y="84081"/>
                  </a:lnTo>
                  <a:lnTo>
                    <a:pt x="30897" y="59336"/>
                  </a:lnTo>
                  <a:lnTo>
                    <a:pt x="42452" y="28682"/>
                  </a:lnTo>
                  <a:lnTo>
                    <a:pt x="52874" y="13733"/>
                  </a:lnTo>
                  <a:lnTo>
                    <a:pt x="61961" y="7494"/>
                  </a:lnTo>
                  <a:lnTo>
                    <a:pt x="62816" y="12613"/>
                  </a:lnTo>
                  <a:lnTo>
                    <a:pt x="63902" y="21238"/>
                  </a:lnTo>
                  <a:lnTo>
                    <a:pt x="67068" y="34733"/>
                  </a:lnTo>
                  <a:lnTo>
                    <a:pt x="63681" y="61809"/>
                  </a:lnTo>
                  <a:lnTo>
                    <a:pt x="85173" y="31094"/>
                  </a:lnTo>
                  <a:lnTo>
                    <a:pt x="105900" y="3457"/>
                  </a:lnTo>
                  <a:lnTo>
                    <a:pt x="108700" y="959"/>
                  </a:lnTo>
                  <a:lnTo>
                    <a:pt x="110567" y="0"/>
                  </a:lnTo>
                  <a:lnTo>
                    <a:pt x="111811" y="66"/>
                  </a:lnTo>
                  <a:lnTo>
                    <a:pt x="112641" y="1521"/>
                  </a:lnTo>
                  <a:lnTo>
                    <a:pt x="113563" y="6901"/>
                  </a:lnTo>
                  <a:lnTo>
                    <a:pt x="111058" y="37857"/>
                  </a:lnTo>
                  <a:lnTo>
                    <a:pt x="117031" y="60240"/>
                  </a:lnTo>
                  <a:lnTo>
                    <a:pt x="121059" y="63509"/>
                  </a:lnTo>
                  <a:lnTo>
                    <a:pt x="146050" y="7004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5875"/>
            <p:cNvSpPr/>
            <p:nvPr>
              <p:custDataLst>
                <p:tags r:id="rId92"/>
              </p:custDataLst>
            </p:nvPr>
          </p:nvSpPr>
          <p:spPr>
            <a:xfrm>
              <a:off x="7537450" y="2371242"/>
              <a:ext cx="63501" cy="88700"/>
            </a:xfrm>
            <a:custGeom>
              <a:avLst/>
              <a:gdLst/>
              <a:ahLst/>
              <a:cxnLst/>
              <a:rect l="0" t="0" r="0" b="0"/>
              <a:pathLst>
                <a:path w="63501" h="88700">
                  <a:moveTo>
                    <a:pt x="63500" y="3658"/>
                  </a:moveTo>
                  <a:lnTo>
                    <a:pt x="63500" y="3658"/>
                  </a:lnTo>
                  <a:lnTo>
                    <a:pt x="52656" y="2952"/>
                  </a:lnTo>
                  <a:lnTo>
                    <a:pt x="37474" y="0"/>
                  </a:lnTo>
                  <a:lnTo>
                    <a:pt x="28179" y="1562"/>
                  </a:lnTo>
                  <a:lnTo>
                    <a:pt x="18384" y="6408"/>
                  </a:lnTo>
                  <a:lnTo>
                    <a:pt x="11013" y="15683"/>
                  </a:lnTo>
                  <a:lnTo>
                    <a:pt x="10870" y="18730"/>
                  </a:lnTo>
                  <a:lnTo>
                    <a:pt x="12185" y="21467"/>
                  </a:lnTo>
                  <a:lnTo>
                    <a:pt x="35375" y="50424"/>
                  </a:lnTo>
                  <a:lnTo>
                    <a:pt x="39946" y="58780"/>
                  </a:lnTo>
                  <a:lnTo>
                    <a:pt x="42858" y="61573"/>
                  </a:lnTo>
                  <a:lnTo>
                    <a:pt x="49857" y="64675"/>
                  </a:lnTo>
                  <a:lnTo>
                    <a:pt x="51583" y="66914"/>
                  </a:lnTo>
                  <a:lnTo>
                    <a:pt x="52027" y="69818"/>
                  </a:lnTo>
                  <a:lnTo>
                    <a:pt x="50640" y="76101"/>
                  </a:lnTo>
                  <a:lnTo>
                    <a:pt x="47672" y="81246"/>
                  </a:lnTo>
                  <a:lnTo>
                    <a:pt x="35291" y="88108"/>
                  </a:lnTo>
                  <a:lnTo>
                    <a:pt x="26033" y="88699"/>
                  </a:lnTo>
                  <a:lnTo>
                    <a:pt x="21589" y="87869"/>
                  </a:lnTo>
                  <a:lnTo>
                    <a:pt x="0" y="7350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5876"/>
            <p:cNvSpPr/>
            <p:nvPr>
              <p:custDataLst>
                <p:tags r:id="rId93"/>
              </p:custDataLst>
            </p:nvPr>
          </p:nvSpPr>
          <p:spPr>
            <a:xfrm>
              <a:off x="7287479" y="2378075"/>
              <a:ext cx="205522" cy="90527"/>
            </a:xfrm>
            <a:custGeom>
              <a:avLst/>
              <a:gdLst/>
              <a:ahLst/>
              <a:cxnLst/>
              <a:rect l="0" t="0" r="0" b="0"/>
              <a:pathLst>
                <a:path w="205522" h="90527">
                  <a:moveTo>
                    <a:pt x="40421" y="15875"/>
                  </a:moveTo>
                  <a:lnTo>
                    <a:pt x="40421" y="15875"/>
                  </a:lnTo>
                  <a:lnTo>
                    <a:pt x="33235" y="21650"/>
                  </a:lnTo>
                  <a:lnTo>
                    <a:pt x="16498" y="31776"/>
                  </a:lnTo>
                  <a:lnTo>
                    <a:pt x="9092" y="39640"/>
                  </a:lnTo>
                  <a:lnTo>
                    <a:pt x="957" y="55372"/>
                  </a:lnTo>
                  <a:lnTo>
                    <a:pt x="0" y="59845"/>
                  </a:lnTo>
                  <a:lnTo>
                    <a:pt x="819" y="66697"/>
                  </a:lnTo>
                  <a:lnTo>
                    <a:pt x="5416" y="72094"/>
                  </a:lnTo>
                  <a:lnTo>
                    <a:pt x="12163" y="76139"/>
                  </a:lnTo>
                  <a:lnTo>
                    <a:pt x="19866" y="77937"/>
                  </a:lnTo>
                  <a:lnTo>
                    <a:pt x="29874" y="74973"/>
                  </a:lnTo>
                  <a:lnTo>
                    <a:pt x="39967" y="68952"/>
                  </a:lnTo>
                  <a:lnTo>
                    <a:pt x="46805" y="61572"/>
                  </a:lnTo>
                  <a:lnTo>
                    <a:pt x="50313" y="53588"/>
                  </a:lnTo>
                  <a:lnTo>
                    <a:pt x="52751" y="26982"/>
                  </a:lnTo>
                  <a:lnTo>
                    <a:pt x="53072" y="1354"/>
                  </a:lnTo>
                  <a:lnTo>
                    <a:pt x="50972" y="1961"/>
                  </a:lnTo>
                  <a:lnTo>
                    <a:pt x="42994" y="8280"/>
                  </a:lnTo>
                  <a:lnTo>
                    <a:pt x="33344" y="23737"/>
                  </a:lnTo>
                  <a:lnTo>
                    <a:pt x="28126" y="48629"/>
                  </a:lnTo>
                  <a:lnTo>
                    <a:pt x="24844" y="63829"/>
                  </a:lnTo>
                  <a:lnTo>
                    <a:pt x="25803" y="69716"/>
                  </a:lnTo>
                  <a:lnTo>
                    <a:pt x="28559" y="74347"/>
                  </a:lnTo>
                  <a:lnTo>
                    <a:pt x="41449" y="86848"/>
                  </a:lnTo>
                  <a:lnTo>
                    <a:pt x="48168" y="89752"/>
                  </a:lnTo>
                  <a:lnTo>
                    <a:pt x="51936" y="90526"/>
                  </a:lnTo>
                  <a:lnTo>
                    <a:pt x="55859" y="89631"/>
                  </a:lnTo>
                  <a:lnTo>
                    <a:pt x="63981" y="84874"/>
                  </a:lnTo>
                  <a:lnTo>
                    <a:pt x="70412" y="76175"/>
                  </a:lnTo>
                  <a:lnTo>
                    <a:pt x="86181" y="47909"/>
                  </a:lnTo>
                  <a:lnTo>
                    <a:pt x="92107" y="30931"/>
                  </a:lnTo>
                  <a:lnTo>
                    <a:pt x="96491" y="23945"/>
                  </a:lnTo>
                  <a:lnTo>
                    <a:pt x="97557" y="24077"/>
                  </a:lnTo>
                  <a:lnTo>
                    <a:pt x="100622" y="26105"/>
                  </a:lnTo>
                  <a:lnTo>
                    <a:pt x="106315" y="34585"/>
                  </a:lnTo>
                  <a:lnTo>
                    <a:pt x="109099" y="46035"/>
                  </a:lnTo>
                  <a:lnTo>
                    <a:pt x="110203" y="75864"/>
                  </a:lnTo>
                  <a:lnTo>
                    <a:pt x="110240" y="80872"/>
                  </a:lnTo>
                  <a:lnTo>
                    <a:pt x="110956" y="81784"/>
                  </a:lnTo>
                  <a:lnTo>
                    <a:pt x="112139" y="81686"/>
                  </a:lnTo>
                  <a:lnTo>
                    <a:pt x="113633" y="80916"/>
                  </a:lnTo>
                  <a:lnTo>
                    <a:pt x="114629" y="79697"/>
                  </a:lnTo>
                  <a:lnTo>
                    <a:pt x="117442" y="73904"/>
                  </a:lnTo>
                  <a:lnTo>
                    <a:pt x="134220" y="48908"/>
                  </a:lnTo>
                  <a:lnTo>
                    <a:pt x="155688" y="18820"/>
                  </a:lnTo>
                  <a:lnTo>
                    <a:pt x="172646" y="3969"/>
                  </a:lnTo>
                  <a:lnTo>
                    <a:pt x="179857" y="0"/>
                  </a:lnTo>
                  <a:lnTo>
                    <a:pt x="187294" y="118"/>
                  </a:lnTo>
                  <a:lnTo>
                    <a:pt x="191253" y="1137"/>
                  </a:lnTo>
                  <a:lnTo>
                    <a:pt x="192481" y="3933"/>
                  </a:lnTo>
                  <a:lnTo>
                    <a:pt x="187184" y="35549"/>
                  </a:lnTo>
                  <a:lnTo>
                    <a:pt x="186565" y="63386"/>
                  </a:lnTo>
                  <a:lnTo>
                    <a:pt x="188393" y="70623"/>
                  </a:lnTo>
                  <a:lnTo>
                    <a:pt x="189870" y="73540"/>
                  </a:lnTo>
                  <a:lnTo>
                    <a:pt x="192264" y="75485"/>
                  </a:lnTo>
                  <a:lnTo>
                    <a:pt x="205521" y="7937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5877"/>
            <p:cNvSpPr/>
            <p:nvPr>
              <p:custDataLst>
                <p:tags r:id="rId94"/>
              </p:custDataLst>
            </p:nvPr>
          </p:nvSpPr>
          <p:spPr>
            <a:xfrm>
              <a:off x="7152825" y="2387600"/>
              <a:ext cx="143326" cy="95187"/>
            </a:xfrm>
            <a:custGeom>
              <a:avLst/>
              <a:gdLst/>
              <a:ahLst/>
              <a:cxnLst/>
              <a:rect l="0" t="0" r="0" b="0"/>
              <a:pathLst>
                <a:path w="143326" h="95187">
                  <a:moveTo>
                    <a:pt x="22675" y="0"/>
                  </a:moveTo>
                  <a:lnTo>
                    <a:pt x="22675" y="0"/>
                  </a:lnTo>
                  <a:lnTo>
                    <a:pt x="19303" y="6742"/>
                  </a:lnTo>
                  <a:lnTo>
                    <a:pt x="14796" y="32507"/>
                  </a:lnTo>
                  <a:lnTo>
                    <a:pt x="3407" y="59334"/>
                  </a:lnTo>
                  <a:lnTo>
                    <a:pt x="0" y="74349"/>
                  </a:lnTo>
                  <a:lnTo>
                    <a:pt x="368" y="86196"/>
                  </a:lnTo>
                  <a:lnTo>
                    <a:pt x="1453" y="91330"/>
                  </a:lnTo>
                  <a:lnTo>
                    <a:pt x="3589" y="94048"/>
                  </a:lnTo>
                  <a:lnTo>
                    <a:pt x="6423" y="95154"/>
                  </a:lnTo>
                  <a:lnTo>
                    <a:pt x="9724" y="95186"/>
                  </a:lnTo>
                  <a:lnTo>
                    <a:pt x="17154" y="91459"/>
                  </a:lnTo>
                  <a:lnTo>
                    <a:pt x="29270" y="79545"/>
                  </a:lnTo>
                  <a:lnTo>
                    <a:pt x="49378" y="53185"/>
                  </a:lnTo>
                  <a:lnTo>
                    <a:pt x="67252" y="22918"/>
                  </a:lnTo>
                  <a:lnTo>
                    <a:pt x="71631" y="12278"/>
                  </a:lnTo>
                  <a:lnTo>
                    <a:pt x="72246" y="11713"/>
                  </a:lnTo>
                  <a:lnTo>
                    <a:pt x="72656" y="12042"/>
                  </a:lnTo>
                  <a:lnTo>
                    <a:pt x="73402" y="42528"/>
                  </a:lnTo>
                  <a:lnTo>
                    <a:pt x="75347" y="74065"/>
                  </a:lnTo>
                  <a:lnTo>
                    <a:pt x="76839" y="79010"/>
                  </a:lnTo>
                  <a:lnTo>
                    <a:pt x="79951" y="83012"/>
                  </a:lnTo>
                  <a:lnTo>
                    <a:pt x="89053" y="89341"/>
                  </a:lnTo>
                  <a:lnTo>
                    <a:pt x="102036" y="90742"/>
                  </a:lnTo>
                  <a:lnTo>
                    <a:pt x="116507" y="88308"/>
                  </a:lnTo>
                  <a:lnTo>
                    <a:pt x="143325" y="762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5878"/>
            <p:cNvSpPr/>
            <p:nvPr>
              <p:custDataLst>
                <p:tags r:id="rId95"/>
              </p:custDataLst>
            </p:nvPr>
          </p:nvSpPr>
          <p:spPr>
            <a:xfrm>
              <a:off x="6999162" y="2400300"/>
              <a:ext cx="96876" cy="92871"/>
            </a:xfrm>
            <a:custGeom>
              <a:avLst/>
              <a:gdLst/>
              <a:ahLst/>
              <a:cxnLst/>
              <a:rect l="0" t="0" r="0" b="0"/>
              <a:pathLst>
                <a:path w="96876" h="92871">
                  <a:moveTo>
                    <a:pt x="42988" y="38100"/>
                  </a:moveTo>
                  <a:lnTo>
                    <a:pt x="42988" y="38100"/>
                  </a:lnTo>
                  <a:lnTo>
                    <a:pt x="36247" y="38100"/>
                  </a:lnTo>
                  <a:lnTo>
                    <a:pt x="15198" y="48213"/>
                  </a:lnTo>
                  <a:lnTo>
                    <a:pt x="5943" y="56941"/>
                  </a:lnTo>
                  <a:lnTo>
                    <a:pt x="1829" y="65524"/>
                  </a:lnTo>
                  <a:lnTo>
                    <a:pt x="0" y="74042"/>
                  </a:lnTo>
                  <a:lnTo>
                    <a:pt x="1630" y="78289"/>
                  </a:lnTo>
                  <a:lnTo>
                    <a:pt x="9084" y="86771"/>
                  </a:lnTo>
                  <a:lnTo>
                    <a:pt x="21334" y="91482"/>
                  </a:lnTo>
                  <a:lnTo>
                    <a:pt x="35481" y="92870"/>
                  </a:lnTo>
                  <a:lnTo>
                    <a:pt x="61809" y="88011"/>
                  </a:lnTo>
                  <a:lnTo>
                    <a:pt x="73930" y="83566"/>
                  </a:lnTo>
                  <a:lnTo>
                    <a:pt x="84022" y="76887"/>
                  </a:lnTo>
                  <a:lnTo>
                    <a:pt x="87277" y="72424"/>
                  </a:lnTo>
                  <a:lnTo>
                    <a:pt x="94383" y="48173"/>
                  </a:lnTo>
                  <a:lnTo>
                    <a:pt x="96875" y="33405"/>
                  </a:lnTo>
                  <a:lnTo>
                    <a:pt x="95631" y="19785"/>
                  </a:lnTo>
                  <a:lnTo>
                    <a:pt x="90844" y="8558"/>
                  </a:lnTo>
                  <a:lnTo>
                    <a:pt x="87592" y="3589"/>
                  </a:lnTo>
                  <a:lnTo>
                    <a:pt x="83307" y="981"/>
                  </a:lnTo>
                  <a:lnTo>
                    <a:pt x="62038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5879"/>
            <p:cNvSpPr/>
            <p:nvPr>
              <p:custDataLst>
                <p:tags r:id="rId96"/>
              </p:custDataLst>
            </p:nvPr>
          </p:nvSpPr>
          <p:spPr>
            <a:xfrm>
              <a:off x="6927850" y="2400300"/>
              <a:ext cx="57151" cy="120144"/>
            </a:xfrm>
            <a:custGeom>
              <a:avLst/>
              <a:gdLst/>
              <a:ahLst/>
              <a:cxnLst/>
              <a:rect l="0" t="0" r="0" b="0"/>
              <a:pathLst>
                <a:path w="57151" h="120144">
                  <a:moveTo>
                    <a:pt x="57150" y="0"/>
                  </a:moveTo>
                  <a:lnTo>
                    <a:pt x="57150" y="0"/>
                  </a:lnTo>
                  <a:lnTo>
                    <a:pt x="50409" y="0"/>
                  </a:lnTo>
                  <a:lnTo>
                    <a:pt x="30418" y="10139"/>
                  </a:lnTo>
                  <a:lnTo>
                    <a:pt x="14422" y="21662"/>
                  </a:lnTo>
                  <a:lnTo>
                    <a:pt x="9937" y="29854"/>
                  </a:lnTo>
                  <a:lnTo>
                    <a:pt x="9826" y="38198"/>
                  </a:lnTo>
                  <a:lnTo>
                    <a:pt x="12834" y="47316"/>
                  </a:lnTo>
                  <a:lnTo>
                    <a:pt x="18874" y="58424"/>
                  </a:lnTo>
                  <a:lnTo>
                    <a:pt x="48408" y="84042"/>
                  </a:lnTo>
                  <a:lnTo>
                    <a:pt x="53439" y="89895"/>
                  </a:lnTo>
                  <a:lnTo>
                    <a:pt x="56086" y="95207"/>
                  </a:lnTo>
                  <a:lnTo>
                    <a:pt x="57148" y="104873"/>
                  </a:lnTo>
                  <a:lnTo>
                    <a:pt x="55267" y="111992"/>
                  </a:lnTo>
                  <a:lnTo>
                    <a:pt x="53778" y="114878"/>
                  </a:lnTo>
                  <a:lnTo>
                    <a:pt x="50669" y="116802"/>
                  </a:lnTo>
                  <a:lnTo>
                    <a:pt x="35474" y="119510"/>
                  </a:lnTo>
                  <a:lnTo>
                    <a:pt x="21175" y="120143"/>
                  </a:lnTo>
                  <a:lnTo>
                    <a:pt x="15528" y="118901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5880"/>
            <p:cNvSpPr/>
            <p:nvPr>
              <p:custDataLst>
                <p:tags r:id="rId97"/>
              </p:custDataLst>
            </p:nvPr>
          </p:nvSpPr>
          <p:spPr>
            <a:xfrm>
              <a:off x="6686550" y="2418582"/>
              <a:ext cx="222251" cy="113021"/>
            </a:xfrm>
            <a:custGeom>
              <a:avLst/>
              <a:gdLst/>
              <a:ahLst/>
              <a:cxnLst/>
              <a:rect l="0" t="0" r="0" b="0"/>
              <a:pathLst>
                <a:path w="222251" h="113021">
                  <a:moveTo>
                    <a:pt x="0" y="64268"/>
                  </a:moveTo>
                  <a:lnTo>
                    <a:pt x="0" y="64268"/>
                  </a:lnTo>
                  <a:lnTo>
                    <a:pt x="8789" y="50453"/>
                  </a:lnTo>
                  <a:lnTo>
                    <a:pt x="12209" y="46591"/>
                  </a:lnTo>
                  <a:lnTo>
                    <a:pt x="16606" y="44722"/>
                  </a:lnTo>
                  <a:lnTo>
                    <a:pt x="27136" y="44527"/>
                  </a:lnTo>
                  <a:lnTo>
                    <a:pt x="48335" y="55126"/>
                  </a:lnTo>
                  <a:lnTo>
                    <a:pt x="65749" y="75043"/>
                  </a:lnTo>
                  <a:lnTo>
                    <a:pt x="71555" y="88813"/>
                  </a:lnTo>
                  <a:lnTo>
                    <a:pt x="75282" y="108157"/>
                  </a:lnTo>
                  <a:lnTo>
                    <a:pt x="74882" y="110461"/>
                  </a:lnTo>
                  <a:lnTo>
                    <a:pt x="73911" y="111996"/>
                  </a:lnTo>
                  <a:lnTo>
                    <a:pt x="72557" y="113020"/>
                  </a:lnTo>
                  <a:lnTo>
                    <a:pt x="71655" y="112292"/>
                  </a:lnTo>
                  <a:lnTo>
                    <a:pt x="70652" y="107719"/>
                  </a:lnTo>
                  <a:lnTo>
                    <a:pt x="69955" y="76706"/>
                  </a:lnTo>
                  <a:lnTo>
                    <a:pt x="69881" y="48903"/>
                  </a:lnTo>
                  <a:lnTo>
                    <a:pt x="69852" y="27499"/>
                  </a:lnTo>
                  <a:lnTo>
                    <a:pt x="73614" y="28641"/>
                  </a:lnTo>
                  <a:lnTo>
                    <a:pt x="94269" y="35123"/>
                  </a:lnTo>
                  <a:lnTo>
                    <a:pt x="120751" y="37758"/>
                  </a:lnTo>
                  <a:lnTo>
                    <a:pt x="150941" y="35168"/>
                  </a:lnTo>
                  <a:lnTo>
                    <a:pt x="178857" y="29932"/>
                  </a:lnTo>
                  <a:lnTo>
                    <a:pt x="198261" y="20541"/>
                  </a:lnTo>
                  <a:lnTo>
                    <a:pt x="201318" y="17478"/>
                  </a:lnTo>
                  <a:lnTo>
                    <a:pt x="202651" y="14730"/>
                  </a:lnTo>
                  <a:lnTo>
                    <a:pt x="202833" y="12193"/>
                  </a:lnTo>
                  <a:lnTo>
                    <a:pt x="199275" y="5611"/>
                  </a:lnTo>
                  <a:lnTo>
                    <a:pt x="196349" y="1880"/>
                  </a:lnTo>
                  <a:lnTo>
                    <a:pt x="192283" y="98"/>
                  </a:lnTo>
                  <a:lnTo>
                    <a:pt x="182121" y="0"/>
                  </a:lnTo>
                  <a:lnTo>
                    <a:pt x="170548" y="6071"/>
                  </a:lnTo>
                  <a:lnTo>
                    <a:pt x="159760" y="15825"/>
                  </a:lnTo>
                  <a:lnTo>
                    <a:pt x="149720" y="33922"/>
                  </a:lnTo>
                  <a:lnTo>
                    <a:pt x="144624" y="48899"/>
                  </a:lnTo>
                  <a:lnTo>
                    <a:pt x="145651" y="63082"/>
                  </a:lnTo>
                  <a:lnTo>
                    <a:pt x="147901" y="69827"/>
                  </a:lnTo>
                  <a:lnTo>
                    <a:pt x="157926" y="81085"/>
                  </a:lnTo>
                  <a:lnTo>
                    <a:pt x="171790" y="89381"/>
                  </a:lnTo>
                  <a:lnTo>
                    <a:pt x="187358" y="93068"/>
                  </a:lnTo>
                  <a:lnTo>
                    <a:pt x="222250" y="8966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0" name="SMARTInkShape-Group1231"/>
          <p:cNvGrpSpPr/>
          <p:nvPr/>
        </p:nvGrpSpPr>
        <p:grpSpPr>
          <a:xfrm>
            <a:off x="4572374" y="3117850"/>
            <a:ext cx="374277" cy="263051"/>
            <a:chOff x="4572374" y="3117850"/>
            <a:chExt cx="374277" cy="263051"/>
          </a:xfrm>
        </p:grpSpPr>
        <p:sp>
          <p:nvSpPr>
            <p:cNvPr id="95" name="SMARTInkShape-5881"/>
            <p:cNvSpPr/>
            <p:nvPr>
              <p:custDataLst>
                <p:tags r:id="rId81"/>
              </p:custDataLst>
            </p:nvPr>
          </p:nvSpPr>
          <p:spPr>
            <a:xfrm>
              <a:off x="4855740" y="3261767"/>
              <a:ext cx="90911" cy="97384"/>
            </a:xfrm>
            <a:custGeom>
              <a:avLst/>
              <a:gdLst/>
              <a:ahLst/>
              <a:cxnLst/>
              <a:rect l="0" t="0" r="0" b="0"/>
              <a:pathLst>
                <a:path w="90911" h="97384">
                  <a:moveTo>
                    <a:pt x="52810" y="27533"/>
                  </a:moveTo>
                  <a:lnTo>
                    <a:pt x="52810" y="27533"/>
                  </a:lnTo>
                  <a:lnTo>
                    <a:pt x="43972" y="9856"/>
                  </a:lnTo>
                  <a:lnTo>
                    <a:pt x="38064" y="3684"/>
                  </a:lnTo>
                  <a:lnTo>
                    <a:pt x="34513" y="1051"/>
                  </a:lnTo>
                  <a:lnTo>
                    <a:pt x="30734" y="0"/>
                  </a:lnTo>
                  <a:lnTo>
                    <a:pt x="22773" y="714"/>
                  </a:lnTo>
                  <a:lnTo>
                    <a:pt x="14530" y="9029"/>
                  </a:lnTo>
                  <a:lnTo>
                    <a:pt x="3838" y="29576"/>
                  </a:lnTo>
                  <a:lnTo>
                    <a:pt x="0" y="44669"/>
                  </a:lnTo>
                  <a:lnTo>
                    <a:pt x="646" y="58432"/>
                  </a:lnTo>
                  <a:lnTo>
                    <a:pt x="7048" y="69723"/>
                  </a:lnTo>
                  <a:lnTo>
                    <a:pt x="11719" y="74710"/>
                  </a:lnTo>
                  <a:lnTo>
                    <a:pt x="16949" y="77328"/>
                  </a:lnTo>
                  <a:lnTo>
                    <a:pt x="28405" y="78357"/>
                  </a:lnTo>
                  <a:lnTo>
                    <a:pt x="38671" y="74581"/>
                  </a:lnTo>
                  <a:lnTo>
                    <a:pt x="47232" y="68199"/>
                  </a:lnTo>
                  <a:lnTo>
                    <a:pt x="53387" y="60658"/>
                  </a:lnTo>
                  <a:lnTo>
                    <a:pt x="56595" y="50722"/>
                  </a:lnTo>
                  <a:lnTo>
                    <a:pt x="60816" y="21546"/>
                  </a:lnTo>
                  <a:lnTo>
                    <a:pt x="63424" y="14994"/>
                  </a:lnTo>
                  <a:lnTo>
                    <a:pt x="64119" y="14235"/>
                  </a:lnTo>
                  <a:lnTo>
                    <a:pt x="64583" y="14435"/>
                  </a:lnTo>
                  <a:lnTo>
                    <a:pt x="65388" y="42410"/>
                  </a:lnTo>
                  <a:lnTo>
                    <a:pt x="68856" y="71159"/>
                  </a:lnTo>
                  <a:lnTo>
                    <a:pt x="76170" y="82435"/>
                  </a:lnTo>
                  <a:lnTo>
                    <a:pt x="90910" y="973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5882"/>
            <p:cNvSpPr/>
            <p:nvPr>
              <p:custDataLst>
                <p:tags r:id="rId82"/>
              </p:custDataLst>
            </p:nvPr>
          </p:nvSpPr>
          <p:spPr>
            <a:xfrm>
              <a:off x="4763383" y="3238500"/>
              <a:ext cx="68968" cy="136752"/>
            </a:xfrm>
            <a:custGeom>
              <a:avLst/>
              <a:gdLst/>
              <a:ahLst/>
              <a:cxnLst/>
              <a:rect l="0" t="0" r="0" b="0"/>
              <a:pathLst>
                <a:path w="68968" h="136752">
                  <a:moveTo>
                    <a:pt x="5467" y="0"/>
                  </a:moveTo>
                  <a:lnTo>
                    <a:pt x="5467" y="0"/>
                  </a:lnTo>
                  <a:lnTo>
                    <a:pt x="2096" y="3371"/>
                  </a:lnTo>
                  <a:lnTo>
                    <a:pt x="0" y="18951"/>
                  </a:lnTo>
                  <a:lnTo>
                    <a:pt x="2750" y="48184"/>
                  </a:lnTo>
                  <a:lnTo>
                    <a:pt x="4259" y="69628"/>
                  </a:lnTo>
                  <a:lnTo>
                    <a:pt x="6341" y="90212"/>
                  </a:lnTo>
                  <a:lnTo>
                    <a:pt x="15447" y="116257"/>
                  </a:lnTo>
                  <a:lnTo>
                    <a:pt x="23073" y="128340"/>
                  </a:lnTo>
                  <a:lnTo>
                    <a:pt x="31166" y="134651"/>
                  </a:lnTo>
                  <a:lnTo>
                    <a:pt x="35300" y="136334"/>
                  </a:lnTo>
                  <a:lnTo>
                    <a:pt x="38761" y="136751"/>
                  </a:lnTo>
                  <a:lnTo>
                    <a:pt x="44488" y="135332"/>
                  </a:lnTo>
                  <a:lnTo>
                    <a:pt x="46298" y="132554"/>
                  </a:lnTo>
                  <a:lnTo>
                    <a:pt x="48845" y="117122"/>
                  </a:lnTo>
                  <a:lnTo>
                    <a:pt x="50305" y="90833"/>
                  </a:lnTo>
                  <a:lnTo>
                    <a:pt x="54187" y="62819"/>
                  </a:lnTo>
                  <a:lnTo>
                    <a:pt x="55993" y="38263"/>
                  </a:lnTo>
                  <a:lnTo>
                    <a:pt x="57496" y="36797"/>
                  </a:lnTo>
                  <a:lnTo>
                    <a:pt x="59908" y="36526"/>
                  </a:lnTo>
                  <a:lnTo>
                    <a:pt x="68967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5883"/>
            <p:cNvSpPr/>
            <p:nvPr>
              <p:custDataLst>
                <p:tags r:id="rId83"/>
              </p:custDataLst>
            </p:nvPr>
          </p:nvSpPr>
          <p:spPr>
            <a:xfrm>
              <a:off x="4587391" y="3271472"/>
              <a:ext cx="86210" cy="17829"/>
            </a:xfrm>
            <a:custGeom>
              <a:avLst/>
              <a:gdLst/>
              <a:ahLst/>
              <a:cxnLst/>
              <a:rect l="0" t="0" r="0" b="0"/>
              <a:pathLst>
                <a:path w="86210" h="17829">
                  <a:moveTo>
                    <a:pt x="3659" y="17828"/>
                  </a:moveTo>
                  <a:lnTo>
                    <a:pt x="3659" y="17828"/>
                  </a:lnTo>
                  <a:lnTo>
                    <a:pt x="288" y="14457"/>
                  </a:lnTo>
                  <a:lnTo>
                    <a:pt x="0" y="12759"/>
                  </a:lnTo>
                  <a:lnTo>
                    <a:pt x="514" y="10920"/>
                  </a:lnTo>
                  <a:lnTo>
                    <a:pt x="1563" y="8990"/>
                  </a:lnTo>
                  <a:lnTo>
                    <a:pt x="9780" y="2901"/>
                  </a:lnTo>
                  <a:lnTo>
                    <a:pt x="24522" y="0"/>
                  </a:lnTo>
                  <a:lnTo>
                    <a:pt x="53537" y="3383"/>
                  </a:lnTo>
                  <a:lnTo>
                    <a:pt x="86209" y="51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5884"/>
            <p:cNvSpPr/>
            <p:nvPr>
              <p:custDataLst>
                <p:tags r:id="rId84"/>
              </p:custDataLst>
            </p:nvPr>
          </p:nvSpPr>
          <p:spPr>
            <a:xfrm>
              <a:off x="4662420" y="3117850"/>
              <a:ext cx="17531" cy="247651"/>
            </a:xfrm>
            <a:custGeom>
              <a:avLst/>
              <a:gdLst/>
              <a:ahLst/>
              <a:cxnLst/>
              <a:rect l="0" t="0" r="0" b="0"/>
              <a:pathLst>
                <a:path w="17531" h="247651">
                  <a:moveTo>
                    <a:pt x="17530" y="0"/>
                  </a:moveTo>
                  <a:lnTo>
                    <a:pt x="17530" y="0"/>
                  </a:lnTo>
                  <a:lnTo>
                    <a:pt x="14159" y="22322"/>
                  </a:lnTo>
                  <a:lnTo>
                    <a:pt x="10623" y="48021"/>
                  </a:lnTo>
                  <a:lnTo>
                    <a:pt x="8692" y="63764"/>
                  </a:lnTo>
                  <a:lnTo>
                    <a:pt x="6699" y="81315"/>
                  </a:lnTo>
                  <a:lnTo>
                    <a:pt x="4665" y="100071"/>
                  </a:lnTo>
                  <a:lnTo>
                    <a:pt x="2603" y="119631"/>
                  </a:lnTo>
                  <a:lnTo>
                    <a:pt x="1229" y="137609"/>
                  </a:lnTo>
                  <a:lnTo>
                    <a:pt x="313" y="154534"/>
                  </a:lnTo>
                  <a:lnTo>
                    <a:pt x="0" y="185098"/>
                  </a:lnTo>
                  <a:lnTo>
                    <a:pt x="2213" y="210441"/>
                  </a:lnTo>
                  <a:lnTo>
                    <a:pt x="5019" y="238837"/>
                  </a:lnTo>
                  <a:lnTo>
                    <a:pt x="6367" y="241774"/>
                  </a:lnTo>
                  <a:lnTo>
                    <a:pt x="11180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5885"/>
            <p:cNvSpPr/>
            <p:nvPr>
              <p:custDataLst>
                <p:tags r:id="rId85"/>
              </p:custDataLst>
            </p:nvPr>
          </p:nvSpPr>
          <p:spPr>
            <a:xfrm>
              <a:off x="4572374" y="3120542"/>
              <a:ext cx="44077" cy="260359"/>
            </a:xfrm>
            <a:custGeom>
              <a:avLst/>
              <a:gdLst/>
              <a:ahLst/>
              <a:cxnLst/>
              <a:rect l="0" t="0" r="0" b="0"/>
              <a:pathLst>
                <a:path w="44077" h="260359">
                  <a:moveTo>
                    <a:pt x="44076" y="3658"/>
                  </a:moveTo>
                  <a:lnTo>
                    <a:pt x="44076" y="3658"/>
                  </a:lnTo>
                  <a:lnTo>
                    <a:pt x="44076" y="0"/>
                  </a:lnTo>
                  <a:lnTo>
                    <a:pt x="42194" y="10252"/>
                  </a:lnTo>
                  <a:lnTo>
                    <a:pt x="35287" y="38538"/>
                  </a:lnTo>
                  <a:lnTo>
                    <a:pt x="28881" y="67138"/>
                  </a:lnTo>
                  <a:lnTo>
                    <a:pt x="23682" y="98664"/>
                  </a:lnTo>
                  <a:lnTo>
                    <a:pt x="21308" y="114973"/>
                  </a:lnTo>
                  <a:lnTo>
                    <a:pt x="19019" y="131491"/>
                  </a:lnTo>
                  <a:lnTo>
                    <a:pt x="16788" y="148146"/>
                  </a:lnTo>
                  <a:lnTo>
                    <a:pt x="12428" y="177942"/>
                  </a:lnTo>
                  <a:lnTo>
                    <a:pt x="8138" y="203884"/>
                  </a:lnTo>
                  <a:lnTo>
                    <a:pt x="2461" y="233650"/>
                  </a:lnTo>
                  <a:lnTo>
                    <a:pt x="0" y="259592"/>
                  </a:lnTo>
                  <a:lnTo>
                    <a:pt x="581" y="260358"/>
                  </a:lnTo>
                  <a:lnTo>
                    <a:pt x="1674" y="260164"/>
                  </a:lnTo>
                  <a:lnTo>
                    <a:pt x="3108" y="259328"/>
                  </a:lnTo>
                  <a:lnTo>
                    <a:pt x="12326" y="2322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3" name="SMARTInkShape-Group1232"/>
          <p:cNvGrpSpPr/>
          <p:nvPr/>
        </p:nvGrpSpPr>
        <p:grpSpPr>
          <a:xfrm>
            <a:off x="5156200" y="3152023"/>
            <a:ext cx="431801" cy="177273"/>
            <a:chOff x="5156200" y="3152023"/>
            <a:chExt cx="431801" cy="177273"/>
          </a:xfrm>
        </p:grpSpPr>
        <p:sp>
          <p:nvSpPr>
            <p:cNvPr id="101" name="SMARTInkShape-5886"/>
            <p:cNvSpPr/>
            <p:nvPr>
              <p:custDataLst>
                <p:tags r:id="rId79"/>
              </p:custDataLst>
            </p:nvPr>
          </p:nvSpPr>
          <p:spPr>
            <a:xfrm>
              <a:off x="5441667" y="3152023"/>
              <a:ext cx="146334" cy="162678"/>
            </a:xfrm>
            <a:custGeom>
              <a:avLst/>
              <a:gdLst/>
              <a:ahLst/>
              <a:cxnLst/>
              <a:rect l="0" t="0" r="0" b="0"/>
              <a:pathLst>
                <a:path w="146334" h="162678">
                  <a:moveTo>
                    <a:pt x="51083" y="92827"/>
                  </a:moveTo>
                  <a:lnTo>
                    <a:pt x="51083" y="92827"/>
                  </a:lnTo>
                  <a:lnTo>
                    <a:pt x="40970" y="89456"/>
                  </a:lnTo>
                  <a:lnTo>
                    <a:pt x="37285" y="89168"/>
                  </a:lnTo>
                  <a:lnTo>
                    <a:pt x="31310" y="90731"/>
                  </a:lnTo>
                  <a:lnTo>
                    <a:pt x="17238" y="98948"/>
                  </a:lnTo>
                  <a:lnTo>
                    <a:pt x="3033" y="113690"/>
                  </a:lnTo>
                  <a:lnTo>
                    <a:pt x="705" y="118730"/>
                  </a:lnTo>
                  <a:lnTo>
                    <a:pt x="0" y="128093"/>
                  </a:lnTo>
                  <a:lnTo>
                    <a:pt x="3920" y="136958"/>
                  </a:lnTo>
                  <a:lnTo>
                    <a:pt x="6941" y="141298"/>
                  </a:lnTo>
                  <a:lnTo>
                    <a:pt x="11071" y="144191"/>
                  </a:lnTo>
                  <a:lnTo>
                    <a:pt x="21306" y="147405"/>
                  </a:lnTo>
                  <a:lnTo>
                    <a:pt x="26293" y="146851"/>
                  </a:lnTo>
                  <a:lnTo>
                    <a:pt x="41464" y="138624"/>
                  </a:lnTo>
                  <a:lnTo>
                    <a:pt x="55510" y="128703"/>
                  </a:lnTo>
                  <a:lnTo>
                    <a:pt x="67397" y="111594"/>
                  </a:lnTo>
                  <a:lnTo>
                    <a:pt x="78089" y="89879"/>
                  </a:lnTo>
                  <a:lnTo>
                    <a:pt x="89897" y="66117"/>
                  </a:lnTo>
                  <a:lnTo>
                    <a:pt x="100319" y="39563"/>
                  </a:lnTo>
                  <a:lnTo>
                    <a:pt x="110356" y="8136"/>
                  </a:lnTo>
                  <a:lnTo>
                    <a:pt x="111765" y="2500"/>
                  </a:lnTo>
                  <a:lnTo>
                    <a:pt x="111293" y="153"/>
                  </a:lnTo>
                  <a:lnTo>
                    <a:pt x="109567" y="0"/>
                  </a:lnTo>
                  <a:lnTo>
                    <a:pt x="107006" y="1309"/>
                  </a:lnTo>
                  <a:lnTo>
                    <a:pt x="93288" y="20006"/>
                  </a:lnTo>
                  <a:lnTo>
                    <a:pt x="79189" y="51260"/>
                  </a:lnTo>
                  <a:lnTo>
                    <a:pt x="74158" y="75058"/>
                  </a:lnTo>
                  <a:lnTo>
                    <a:pt x="73333" y="98335"/>
                  </a:lnTo>
                  <a:lnTo>
                    <a:pt x="77670" y="118088"/>
                  </a:lnTo>
                  <a:lnTo>
                    <a:pt x="88064" y="134393"/>
                  </a:lnTo>
                  <a:lnTo>
                    <a:pt x="102091" y="147284"/>
                  </a:lnTo>
                  <a:lnTo>
                    <a:pt x="124444" y="157802"/>
                  </a:lnTo>
                  <a:lnTo>
                    <a:pt x="146333" y="1626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5887"/>
            <p:cNvSpPr/>
            <p:nvPr>
              <p:custDataLst>
                <p:tags r:id="rId80"/>
              </p:custDataLst>
            </p:nvPr>
          </p:nvSpPr>
          <p:spPr>
            <a:xfrm>
              <a:off x="5156200" y="3234993"/>
              <a:ext cx="273051" cy="94303"/>
            </a:xfrm>
            <a:custGeom>
              <a:avLst/>
              <a:gdLst/>
              <a:ahLst/>
              <a:cxnLst/>
              <a:rect l="0" t="0" r="0" b="0"/>
              <a:pathLst>
                <a:path w="273051" h="94303">
                  <a:moveTo>
                    <a:pt x="0" y="28907"/>
                  </a:moveTo>
                  <a:lnTo>
                    <a:pt x="0" y="28907"/>
                  </a:lnTo>
                  <a:lnTo>
                    <a:pt x="3371" y="32278"/>
                  </a:lnTo>
                  <a:lnTo>
                    <a:pt x="5026" y="35814"/>
                  </a:lnTo>
                  <a:lnTo>
                    <a:pt x="13141" y="61820"/>
                  </a:lnTo>
                  <a:lnTo>
                    <a:pt x="24171" y="92966"/>
                  </a:lnTo>
                  <a:lnTo>
                    <a:pt x="25287" y="94191"/>
                  </a:lnTo>
                  <a:lnTo>
                    <a:pt x="26736" y="94302"/>
                  </a:lnTo>
                  <a:lnTo>
                    <a:pt x="28407" y="93670"/>
                  </a:lnTo>
                  <a:lnTo>
                    <a:pt x="41228" y="81812"/>
                  </a:lnTo>
                  <a:lnTo>
                    <a:pt x="61516" y="50377"/>
                  </a:lnTo>
                  <a:lnTo>
                    <a:pt x="73779" y="30341"/>
                  </a:lnTo>
                  <a:lnTo>
                    <a:pt x="74586" y="27746"/>
                  </a:lnTo>
                  <a:lnTo>
                    <a:pt x="75829" y="26016"/>
                  </a:lnTo>
                  <a:lnTo>
                    <a:pt x="77363" y="24863"/>
                  </a:lnTo>
                  <a:lnTo>
                    <a:pt x="79093" y="24095"/>
                  </a:lnTo>
                  <a:lnTo>
                    <a:pt x="80245" y="24288"/>
                  </a:lnTo>
                  <a:lnTo>
                    <a:pt x="81014" y="25122"/>
                  </a:lnTo>
                  <a:lnTo>
                    <a:pt x="86711" y="39253"/>
                  </a:lnTo>
                  <a:lnTo>
                    <a:pt x="88612" y="67533"/>
                  </a:lnTo>
                  <a:lnTo>
                    <a:pt x="86891" y="76178"/>
                  </a:lnTo>
                  <a:lnTo>
                    <a:pt x="83407" y="84105"/>
                  </a:lnTo>
                  <a:lnTo>
                    <a:pt x="84533" y="84050"/>
                  </a:lnTo>
                  <a:lnTo>
                    <a:pt x="89546" y="82108"/>
                  </a:lnTo>
                  <a:lnTo>
                    <a:pt x="108626" y="64972"/>
                  </a:lnTo>
                  <a:lnTo>
                    <a:pt x="134634" y="34504"/>
                  </a:lnTo>
                  <a:lnTo>
                    <a:pt x="140506" y="28337"/>
                  </a:lnTo>
                  <a:lnTo>
                    <a:pt x="142354" y="27116"/>
                  </a:lnTo>
                  <a:lnTo>
                    <a:pt x="143586" y="27007"/>
                  </a:lnTo>
                  <a:lnTo>
                    <a:pt x="144407" y="27640"/>
                  </a:lnTo>
                  <a:lnTo>
                    <a:pt x="143439" y="32107"/>
                  </a:lnTo>
                  <a:lnTo>
                    <a:pt x="142192" y="35274"/>
                  </a:lnTo>
                  <a:lnTo>
                    <a:pt x="142689" y="42555"/>
                  </a:lnTo>
                  <a:lnTo>
                    <a:pt x="149224" y="71295"/>
                  </a:lnTo>
                  <a:lnTo>
                    <a:pt x="152400" y="74100"/>
                  </a:lnTo>
                  <a:lnTo>
                    <a:pt x="161572" y="77215"/>
                  </a:lnTo>
                  <a:lnTo>
                    <a:pt x="182007" y="75598"/>
                  </a:lnTo>
                  <a:lnTo>
                    <a:pt x="212785" y="63660"/>
                  </a:lnTo>
                  <a:lnTo>
                    <a:pt x="229167" y="51120"/>
                  </a:lnTo>
                  <a:lnTo>
                    <a:pt x="238495" y="40190"/>
                  </a:lnTo>
                  <a:lnTo>
                    <a:pt x="240841" y="34313"/>
                  </a:lnTo>
                  <a:lnTo>
                    <a:pt x="241567" y="22137"/>
                  </a:lnTo>
                  <a:lnTo>
                    <a:pt x="238008" y="6754"/>
                  </a:lnTo>
                  <a:lnTo>
                    <a:pt x="235577" y="3555"/>
                  </a:lnTo>
                  <a:lnTo>
                    <a:pt x="229114" y="0"/>
                  </a:lnTo>
                  <a:lnTo>
                    <a:pt x="226120" y="464"/>
                  </a:lnTo>
                  <a:lnTo>
                    <a:pt x="223419" y="2183"/>
                  </a:lnTo>
                  <a:lnTo>
                    <a:pt x="217831" y="9269"/>
                  </a:lnTo>
                  <a:lnTo>
                    <a:pt x="210643" y="21825"/>
                  </a:lnTo>
                  <a:lnTo>
                    <a:pt x="208390" y="34932"/>
                  </a:lnTo>
                  <a:lnTo>
                    <a:pt x="208776" y="41390"/>
                  </a:lnTo>
                  <a:lnTo>
                    <a:pt x="212969" y="52329"/>
                  </a:lnTo>
                  <a:lnTo>
                    <a:pt x="220242" y="61895"/>
                  </a:lnTo>
                  <a:lnTo>
                    <a:pt x="230530" y="70850"/>
                  </a:lnTo>
                  <a:lnTo>
                    <a:pt x="245920" y="75770"/>
                  </a:lnTo>
                  <a:lnTo>
                    <a:pt x="273050" y="797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6" name="SMARTInkShape-Group1233"/>
          <p:cNvGrpSpPr/>
          <p:nvPr/>
        </p:nvGrpSpPr>
        <p:grpSpPr>
          <a:xfrm>
            <a:off x="5833139" y="3111500"/>
            <a:ext cx="161262" cy="203201"/>
            <a:chOff x="5833139" y="3111500"/>
            <a:chExt cx="161262" cy="203201"/>
          </a:xfrm>
        </p:grpSpPr>
        <p:sp>
          <p:nvSpPr>
            <p:cNvPr id="104" name="SMARTInkShape-5888"/>
            <p:cNvSpPr/>
            <p:nvPr>
              <p:custDataLst>
                <p:tags r:id="rId77"/>
              </p:custDataLst>
            </p:nvPr>
          </p:nvSpPr>
          <p:spPr>
            <a:xfrm>
              <a:off x="5924550" y="3225800"/>
              <a:ext cx="69851" cy="88901"/>
            </a:xfrm>
            <a:custGeom>
              <a:avLst/>
              <a:gdLst/>
              <a:ahLst/>
              <a:cxnLst/>
              <a:rect l="0" t="0" r="0" b="0"/>
              <a:pathLst>
                <a:path w="69851" h="88901">
                  <a:moveTo>
                    <a:pt x="0" y="0"/>
                  </a:moveTo>
                  <a:lnTo>
                    <a:pt x="0" y="0"/>
                  </a:lnTo>
                  <a:lnTo>
                    <a:pt x="0" y="6742"/>
                  </a:lnTo>
                  <a:lnTo>
                    <a:pt x="10113" y="21048"/>
                  </a:lnTo>
                  <a:lnTo>
                    <a:pt x="36713" y="49181"/>
                  </a:lnTo>
                  <a:lnTo>
                    <a:pt x="62037" y="71753"/>
                  </a:lnTo>
                  <a:lnTo>
                    <a:pt x="6985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SMARTInkShape-5889"/>
            <p:cNvSpPr/>
            <p:nvPr>
              <p:custDataLst>
                <p:tags r:id="rId78"/>
              </p:custDataLst>
            </p:nvPr>
          </p:nvSpPr>
          <p:spPr>
            <a:xfrm>
              <a:off x="5833139" y="3111500"/>
              <a:ext cx="130911" cy="191380"/>
            </a:xfrm>
            <a:custGeom>
              <a:avLst/>
              <a:gdLst/>
              <a:ahLst/>
              <a:cxnLst/>
              <a:rect l="0" t="0" r="0" b="0"/>
              <a:pathLst>
                <a:path w="130911" h="191380">
                  <a:moveTo>
                    <a:pt x="78711" y="19050"/>
                  </a:moveTo>
                  <a:lnTo>
                    <a:pt x="78711" y="19050"/>
                  </a:lnTo>
                  <a:lnTo>
                    <a:pt x="65227" y="15679"/>
                  </a:lnTo>
                  <a:lnTo>
                    <a:pt x="49200" y="21550"/>
                  </a:lnTo>
                  <a:lnTo>
                    <a:pt x="39987" y="27067"/>
                  </a:lnTo>
                  <a:lnTo>
                    <a:pt x="24105" y="46367"/>
                  </a:lnTo>
                  <a:lnTo>
                    <a:pt x="10697" y="71407"/>
                  </a:lnTo>
                  <a:lnTo>
                    <a:pt x="34" y="99000"/>
                  </a:lnTo>
                  <a:lnTo>
                    <a:pt x="0" y="127726"/>
                  </a:lnTo>
                  <a:lnTo>
                    <a:pt x="8450" y="154839"/>
                  </a:lnTo>
                  <a:lnTo>
                    <a:pt x="23966" y="176297"/>
                  </a:lnTo>
                  <a:lnTo>
                    <a:pt x="44501" y="187715"/>
                  </a:lnTo>
                  <a:lnTo>
                    <a:pt x="67740" y="191379"/>
                  </a:lnTo>
                  <a:lnTo>
                    <a:pt x="92180" y="188304"/>
                  </a:lnTo>
                  <a:lnTo>
                    <a:pt x="101801" y="183391"/>
                  </a:lnTo>
                  <a:lnTo>
                    <a:pt x="116255" y="168526"/>
                  </a:lnTo>
                  <a:lnTo>
                    <a:pt x="128954" y="140323"/>
                  </a:lnTo>
                  <a:lnTo>
                    <a:pt x="130910" y="118105"/>
                  </a:lnTo>
                  <a:lnTo>
                    <a:pt x="128722" y="92002"/>
                  </a:lnTo>
                  <a:lnTo>
                    <a:pt x="126162" y="76151"/>
                  </a:lnTo>
                  <a:lnTo>
                    <a:pt x="118850" y="44428"/>
                  </a:lnTo>
                  <a:lnTo>
                    <a:pt x="108545" y="18570"/>
                  </a:lnTo>
                  <a:lnTo>
                    <a:pt x="103539" y="10969"/>
                  </a:lnTo>
                  <a:lnTo>
                    <a:pt x="98791" y="6607"/>
                  </a:lnTo>
                  <a:lnTo>
                    <a:pt x="8506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2" name="SMARTInkShape-Group1234"/>
          <p:cNvGrpSpPr/>
          <p:nvPr/>
        </p:nvGrpSpPr>
        <p:grpSpPr>
          <a:xfrm>
            <a:off x="6115050" y="3036172"/>
            <a:ext cx="355601" cy="284879"/>
            <a:chOff x="6115050" y="3036172"/>
            <a:chExt cx="355601" cy="284879"/>
          </a:xfrm>
        </p:grpSpPr>
        <p:sp>
          <p:nvSpPr>
            <p:cNvPr id="107" name="SMARTInkShape-5890"/>
            <p:cNvSpPr/>
            <p:nvPr>
              <p:custDataLst>
                <p:tags r:id="rId72"/>
              </p:custDataLst>
            </p:nvPr>
          </p:nvSpPr>
          <p:spPr>
            <a:xfrm>
              <a:off x="6375400" y="3200876"/>
              <a:ext cx="95251" cy="120175"/>
            </a:xfrm>
            <a:custGeom>
              <a:avLst/>
              <a:gdLst/>
              <a:ahLst/>
              <a:cxnLst/>
              <a:rect l="0" t="0" r="0" b="0"/>
              <a:pathLst>
                <a:path w="95251" h="120175">
                  <a:moveTo>
                    <a:pt x="0" y="43974"/>
                  </a:moveTo>
                  <a:lnTo>
                    <a:pt x="0" y="43974"/>
                  </a:lnTo>
                  <a:lnTo>
                    <a:pt x="26732" y="22312"/>
                  </a:lnTo>
                  <a:lnTo>
                    <a:pt x="57841" y="3139"/>
                  </a:lnTo>
                  <a:lnTo>
                    <a:pt x="69151" y="238"/>
                  </a:lnTo>
                  <a:lnTo>
                    <a:pt x="71500" y="0"/>
                  </a:lnTo>
                  <a:lnTo>
                    <a:pt x="75992" y="1617"/>
                  </a:lnTo>
                  <a:lnTo>
                    <a:pt x="78178" y="3036"/>
                  </a:lnTo>
                  <a:lnTo>
                    <a:pt x="78930" y="6099"/>
                  </a:lnTo>
                  <a:lnTo>
                    <a:pt x="77884" y="15146"/>
                  </a:lnTo>
                  <a:lnTo>
                    <a:pt x="69422" y="26223"/>
                  </a:lnTo>
                  <a:lnTo>
                    <a:pt x="38749" y="57550"/>
                  </a:lnTo>
                  <a:lnTo>
                    <a:pt x="21478" y="85252"/>
                  </a:lnTo>
                  <a:lnTo>
                    <a:pt x="11063" y="101360"/>
                  </a:lnTo>
                  <a:lnTo>
                    <a:pt x="10903" y="104103"/>
                  </a:lnTo>
                  <a:lnTo>
                    <a:pt x="12207" y="106638"/>
                  </a:lnTo>
                  <a:lnTo>
                    <a:pt x="14488" y="109033"/>
                  </a:lnTo>
                  <a:lnTo>
                    <a:pt x="18125" y="109925"/>
                  </a:lnTo>
                  <a:lnTo>
                    <a:pt x="45165" y="107936"/>
                  </a:lnTo>
                  <a:lnTo>
                    <a:pt x="68580" y="108271"/>
                  </a:lnTo>
                  <a:lnTo>
                    <a:pt x="86300" y="113949"/>
                  </a:lnTo>
                  <a:lnTo>
                    <a:pt x="95250" y="1201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5891"/>
            <p:cNvSpPr/>
            <p:nvPr>
              <p:custDataLst>
                <p:tags r:id="rId73"/>
              </p:custDataLst>
            </p:nvPr>
          </p:nvSpPr>
          <p:spPr>
            <a:xfrm>
              <a:off x="6343650" y="3143250"/>
              <a:ext cx="114301" cy="44451"/>
            </a:xfrm>
            <a:custGeom>
              <a:avLst/>
              <a:gdLst/>
              <a:ahLst/>
              <a:cxnLst/>
              <a:rect l="0" t="0" r="0" b="0"/>
              <a:pathLst>
                <a:path w="114301" h="44451">
                  <a:moveTo>
                    <a:pt x="0" y="44450"/>
                  </a:moveTo>
                  <a:lnTo>
                    <a:pt x="0" y="44450"/>
                  </a:lnTo>
                  <a:lnTo>
                    <a:pt x="27437" y="33619"/>
                  </a:lnTo>
                  <a:lnTo>
                    <a:pt x="57970" y="23469"/>
                  </a:lnTo>
                  <a:lnTo>
                    <a:pt x="87807" y="8085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5892"/>
            <p:cNvSpPr/>
            <p:nvPr>
              <p:custDataLst>
                <p:tags r:id="rId74"/>
              </p:custDataLst>
            </p:nvPr>
          </p:nvSpPr>
          <p:spPr>
            <a:xfrm>
              <a:off x="6356350" y="3036172"/>
              <a:ext cx="56612" cy="119779"/>
            </a:xfrm>
            <a:custGeom>
              <a:avLst/>
              <a:gdLst/>
              <a:ahLst/>
              <a:cxnLst/>
              <a:rect l="0" t="0" r="0" b="0"/>
              <a:pathLst>
                <a:path w="56612" h="119779">
                  <a:moveTo>
                    <a:pt x="0" y="88028"/>
                  </a:moveTo>
                  <a:lnTo>
                    <a:pt x="0" y="88028"/>
                  </a:lnTo>
                  <a:lnTo>
                    <a:pt x="6481" y="77183"/>
                  </a:lnTo>
                  <a:lnTo>
                    <a:pt x="19559" y="60591"/>
                  </a:lnTo>
                  <a:lnTo>
                    <a:pt x="34777" y="31939"/>
                  </a:lnTo>
                  <a:lnTo>
                    <a:pt x="56341" y="436"/>
                  </a:lnTo>
                  <a:lnTo>
                    <a:pt x="56611" y="0"/>
                  </a:lnTo>
                  <a:lnTo>
                    <a:pt x="50172" y="25610"/>
                  </a:lnTo>
                  <a:lnTo>
                    <a:pt x="44264" y="54717"/>
                  </a:lnTo>
                  <a:lnTo>
                    <a:pt x="39318" y="86465"/>
                  </a:lnTo>
                  <a:lnTo>
                    <a:pt x="44450" y="1197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5893"/>
            <p:cNvSpPr/>
            <p:nvPr>
              <p:custDataLst>
                <p:tags r:id="rId75"/>
              </p:custDataLst>
            </p:nvPr>
          </p:nvSpPr>
          <p:spPr>
            <a:xfrm>
              <a:off x="6127750" y="3206750"/>
              <a:ext cx="63501" cy="1"/>
            </a:xfrm>
            <a:custGeom>
              <a:avLst/>
              <a:gdLst/>
              <a:ahLst/>
              <a:cxnLst/>
              <a:rect l="0" t="0" r="0" b="0"/>
              <a:pathLst>
                <a:path w="63501" h="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56911" y="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5894"/>
            <p:cNvSpPr/>
            <p:nvPr>
              <p:custDataLst>
                <p:tags r:id="rId76"/>
              </p:custDataLst>
            </p:nvPr>
          </p:nvSpPr>
          <p:spPr>
            <a:xfrm>
              <a:off x="6115050" y="31750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26681" y="0"/>
                  </a:lnTo>
                  <a:lnTo>
                    <a:pt x="44830" y="1881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1" name="SMARTInkShape-Group1235"/>
          <p:cNvGrpSpPr/>
          <p:nvPr/>
        </p:nvGrpSpPr>
        <p:grpSpPr>
          <a:xfrm>
            <a:off x="3245733" y="3639433"/>
            <a:ext cx="519818" cy="1097668"/>
            <a:chOff x="3245733" y="3639433"/>
            <a:chExt cx="519818" cy="1097668"/>
          </a:xfrm>
        </p:grpSpPr>
        <p:sp>
          <p:nvSpPr>
            <p:cNvPr id="113" name="SMARTInkShape-5895"/>
            <p:cNvSpPr/>
            <p:nvPr>
              <p:custDataLst>
                <p:tags r:id="rId64"/>
              </p:custDataLst>
            </p:nvPr>
          </p:nvSpPr>
          <p:spPr>
            <a:xfrm>
              <a:off x="3689350" y="4591419"/>
              <a:ext cx="76201" cy="101232"/>
            </a:xfrm>
            <a:custGeom>
              <a:avLst/>
              <a:gdLst/>
              <a:ahLst/>
              <a:cxnLst/>
              <a:rect l="0" t="0" r="0" b="0"/>
              <a:pathLst>
                <a:path w="76201" h="101232">
                  <a:moveTo>
                    <a:pt x="0" y="25031"/>
                  </a:moveTo>
                  <a:lnTo>
                    <a:pt x="0" y="25031"/>
                  </a:lnTo>
                  <a:lnTo>
                    <a:pt x="0" y="21660"/>
                  </a:lnTo>
                  <a:lnTo>
                    <a:pt x="1881" y="18124"/>
                  </a:lnTo>
                  <a:lnTo>
                    <a:pt x="5775" y="14200"/>
                  </a:lnTo>
                  <a:lnTo>
                    <a:pt x="23474" y="2432"/>
                  </a:lnTo>
                  <a:lnTo>
                    <a:pt x="39266" y="0"/>
                  </a:lnTo>
                  <a:lnTo>
                    <a:pt x="40994" y="582"/>
                  </a:lnTo>
                  <a:lnTo>
                    <a:pt x="42146" y="1676"/>
                  </a:lnTo>
                  <a:lnTo>
                    <a:pt x="42914" y="3111"/>
                  </a:lnTo>
                  <a:lnTo>
                    <a:pt x="43995" y="11873"/>
                  </a:lnTo>
                  <a:lnTo>
                    <a:pt x="37573" y="26777"/>
                  </a:lnTo>
                  <a:lnTo>
                    <a:pt x="18702" y="57010"/>
                  </a:lnTo>
                  <a:lnTo>
                    <a:pt x="4318" y="78422"/>
                  </a:lnTo>
                  <a:lnTo>
                    <a:pt x="4290" y="81086"/>
                  </a:lnTo>
                  <a:lnTo>
                    <a:pt x="4976" y="83568"/>
                  </a:lnTo>
                  <a:lnTo>
                    <a:pt x="6140" y="85222"/>
                  </a:lnTo>
                  <a:lnTo>
                    <a:pt x="7621" y="86325"/>
                  </a:lnTo>
                  <a:lnTo>
                    <a:pt x="11854" y="87550"/>
                  </a:lnTo>
                  <a:lnTo>
                    <a:pt x="43324" y="88473"/>
                  </a:lnTo>
                  <a:lnTo>
                    <a:pt x="52416" y="89211"/>
                  </a:lnTo>
                  <a:lnTo>
                    <a:pt x="74554" y="94618"/>
                  </a:lnTo>
                  <a:lnTo>
                    <a:pt x="75103" y="95412"/>
                  </a:lnTo>
                  <a:lnTo>
                    <a:pt x="76200" y="1012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5896"/>
            <p:cNvSpPr/>
            <p:nvPr>
              <p:custDataLst>
                <p:tags r:id="rId65"/>
              </p:custDataLst>
            </p:nvPr>
          </p:nvSpPr>
          <p:spPr>
            <a:xfrm>
              <a:off x="3663950" y="4508500"/>
              <a:ext cx="57151" cy="76201"/>
            </a:xfrm>
            <a:custGeom>
              <a:avLst/>
              <a:gdLst/>
              <a:ahLst/>
              <a:cxnLst/>
              <a:rect l="0" t="0" r="0" b="0"/>
              <a:pathLst>
                <a:path w="57151" h="76201">
                  <a:moveTo>
                    <a:pt x="0" y="76200"/>
                  </a:moveTo>
                  <a:lnTo>
                    <a:pt x="0" y="76200"/>
                  </a:lnTo>
                  <a:lnTo>
                    <a:pt x="0" y="72829"/>
                  </a:lnTo>
                  <a:lnTo>
                    <a:pt x="3371" y="63991"/>
                  </a:lnTo>
                  <a:lnTo>
                    <a:pt x="27136" y="36703"/>
                  </a:lnTo>
                  <a:lnTo>
                    <a:pt x="45976" y="6619"/>
                  </a:lnTo>
                  <a:lnTo>
                    <a:pt x="50538" y="2942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5897"/>
            <p:cNvSpPr/>
            <p:nvPr>
              <p:custDataLst>
                <p:tags r:id="rId66"/>
              </p:custDataLst>
            </p:nvPr>
          </p:nvSpPr>
          <p:spPr>
            <a:xfrm>
              <a:off x="3670693" y="4445000"/>
              <a:ext cx="5958" cy="82551"/>
            </a:xfrm>
            <a:custGeom>
              <a:avLst/>
              <a:gdLst/>
              <a:ahLst/>
              <a:cxnLst/>
              <a:rect l="0" t="0" r="0" b="0"/>
              <a:pathLst>
                <a:path w="5958" h="82551">
                  <a:moveTo>
                    <a:pt x="5957" y="0"/>
                  </a:moveTo>
                  <a:lnTo>
                    <a:pt x="5957" y="0"/>
                  </a:lnTo>
                  <a:lnTo>
                    <a:pt x="5957" y="3371"/>
                  </a:lnTo>
                  <a:lnTo>
                    <a:pt x="4076" y="6907"/>
                  </a:lnTo>
                  <a:lnTo>
                    <a:pt x="2586" y="8838"/>
                  </a:lnTo>
                  <a:lnTo>
                    <a:pt x="0" y="37940"/>
                  </a:lnTo>
                  <a:lnTo>
                    <a:pt x="487" y="50023"/>
                  </a:lnTo>
                  <a:lnTo>
                    <a:pt x="5957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SMARTInkShape-5898"/>
            <p:cNvSpPr/>
            <p:nvPr>
              <p:custDataLst>
                <p:tags r:id="rId67"/>
              </p:custDataLst>
            </p:nvPr>
          </p:nvSpPr>
          <p:spPr>
            <a:xfrm>
              <a:off x="3543300" y="461010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6350"/>
                  </a:moveTo>
                  <a:lnTo>
                    <a:pt x="0" y="6350"/>
                  </a:lnTo>
                  <a:lnTo>
                    <a:pt x="27838" y="5645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5899"/>
            <p:cNvSpPr/>
            <p:nvPr>
              <p:custDataLst>
                <p:tags r:id="rId68"/>
              </p:custDataLst>
            </p:nvPr>
          </p:nvSpPr>
          <p:spPr>
            <a:xfrm>
              <a:off x="3530600" y="4578350"/>
              <a:ext cx="57151" cy="11818"/>
            </a:xfrm>
            <a:custGeom>
              <a:avLst/>
              <a:gdLst/>
              <a:ahLst/>
              <a:cxnLst/>
              <a:rect l="0" t="0" r="0" b="0"/>
              <a:pathLst>
                <a:path w="57151" h="11818">
                  <a:moveTo>
                    <a:pt x="0" y="6350"/>
                  </a:moveTo>
                  <a:lnTo>
                    <a:pt x="0" y="6350"/>
                  </a:lnTo>
                  <a:lnTo>
                    <a:pt x="3371" y="9721"/>
                  </a:lnTo>
                  <a:lnTo>
                    <a:pt x="15580" y="11817"/>
                  </a:lnTo>
                  <a:lnTo>
                    <a:pt x="29233" y="9067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SMARTInkShape-5900"/>
            <p:cNvSpPr/>
            <p:nvPr>
              <p:custDataLst>
                <p:tags r:id="rId69"/>
              </p:custDataLst>
            </p:nvPr>
          </p:nvSpPr>
          <p:spPr>
            <a:xfrm>
              <a:off x="3390900" y="4654550"/>
              <a:ext cx="63501" cy="82551"/>
            </a:xfrm>
            <a:custGeom>
              <a:avLst/>
              <a:gdLst/>
              <a:ahLst/>
              <a:cxnLst/>
              <a:rect l="0" t="0" r="0" b="0"/>
              <a:pathLst>
                <a:path w="63501" h="82551">
                  <a:moveTo>
                    <a:pt x="0" y="0"/>
                  </a:moveTo>
                  <a:lnTo>
                    <a:pt x="0" y="0"/>
                  </a:lnTo>
                  <a:lnTo>
                    <a:pt x="15901" y="26732"/>
                  </a:lnTo>
                  <a:lnTo>
                    <a:pt x="36126" y="53954"/>
                  </a:lnTo>
                  <a:lnTo>
                    <a:pt x="53406" y="74176"/>
                  </a:lnTo>
                  <a:lnTo>
                    <a:pt x="54654" y="76967"/>
                  </a:lnTo>
                  <a:lnTo>
                    <a:pt x="56192" y="78828"/>
                  </a:lnTo>
                  <a:lnTo>
                    <a:pt x="6350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5901"/>
            <p:cNvSpPr/>
            <p:nvPr>
              <p:custDataLst>
                <p:tags r:id="rId70"/>
              </p:custDataLst>
            </p:nvPr>
          </p:nvSpPr>
          <p:spPr>
            <a:xfrm>
              <a:off x="3318102" y="4524914"/>
              <a:ext cx="117209" cy="186040"/>
            </a:xfrm>
            <a:custGeom>
              <a:avLst/>
              <a:gdLst/>
              <a:ahLst/>
              <a:cxnLst/>
              <a:rect l="0" t="0" r="0" b="0"/>
              <a:pathLst>
                <a:path w="117209" h="186040">
                  <a:moveTo>
                    <a:pt x="66448" y="21686"/>
                  </a:moveTo>
                  <a:lnTo>
                    <a:pt x="66448" y="21686"/>
                  </a:lnTo>
                  <a:lnTo>
                    <a:pt x="50868" y="21686"/>
                  </a:lnTo>
                  <a:lnTo>
                    <a:pt x="46183" y="23803"/>
                  </a:lnTo>
                  <a:lnTo>
                    <a:pt x="37216" y="31799"/>
                  </a:lnTo>
                  <a:lnTo>
                    <a:pt x="24234" y="54943"/>
                  </a:lnTo>
                  <a:lnTo>
                    <a:pt x="13819" y="77859"/>
                  </a:lnTo>
                  <a:lnTo>
                    <a:pt x="4252" y="103802"/>
                  </a:lnTo>
                  <a:lnTo>
                    <a:pt x="0" y="129443"/>
                  </a:lnTo>
                  <a:lnTo>
                    <a:pt x="1873" y="151187"/>
                  </a:lnTo>
                  <a:lnTo>
                    <a:pt x="4348" y="160936"/>
                  </a:lnTo>
                  <a:lnTo>
                    <a:pt x="14624" y="175532"/>
                  </a:lnTo>
                  <a:lnTo>
                    <a:pt x="21315" y="181400"/>
                  </a:lnTo>
                  <a:lnTo>
                    <a:pt x="38157" y="186039"/>
                  </a:lnTo>
                  <a:lnTo>
                    <a:pt x="56697" y="185043"/>
                  </a:lnTo>
                  <a:lnTo>
                    <a:pt x="74344" y="179896"/>
                  </a:lnTo>
                  <a:lnTo>
                    <a:pt x="89712" y="167261"/>
                  </a:lnTo>
                  <a:lnTo>
                    <a:pt x="108384" y="142195"/>
                  </a:lnTo>
                  <a:lnTo>
                    <a:pt x="113455" y="133775"/>
                  </a:lnTo>
                  <a:lnTo>
                    <a:pt x="117208" y="113131"/>
                  </a:lnTo>
                  <a:lnTo>
                    <a:pt x="115114" y="89845"/>
                  </a:lnTo>
                  <a:lnTo>
                    <a:pt x="107127" y="65384"/>
                  </a:lnTo>
                  <a:lnTo>
                    <a:pt x="94640" y="42283"/>
                  </a:lnTo>
                  <a:lnTo>
                    <a:pt x="75507" y="15089"/>
                  </a:lnTo>
                  <a:lnTo>
                    <a:pt x="70371" y="8821"/>
                  </a:lnTo>
                  <a:lnTo>
                    <a:pt x="59019" y="1857"/>
                  </a:lnTo>
                  <a:lnTo>
                    <a:pt x="53029" y="0"/>
                  </a:lnTo>
                  <a:lnTo>
                    <a:pt x="38847" y="3581"/>
                  </a:lnTo>
                  <a:lnTo>
                    <a:pt x="25253" y="12228"/>
                  </a:lnTo>
                  <a:lnTo>
                    <a:pt x="9298" y="343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5902"/>
            <p:cNvSpPr/>
            <p:nvPr>
              <p:custDataLst>
                <p:tags r:id="rId71"/>
              </p:custDataLst>
            </p:nvPr>
          </p:nvSpPr>
          <p:spPr>
            <a:xfrm>
              <a:off x="3245733" y="3639433"/>
              <a:ext cx="159967" cy="745739"/>
            </a:xfrm>
            <a:custGeom>
              <a:avLst/>
              <a:gdLst/>
              <a:ahLst/>
              <a:cxnLst/>
              <a:rect l="0" t="0" r="0" b="0"/>
              <a:pathLst>
                <a:path w="159967" h="745739">
                  <a:moveTo>
                    <a:pt x="5467" y="5467"/>
                  </a:moveTo>
                  <a:lnTo>
                    <a:pt x="5467" y="5467"/>
                  </a:lnTo>
                  <a:lnTo>
                    <a:pt x="5467" y="2096"/>
                  </a:lnTo>
                  <a:lnTo>
                    <a:pt x="4762" y="1103"/>
                  </a:lnTo>
                  <a:lnTo>
                    <a:pt x="3586" y="441"/>
                  </a:lnTo>
                  <a:lnTo>
                    <a:pt x="2096" y="0"/>
                  </a:lnTo>
                  <a:lnTo>
                    <a:pt x="1103" y="1822"/>
                  </a:lnTo>
                  <a:lnTo>
                    <a:pt x="0" y="9492"/>
                  </a:lnTo>
                  <a:lnTo>
                    <a:pt x="2750" y="32451"/>
                  </a:lnTo>
                  <a:lnTo>
                    <a:pt x="4259" y="55324"/>
                  </a:lnTo>
                  <a:lnTo>
                    <a:pt x="5636" y="81248"/>
                  </a:lnTo>
                  <a:lnTo>
                    <a:pt x="8599" y="106881"/>
                  </a:lnTo>
                  <a:lnTo>
                    <a:pt x="12269" y="130503"/>
                  </a:lnTo>
                  <a:lnTo>
                    <a:pt x="18301" y="159872"/>
                  </a:lnTo>
                  <a:lnTo>
                    <a:pt x="26660" y="188759"/>
                  </a:lnTo>
                  <a:lnTo>
                    <a:pt x="35965" y="206594"/>
                  </a:lnTo>
                  <a:lnTo>
                    <a:pt x="36382" y="205874"/>
                  </a:lnTo>
                  <a:lnTo>
                    <a:pt x="37168" y="175948"/>
                  </a:lnTo>
                  <a:lnTo>
                    <a:pt x="37213" y="156310"/>
                  </a:lnTo>
                  <a:lnTo>
                    <a:pt x="37214" y="156829"/>
                  </a:lnTo>
                  <a:lnTo>
                    <a:pt x="46055" y="182194"/>
                  </a:lnTo>
                  <a:lnTo>
                    <a:pt x="51963" y="203016"/>
                  </a:lnTo>
                  <a:lnTo>
                    <a:pt x="59293" y="232967"/>
                  </a:lnTo>
                  <a:lnTo>
                    <a:pt x="63224" y="253794"/>
                  </a:lnTo>
                  <a:lnTo>
                    <a:pt x="67255" y="276852"/>
                  </a:lnTo>
                  <a:lnTo>
                    <a:pt x="71353" y="302102"/>
                  </a:lnTo>
                  <a:lnTo>
                    <a:pt x="75496" y="328812"/>
                  </a:lnTo>
                  <a:lnTo>
                    <a:pt x="79670" y="356497"/>
                  </a:lnTo>
                  <a:lnTo>
                    <a:pt x="84569" y="384126"/>
                  </a:lnTo>
                  <a:lnTo>
                    <a:pt x="89952" y="411717"/>
                  </a:lnTo>
                  <a:lnTo>
                    <a:pt x="95657" y="439284"/>
                  </a:lnTo>
                  <a:lnTo>
                    <a:pt x="100871" y="465423"/>
                  </a:lnTo>
                  <a:lnTo>
                    <a:pt x="105759" y="490609"/>
                  </a:lnTo>
                  <a:lnTo>
                    <a:pt x="110428" y="515162"/>
                  </a:lnTo>
                  <a:lnTo>
                    <a:pt x="114247" y="538586"/>
                  </a:lnTo>
                  <a:lnTo>
                    <a:pt x="117498" y="561257"/>
                  </a:lnTo>
                  <a:lnTo>
                    <a:pt x="120371" y="583427"/>
                  </a:lnTo>
                  <a:lnTo>
                    <a:pt x="123697" y="603851"/>
                  </a:lnTo>
                  <a:lnTo>
                    <a:pt x="127326" y="623112"/>
                  </a:lnTo>
                  <a:lnTo>
                    <a:pt x="131157" y="641597"/>
                  </a:lnTo>
                  <a:lnTo>
                    <a:pt x="134416" y="658154"/>
                  </a:lnTo>
                  <a:lnTo>
                    <a:pt x="139918" y="687839"/>
                  </a:lnTo>
                  <a:lnTo>
                    <a:pt x="144716" y="711381"/>
                  </a:lnTo>
                  <a:lnTo>
                    <a:pt x="151384" y="734856"/>
                  </a:lnTo>
                  <a:lnTo>
                    <a:pt x="155691" y="742389"/>
                  </a:lnTo>
                  <a:lnTo>
                    <a:pt x="159958" y="745738"/>
                  </a:lnTo>
                  <a:lnTo>
                    <a:pt x="159966" y="745220"/>
                  </a:lnTo>
                  <a:lnTo>
                    <a:pt x="151517" y="7357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6" name="SMARTInkShape-Group1236"/>
          <p:cNvGrpSpPr/>
          <p:nvPr/>
        </p:nvGrpSpPr>
        <p:grpSpPr>
          <a:xfrm>
            <a:off x="6743700" y="3082398"/>
            <a:ext cx="342901" cy="264053"/>
            <a:chOff x="6743700" y="3082398"/>
            <a:chExt cx="342901" cy="264053"/>
          </a:xfrm>
        </p:grpSpPr>
        <p:sp>
          <p:nvSpPr>
            <p:cNvPr id="122" name="SMARTInkShape-5903"/>
            <p:cNvSpPr/>
            <p:nvPr>
              <p:custDataLst>
                <p:tags r:id="rId60"/>
              </p:custDataLst>
            </p:nvPr>
          </p:nvSpPr>
          <p:spPr>
            <a:xfrm>
              <a:off x="7016750" y="3194050"/>
              <a:ext cx="69851" cy="88901"/>
            </a:xfrm>
            <a:custGeom>
              <a:avLst/>
              <a:gdLst/>
              <a:ahLst/>
              <a:cxnLst/>
              <a:rect l="0" t="0" r="0" b="0"/>
              <a:pathLst>
                <a:path w="69851" h="88901">
                  <a:moveTo>
                    <a:pt x="0" y="0"/>
                  </a:moveTo>
                  <a:lnTo>
                    <a:pt x="0" y="0"/>
                  </a:lnTo>
                  <a:lnTo>
                    <a:pt x="6741" y="3371"/>
                  </a:lnTo>
                  <a:lnTo>
                    <a:pt x="11933" y="14433"/>
                  </a:lnTo>
                  <a:lnTo>
                    <a:pt x="24386" y="43538"/>
                  </a:lnTo>
                  <a:lnTo>
                    <a:pt x="48780" y="73631"/>
                  </a:lnTo>
                  <a:lnTo>
                    <a:pt x="6985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5904"/>
            <p:cNvSpPr/>
            <p:nvPr>
              <p:custDataLst>
                <p:tags r:id="rId61"/>
              </p:custDataLst>
            </p:nvPr>
          </p:nvSpPr>
          <p:spPr>
            <a:xfrm>
              <a:off x="6951338" y="3082398"/>
              <a:ext cx="117528" cy="193851"/>
            </a:xfrm>
            <a:custGeom>
              <a:avLst/>
              <a:gdLst/>
              <a:ahLst/>
              <a:cxnLst/>
              <a:rect l="0" t="0" r="0" b="0"/>
              <a:pathLst>
                <a:path w="117528" h="193851">
                  <a:moveTo>
                    <a:pt x="84462" y="16402"/>
                  </a:moveTo>
                  <a:lnTo>
                    <a:pt x="84462" y="16402"/>
                  </a:lnTo>
                  <a:lnTo>
                    <a:pt x="81091" y="6289"/>
                  </a:lnTo>
                  <a:lnTo>
                    <a:pt x="77981" y="3310"/>
                  </a:lnTo>
                  <a:lnTo>
                    <a:pt x="68882" y="0"/>
                  </a:lnTo>
                  <a:lnTo>
                    <a:pt x="59664" y="410"/>
                  </a:lnTo>
                  <a:lnTo>
                    <a:pt x="50863" y="3650"/>
                  </a:lnTo>
                  <a:lnTo>
                    <a:pt x="42248" y="9794"/>
                  </a:lnTo>
                  <a:lnTo>
                    <a:pt x="26093" y="34670"/>
                  </a:lnTo>
                  <a:lnTo>
                    <a:pt x="15951" y="58858"/>
                  </a:lnTo>
                  <a:lnTo>
                    <a:pt x="7446" y="86777"/>
                  </a:lnTo>
                  <a:lnTo>
                    <a:pt x="1314" y="118000"/>
                  </a:lnTo>
                  <a:lnTo>
                    <a:pt x="0" y="145047"/>
                  </a:lnTo>
                  <a:lnTo>
                    <a:pt x="3179" y="166711"/>
                  </a:lnTo>
                  <a:lnTo>
                    <a:pt x="11648" y="181043"/>
                  </a:lnTo>
                  <a:lnTo>
                    <a:pt x="24348" y="190235"/>
                  </a:lnTo>
                  <a:lnTo>
                    <a:pt x="31685" y="193674"/>
                  </a:lnTo>
                  <a:lnTo>
                    <a:pt x="39400" y="193850"/>
                  </a:lnTo>
                  <a:lnTo>
                    <a:pt x="55498" y="188401"/>
                  </a:lnTo>
                  <a:lnTo>
                    <a:pt x="80427" y="166691"/>
                  </a:lnTo>
                  <a:lnTo>
                    <a:pt x="95368" y="144110"/>
                  </a:lnTo>
                  <a:lnTo>
                    <a:pt x="107654" y="118317"/>
                  </a:lnTo>
                  <a:lnTo>
                    <a:pt x="115466" y="92742"/>
                  </a:lnTo>
                  <a:lnTo>
                    <a:pt x="117527" y="69146"/>
                  </a:lnTo>
                  <a:lnTo>
                    <a:pt x="114680" y="47605"/>
                  </a:lnTo>
                  <a:lnTo>
                    <a:pt x="99368" y="16424"/>
                  </a:lnTo>
                  <a:lnTo>
                    <a:pt x="96516" y="12183"/>
                  </a:lnTo>
                  <a:lnTo>
                    <a:pt x="92498" y="10767"/>
                  </a:lnTo>
                  <a:lnTo>
                    <a:pt x="71762" y="164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5905"/>
            <p:cNvSpPr/>
            <p:nvPr>
              <p:custDataLst>
                <p:tags r:id="rId62"/>
              </p:custDataLst>
            </p:nvPr>
          </p:nvSpPr>
          <p:spPr>
            <a:xfrm>
              <a:off x="6743700" y="3251200"/>
              <a:ext cx="19051" cy="95251"/>
            </a:xfrm>
            <a:custGeom>
              <a:avLst/>
              <a:gdLst/>
              <a:ahLst/>
              <a:cxnLst/>
              <a:rect l="0" t="0" r="0" b="0"/>
              <a:pathLst>
                <a:path w="19051" h="95251">
                  <a:moveTo>
                    <a:pt x="19050" y="0"/>
                  </a:moveTo>
                  <a:lnTo>
                    <a:pt x="19050" y="0"/>
                  </a:lnTo>
                  <a:lnTo>
                    <a:pt x="18345" y="6481"/>
                  </a:lnTo>
                  <a:lnTo>
                    <a:pt x="13582" y="32603"/>
                  </a:lnTo>
                  <a:lnTo>
                    <a:pt x="7805" y="61682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5906"/>
            <p:cNvSpPr/>
            <p:nvPr>
              <p:custDataLst>
                <p:tags r:id="rId63"/>
              </p:custDataLst>
            </p:nvPr>
          </p:nvSpPr>
          <p:spPr>
            <a:xfrm>
              <a:off x="6762750" y="31623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1" name="SMARTInkShape-Group1237"/>
          <p:cNvGrpSpPr/>
          <p:nvPr/>
        </p:nvGrpSpPr>
        <p:grpSpPr>
          <a:xfrm>
            <a:off x="7219950" y="3124462"/>
            <a:ext cx="400051" cy="258030"/>
            <a:chOff x="7219950" y="3124462"/>
            <a:chExt cx="400051" cy="258030"/>
          </a:xfrm>
        </p:grpSpPr>
        <p:sp>
          <p:nvSpPr>
            <p:cNvPr id="127" name="SMARTInkShape-5907"/>
            <p:cNvSpPr/>
            <p:nvPr>
              <p:custDataLst>
                <p:tags r:id="rId56"/>
              </p:custDataLst>
            </p:nvPr>
          </p:nvSpPr>
          <p:spPr>
            <a:xfrm>
              <a:off x="7557140" y="3213100"/>
              <a:ext cx="62861" cy="169392"/>
            </a:xfrm>
            <a:custGeom>
              <a:avLst/>
              <a:gdLst/>
              <a:ahLst/>
              <a:cxnLst/>
              <a:rect l="0" t="0" r="0" b="0"/>
              <a:pathLst>
                <a:path w="62861" h="169392">
                  <a:moveTo>
                    <a:pt x="18410" y="0"/>
                  </a:moveTo>
                  <a:lnTo>
                    <a:pt x="18410" y="0"/>
                  </a:lnTo>
                  <a:lnTo>
                    <a:pt x="18410" y="12209"/>
                  </a:lnTo>
                  <a:lnTo>
                    <a:pt x="30343" y="40753"/>
                  </a:lnTo>
                  <a:lnTo>
                    <a:pt x="37232" y="66168"/>
                  </a:lnTo>
                  <a:lnTo>
                    <a:pt x="43743" y="96040"/>
                  </a:lnTo>
                  <a:lnTo>
                    <a:pt x="48258" y="123471"/>
                  </a:lnTo>
                  <a:lnTo>
                    <a:pt x="47904" y="138131"/>
                  </a:lnTo>
                  <a:lnTo>
                    <a:pt x="43043" y="151703"/>
                  </a:lnTo>
                  <a:lnTo>
                    <a:pt x="36179" y="161027"/>
                  </a:lnTo>
                  <a:lnTo>
                    <a:pt x="29129" y="166818"/>
                  </a:lnTo>
                  <a:lnTo>
                    <a:pt x="23645" y="169391"/>
                  </a:lnTo>
                  <a:lnTo>
                    <a:pt x="21194" y="168666"/>
                  </a:lnTo>
                  <a:lnTo>
                    <a:pt x="16590" y="164098"/>
                  </a:lnTo>
                  <a:lnTo>
                    <a:pt x="6660" y="143480"/>
                  </a:lnTo>
                  <a:lnTo>
                    <a:pt x="1523" y="115028"/>
                  </a:lnTo>
                  <a:lnTo>
                    <a:pt x="0" y="87626"/>
                  </a:lnTo>
                  <a:lnTo>
                    <a:pt x="2921" y="65004"/>
                  </a:lnTo>
                  <a:lnTo>
                    <a:pt x="14996" y="44896"/>
                  </a:lnTo>
                  <a:lnTo>
                    <a:pt x="44197" y="19666"/>
                  </a:lnTo>
                  <a:lnTo>
                    <a:pt x="6286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SMARTInkShape-5908"/>
            <p:cNvSpPr/>
            <p:nvPr>
              <p:custDataLst>
                <p:tags r:id="rId57"/>
              </p:custDataLst>
            </p:nvPr>
          </p:nvSpPr>
          <p:spPr>
            <a:xfrm>
              <a:off x="7430703" y="3189272"/>
              <a:ext cx="94048" cy="93451"/>
            </a:xfrm>
            <a:custGeom>
              <a:avLst/>
              <a:gdLst/>
              <a:ahLst/>
              <a:cxnLst/>
              <a:rect l="0" t="0" r="0" b="0"/>
              <a:pathLst>
                <a:path w="94048" h="93451">
                  <a:moveTo>
                    <a:pt x="5147" y="23828"/>
                  </a:moveTo>
                  <a:lnTo>
                    <a:pt x="5147" y="23828"/>
                  </a:lnTo>
                  <a:lnTo>
                    <a:pt x="11888" y="17086"/>
                  </a:lnTo>
                  <a:lnTo>
                    <a:pt x="36948" y="7235"/>
                  </a:lnTo>
                  <a:lnTo>
                    <a:pt x="60823" y="1351"/>
                  </a:lnTo>
                  <a:lnTo>
                    <a:pt x="82948" y="0"/>
                  </a:lnTo>
                  <a:lnTo>
                    <a:pt x="86647" y="887"/>
                  </a:lnTo>
                  <a:lnTo>
                    <a:pt x="89114" y="2184"/>
                  </a:lnTo>
                  <a:lnTo>
                    <a:pt x="89347" y="4459"/>
                  </a:lnTo>
                  <a:lnTo>
                    <a:pt x="75937" y="25598"/>
                  </a:lnTo>
                  <a:lnTo>
                    <a:pt x="49809" y="49577"/>
                  </a:lnTo>
                  <a:lnTo>
                    <a:pt x="19352" y="72816"/>
                  </a:lnTo>
                  <a:lnTo>
                    <a:pt x="4887" y="84910"/>
                  </a:lnTo>
                  <a:lnTo>
                    <a:pt x="0" y="91946"/>
                  </a:lnTo>
                  <a:lnTo>
                    <a:pt x="26584" y="93450"/>
                  </a:lnTo>
                  <a:lnTo>
                    <a:pt x="48423" y="91729"/>
                  </a:lnTo>
                  <a:lnTo>
                    <a:pt x="76123" y="87907"/>
                  </a:lnTo>
                  <a:lnTo>
                    <a:pt x="94047" y="873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SMARTInkShape-5909"/>
            <p:cNvSpPr/>
            <p:nvPr>
              <p:custDataLst>
                <p:tags r:id="rId58"/>
              </p:custDataLst>
            </p:nvPr>
          </p:nvSpPr>
          <p:spPr>
            <a:xfrm>
              <a:off x="7226300" y="315595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4364"/>
                  </a:lnTo>
                  <a:lnTo>
                    <a:pt x="13815" y="5958"/>
                  </a:lnTo>
                  <a:lnTo>
                    <a:pt x="45199" y="6334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5910"/>
            <p:cNvSpPr/>
            <p:nvPr>
              <p:custDataLst>
                <p:tags r:id="rId59"/>
              </p:custDataLst>
            </p:nvPr>
          </p:nvSpPr>
          <p:spPr>
            <a:xfrm>
              <a:off x="7219950" y="3124462"/>
              <a:ext cx="50801" cy="12439"/>
            </a:xfrm>
            <a:custGeom>
              <a:avLst/>
              <a:gdLst/>
              <a:ahLst/>
              <a:cxnLst/>
              <a:rect l="0" t="0" r="0" b="0"/>
              <a:pathLst>
                <a:path w="50801" h="12439">
                  <a:moveTo>
                    <a:pt x="0" y="6088"/>
                  </a:moveTo>
                  <a:lnTo>
                    <a:pt x="0" y="6088"/>
                  </a:lnTo>
                  <a:lnTo>
                    <a:pt x="3371" y="2717"/>
                  </a:lnTo>
                  <a:lnTo>
                    <a:pt x="8789" y="1062"/>
                  </a:lnTo>
                  <a:lnTo>
                    <a:pt x="20394" y="0"/>
                  </a:lnTo>
                  <a:lnTo>
                    <a:pt x="25057" y="1736"/>
                  </a:lnTo>
                  <a:lnTo>
                    <a:pt x="40302" y="9879"/>
                  </a:lnTo>
                  <a:lnTo>
                    <a:pt x="50800" y="124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4" name="SMARTInkShape-Group1238"/>
          <p:cNvGrpSpPr/>
          <p:nvPr/>
        </p:nvGrpSpPr>
        <p:grpSpPr>
          <a:xfrm>
            <a:off x="7454900" y="2971800"/>
            <a:ext cx="167730" cy="151107"/>
            <a:chOff x="7454900" y="2971800"/>
            <a:chExt cx="167730" cy="151107"/>
          </a:xfrm>
        </p:grpSpPr>
        <p:sp>
          <p:nvSpPr>
            <p:cNvPr id="132" name="SMARTInkShape-5911"/>
            <p:cNvSpPr/>
            <p:nvPr>
              <p:custDataLst>
                <p:tags r:id="rId54"/>
              </p:custDataLst>
            </p:nvPr>
          </p:nvSpPr>
          <p:spPr>
            <a:xfrm>
              <a:off x="7454900" y="3111500"/>
              <a:ext cx="152401" cy="11407"/>
            </a:xfrm>
            <a:custGeom>
              <a:avLst/>
              <a:gdLst/>
              <a:ahLst/>
              <a:cxnLst/>
              <a:rect l="0" t="0" r="0" b="0"/>
              <a:pathLst>
                <a:path w="152401" h="11407">
                  <a:moveTo>
                    <a:pt x="0" y="6350"/>
                  </a:moveTo>
                  <a:lnTo>
                    <a:pt x="0" y="6350"/>
                  </a:lnTo>
                  <a:lnTo>
                    <a:pt x="3371" y="9721"/>
                  </a:lnTo>
                  <a:lnTo>
                    <a:pt x="8789" y="11376"/>
                  </a:lnTo>
                  <a:lnTo>
                    <a:pt x="17312" y="11406"/>
                  </a:lnTo>
                  <a:lnTo>
                    <a:pt x="47661" y="7558"/>
                  </a:lnTo>
                  <a:lnTo>
                    <a:pt x="77151" y="6708"/>
                  </a:lnTo>
                  <a:lnTo>
                    <a:pt x="108232" y="4575"/>
                  </a:lnTo>
                  <a:lnTo>
                    <a:pt x="134139" y="1356"/>
                  </a:lnTo>
                  <a:lnTo>
                    <a:pt x="152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5912"/>
            <p:cNvSpPr/>
            <p:nvPr>
              <p:custDataLst>
                <p:tags r:id="rId55"/>
              </p:custDataLst>
            </p:nvPr>
          </p:nvSpPr>
          <p:spPr>
            <a:xfrm>
              <a:off x="7497339" y="2971800"/>
              <a:ext cx="125291" cy="100069"/>
            </a:xfrm>
            <a:custGeom>
              <a:avLst/>
              <a:gdLst/>
              <a:ahLst/>
              <a:cxnLst/>
              <a:rect l="0" t="0" r="0" b="0"/>
              <a:pathLst>
                <a:path w="125291" h="100069">
                  <a:moveTo>
                    <a:pt x="33761" y="6350"/>
                  </a:moveTo>
                  <a:lnTo>
                    <a:pt x="33761" y="6350"/>
                  </a:lnTo>
                  <a:lnTo>
                    <a:pt x="33761" y="9721"/>
                  </a:lnTo>
                  <a:lnTo>
                    <a:pt x="14920" y="34911"/>
                  </a:lnTo>
                  <a:lnTo>
                    <a:pt x="1189" y="62870"/>
                  </a:lnTo>
                  <a:lnTo>
                    <a:pt x="0" y="74039"/>
                  </a:lnTo>
                  <a:lnTo>
                    <a:pt x="670" y="78992"/>
                  </a:lnTo>
                  <a:lnTo>
                    <a:pt x="3233" y="83000"/>
                  </a:lnTo>
                  <a:lnTo>
                    <a:pt x="11727" y="89335"/>
                  </a:lnTo>
                  <a:lnTo>
                    <a:pt x="16249" y="89896"/>
                  </a:lnTo>
                  <a:lnTo>
                    <a:pt x="25037" y="86756"/>
                  </a:lnTo>
                  <a:lnTo>
                    <a:pt x="41401" y="74315"/>
                  </a:lnTo>
                  <a:lnTo>
                    <a:pt x="54967" y="61266"/>
                  </a:lnTo>
                  <a:lnTo>
                    <a:pt x="54954" y="61305"/>
                  </a:lnTo>
                  <a:lnTo>
                    <a:pt x="54240" y="62036"/>
                  </a:lnTo>
                  <a:lnTo>
                    <a:pt x="53234" y="69808"/>
                  </a:lnTo>
                  <a:lnTo>
                    <a:pt x="54881" y="75241"/>
                  </a:lnTo>
                  <a:lnTo>
                    <a:pt x="65058" y="87848"/>
                  </a:lnTo>
                  <a:lnTo>
                    <a:pt x="76587" y="96427"/>
                  </a:lnTo>
                  <a:lnTo>
                    <a:pt x="88941" y="100068"/>
                  </a:lnTo>
                  <a:lnTo>
                    <a:pt x="97326" y="99037"/>
                  </a:lnTo>
                  <a:lnTo>
                    <a:pt x="105757" y="95522"/>
                  </a:lnTo>
                  <a:lnTo>
                    <a:pt x="114207" y="89256"/>
                  </a:lnTo>
                  <a:lnTo>
                    <a:pt x="118904" y="81767"/>
                  </a:lnTo>
                  <a:lnTo>
                    <a:pt x="125290" y="58720"/>
                  </a:lnTo>
                  <a:lnTo>
                    <a:pt x="124537" y="38565"/>
                  </a:lnTo>
                  <a:lnTo>
                    <a:pt x="119846" y="19188"/>
                  </a:lnTo>
                  <a:lnTo>
                    <a:pt x="114119" y="10174"/>
                  </a:lnTo>
                  <a:lnTo>
                    <a:pt x="10361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0" name="SMARTInkShape-Group1239"/>
          <p:cNvGrpSpPr/>
          <p:nvPr/>
        </p:nvGrpSpPr>
        <p:grpSpPr>
          <a:xfrm>
            <a:off x="7778750" y="2951743"/>
            <a:ext cx="283683" cy="343908"/>
            <a:chOff x="7778750" y="2951743"/>
            <a:chExt cx="283683" cy="343908"/>
          </a:xfrm>
        </p:grpSpPr>
        <p:sp>
          <p:nvSpPr>
            <p:cNvPr id="135" name="SMARTInkShape-5913"/>
            <p:cNvSpPr/>
            <p:nvPr>
              <p:custDataLst>
                <p:tags r:id="rId49"/>
              </p:custDataLst>
            </p:nvPr>
          </p:nvSpPr>
          <p:spPr>
            <a:xfrm>
              <a:off x="7973227" y="3160090"/>
              <a:ext cx="89206" cy="135561"/>
            </a:xfrm>
            <a:custGeom>
              <a:avLst/>
              <a:gdLst/>
              <a:ahLst/>
              <a:cxnLst/>
              <a:rect l="0" t="0" r="0" b="0"/>
              <a:pathLst>
                <a:path w="89206" h="135561">
                  <a:moveTo>
                    <a:pt x="15073" y="27610"/>
                  </a:moveTo>
                  <a:lnTo>
                    <a:pt x="15073" y="27610"/>
                  </a:lnTo>
                  <a:lnTo>
                    <a:pt x="11702" y="24239"/>
                  </a:lnTo>
                  <a:lnTo>
                    <a:pt x="11414" y="22541"/>
                  </a:lnTo>
                  <a:lnTo>
                    <a:pt x="11928" y="20702"/>
                  </a:lnTo>
                  <a:lnTo>
                    <a:pt x="12976" y="18771"/>
                  </a:lnTo>
                  <a:lnTo>
                    <a:pt x="24565" y="9312"/>
                  </a:lnTo>
                  <a:lnTo>
                    <a:pt x="44775" y="943"/>
                  </a:lnTo>
                  <a:lnTo>
                    <a:pt x="56731" y="0"/>
                  </a:lnTo>
                  <a:lnTo>
                    <a:pt x="66044" y="1934"/>
                  </a:lnTo>
                  <a:lnTo>
                    <a:pt x="72534" y="5144"/>
                  </a:lnTo>
                  <a:lnTo>
                    <a:pt x="74547" y="7694"/>
                  </a:lnTo>
                  <a:lnTo>
                    <a:pt x="76784" y="14290"/>
                  </a:lnTo>
                  <a:lnTo>
                    <a:pt x="74672" y="29308"/>
                  </a:lnTo>
                  <a:lnTo>
                    <a:pt x="65785" y="41064"/>
                  </a:lnTo>
                  <a:lnTo>
                    <a:pt x="37085" y="69230"/>
                  </a:lnTo>
                  <a:lnTo>
                    <a:pt x="7061" y="99854"/>
                  </a:lnTo>
                  <a:lnTo>
                    <a:pt x="929" y="108637"/>
                  </a:lnTo>
                  <a:lnTo>
                    <a:pt x="0" y="111967"/>
                  </a:lnTo>
                  <a:lnTo>
                    <a:pt x="85" y="114892"/>
                  </a:lnTo>
                  <a:lnTo>
                    <a:pt x="848" y="117548"/>
                  </a:lnTo>
                  <a:lnTo>
                    <a:pt x="3473" y="119318"/>
                  </a:lnTo>
                  <a:lnTo>
                    <a:pt x="28754" y="125764"/>
                  </a:lnTo>
                  <a:lnTo>
                    <a:pt x="57731" y="128529"/>
                  </a:lnTo>
                  <a:lnTo>
                    <a:pt x="89205" y="129183"/>
                  </a:lnTo>
                  <a:lnTo>
                    <a:pt x="89189" y="129898"/>
                  </a:lnTo>
                  <a:lnTo>
                    <a:pt x="84923" y="1355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SMARTInkShape-5914"/>
            <p:cNvSpPr/>
            <p:nvPr>
              <p:custDataLst>
                <p:tags r:id="rId50"/>
              </p:custDataLst>
            </p:nvPr>
          </p:nvSpPr>
          <p:spPr>
            <a:xfrm>
              <a:off x="7988300" y="309245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12700"/>
                  </a:lnTo>
                  <a:lnTo>
                    <a:pt x="32907" y="6233"/>
                  </a:lnTo>
                  <a:lnTo>
                    <a:pt x="63471" y="64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5915"/>
            <p:cNvSpPr/>
            <p:nvPr>
              <p:custDataLst>
                <p:tags r:id="rId51"/>
              </p:custDataLst>
            </p:nvPr>
          </p:nvSpPr>
          <p:spPr>
            <a:xfrm>
              <a:off x="8001000" y="2951743"/>
              <a:ext cx="43649" cy="134358"/>
            </a:xfrm>
            <a:custGeom>
              <a:avLst/>
              <a:gdLst/>
              <a:ahLst/>
              <a:cxnLst/>
              <a:rect l="0" t="0" r="0" b="0"/>
              <a:pathLst>
                <a:path w="43649" h="134358">
                  <a:moveTo>
                    <a:pt x="0" y="70857"/>
                  </a:moveTo>
                  <a:lnTo>
                    <a:pt x="0" y="70857"/>
                  </a:lnTo>
                  <a:lnTo>
                    <a:pt x="21048" y="40971"/>
                  </a:lnTo>
                  <a:lnTo>
                    <a:pt x="38364" y="11122"/>
                  </a:lnTo>
                  <a:lnTo>
                    <a:pt x="42646" y="555"/>
                  </a:lnTo>
                  <a:lnTo>
                    <a:pt x="43247" y="0"/>
                  </a:lnTo>
                  <a:lnTo>
                    <a:pt x="43648" y="336"/>
                  </a:lnTo>
                  <a:lnTo>
                    <a:pt x="37437" y="30430"/>
                  </a:lnTo>
                  <a:lnTo>
                    <a:pt x="31553" y="59349"/>
                  </a:lnTo>
                  <a:lnTo>
                    <a:pt x="27223" y="88379"/>
                  </a:lnTo>
                  <a:lnTo>
                    <a:pt x="27822" y="111091"/>
                  </a:lnTo>
                  <a:lnTo>
                    <a:pt x="31750" y="1343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5916"/>
            <p:cNvSpPr/>
            <p:nvPr>
              <p:custDataLst>
                <p:tags r:id="rId52"/>
              </p:custDataLst>
            </p:nvPr>
          </p:nvSpPr>
          <p:spPr>
            <a:xfrm>
              <a:off x="7778750" y="31369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0"/>
                  </a:moveTo>
                  <a:lnTo>
                    <a:pt x="0" y="0"/>
                  </a:lnTo>
                  <a:lnTo>
                    <a:pt x="27838" y="706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SMARTInkShape-5917"/>
            <p:cNvSpPr/>
            <p:nvPr>
              <p:custDataLst>
                <p:tags r:id="rId53"/>
              </p:custDataLst>
            </p:nvPr>
          </p:nvSpPr>
          <p:spPr>
            <a:xfrm>
              <a:off x="7778750" y="309880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1964" y="7839"/>
                  </a:lnTo>
                  <a:lnTo>
                    <a:pt x="44514" y="11260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1" name="SMARTInkShape-5918"/>
          <p:cNvSpPr/>
          <p:nvPr>
            <p:custDataLst>
              <p:tags r:id="rId3"/>
            </p:custDataLst>
          </p:nvPr>
        </p:nvSpPr>
        <p:spPr>
          <a:xfrm>
            <a:off x="6737350" y="3723450"/>
            <a:ext cx="214220" cy="84745"/>
          </a:xfrm>
          <a:custGeom>
            <a:avLst/>
            <a:gdLst/>
            <a:ahLst/>
            <a:cxnLst/>
            <a:rect l="0" t="0" r="0" b="0"/>
            <a:pathLst>
              <a:path w="214220" h="84745">
                <a:moveTo>
                  <a:pt x="0" y="42100"/>
                </a:moveTo>
                <a:lnTo>
                  <a:pt x="0" y="42100"/>
                </a:lnTo>
                <a:lnTo>
                  <a:pt x="705" y="26199"/>
                </a:lnTo>
                <a:lnTo>
                  <a:pt x="3371" y="18335"/>
                </a:lnTo>
                <a:lnTo>
                  <a:pt x="15580" y="5974"/>
                </a:lnTo>
                <a:lnTo>
                  <a:pt x="26681" y="1350"/>
                </a:lnTo>
                <a:lnTo>
                  <a:pt x="39374" y="0"/>
                </a:lnTo>
                <a:lnTo>
                  <a:pt x="54424" y="1752"/>
                </a:lnTo>
                <a:lnTo>
                  <a:pt x="78763" y="13447"/>
                </a:lnTo>
                <a:lnTo>
                  <a:pt x="103849" y="30317"/>
                </a:lnTo>
                <a:lnTo>
                  <a:pt x="126764" y="58639"/>
                </a:lnTo>
                <a:lnTo>
                  <a:pt x="136936" y="77405"/>
                </a:lnTo>
                <a:lnTo>
                  <a:pt x="137857" y="80453"/>
                </a:lnTo>
                <a:lnTo>
                  <a:pt x="137766" y="82486"/>
                </a:lnTo>
                <a:lnTo>
                  <a:pt x="136999" y="83840"/>
                </a:lnTo>
                <a:lnTo>
                  <a:pt x="135782" y="84744"/>
                </a:lnTo>
                <a:lnTo>
                  <a:pt x="134266" y="84640"/>
                </a:lnTo>
                <a:lnTo>
                  <a:pt x="130700" y="82644"/>
                </a:lnTo>
                <a:lnTo>
                  <a:pt x="120579" y="66707"/>
                </a:lnTo>
                <a:lnTo>
                  <a:pt x="117091" y="57975"/>
                </a:lnTo>
                <a:lnTo>
                  <a:pt x="112970" y="38886"/>
                </a:lnTo>
                <a:lnTo>
                  <a:pt x="109438" y="30329"/>
                </a:lnTo>
                <a:lnTo>
                  <a:pt x="108941" y="27903"/>
                </a:lnTo>
                <a:lnTo>
                  <a:pt x="110022" y="25580"/>
                </a:lnTo>
                <a:lnTo>
                  <a:pt x="114986" y="21117"/>
                </a:lnTo>
                <a:lnTo>
                  <a:pt x="129084" y="14637"/>
                </a:lnTo>
                <a:lnTo>
                  <a:pt x="153517" y="11197"/>
                </a:lnTo>
                <a:lnTo>
                  <a:pt x="181026" y="10517"/>
                </a:lnTo>
                <a:lnTo>
                  <a:pt x="191229" y="11130"/>
                </a:lnTo>
                <a:lnTo>
                  <a:pt x="200467" y="13754"/>
                </a:lnTo>
                <a:lnTo>
                  <a:pt x="207394" y="19153"/>
                </a:lnTo>
                <a:lnTo>
                  <a:pt x="212120" y="26257"/>
                </a:lnTo>
                <a:lnTo>
                  <a:pt x="214219" y="34118"/>
                </a:lnTo>
                <a:lnTo>
                  <a:pt x="213271" y="42315"/>
                </a:lnTo>
                <a:lnTo>
                  <a:pt x="209793" y="50662"/>
                </a:lnTo>
                <a:lnTo>
                  <a:pt x="192091" y="71746"/>
                </a:lnTo>
                <a:lnTo>
                  <a:pt x="182035" y="76443"/>
                </a:lnTo>
                <a:lnTo>
                  <a:pt x="165100" y="802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46" name="SMARTInkShape-Group1241"/>
          <p:cNvGrpSpPr/>
          <p:nvPr/>
        </p:nvGrpSpPr>
        <p:grpSpPr>
          <a:xfrm>
            <a:off x="7158350" y="3671183"/>
            <a:ext cx="544201" cy="253568"/>
            <a:chOff x="7158350" y="3671183"/>
            <a:chExt cx="544201" cy="253568"/>
          </a:xfrm>
        </p:grpSpPr>
        <p:sp>
          <p:nvSpPr>
            <p:cNvPr id="142" name="SMARTInkShape-5919"/>
            <p:cNvSpPr/>
            <p:nvPr>
              <p:custDataLst>
                <p:tags r:id="rId45"/>
              </p:custDataLst>
            </p:nvPr>
          </p:nvSpPr>
          <p:spPr>
            <a:xfrm>
              <a:off x="7583866" y="3671183"/>
              <a:ext cx="118685" cy="253568"/>
            </a:xfrm>
            <a:custGeom>
              <a:avLst/>
              <a:gdLst/>
              <a:ahLst/>
              <a:cxnLst/>
              <a:rect l="0" t="0" r="0" b="0"/>
              <a:pathLst>
                <a:path w="118685" h="253568">
                  <a:moveTo>
                    <a:pt x="42484" y="5467"/>
                  </a:moveTo>
                  <a:lnTo>
                    <a:pt x="42484" y="5467"/>
                  </a:lnTo>
                  <a:lnTo>
                    <a:pt x="37016" y="0"/>
                  </a:lnTo>
                  <a:lnTo>
                    <a:pt x="36722" y="411"/>
                  </a:lnTo>
                  <a:lnTo>
                    <a:pt x="36212" y="11404"/>
                  </a:lnTo>
                  <a:lnTo>
                    <a:pt x="42899" y="36389"/>
                  </a:lnTo>
                  <a:lnTo>
                    <a:pt x="51841" y="62484"/>
                  </a:lnTo>
                  <a:lnTo>
                    <a:pt x="61460" y="92897"/>
                  </a:lnTo>
                  <a:lnTo>
                    <a:pt x="65012" y="108909"/>
                  </a:lnTo>
                  <a:lnTo>
                    <a:pt x="70135" y="140341"/>
                  </a:lnTo>
                  <a:lnTo>
                    <a:pt x="72412" y="168422"/>
                  </a:lnTo>
                  <a:lnTo>
                    <a:pt x="71543" y="193132"/>
                  </a:lnTo>
                  <a:lnTo>
                    <a:pt x="67393" y="215168"/>
                  </a:lnTo>
                  <a:lnTo>
                    <a:pt x="53862" y="241324"/>
                  </a:lnTo>
                  <a:lnTo>
                    <a:pt x="44954" y="250933"/>
                  </a:lnTo>
                  <a:lnTo>
                    <a:pt x="40603" y="253072"/>
                  </a:lnTo>
                  <a:lnTo>
                    <a:pt x="32006" y="253567"/>
                  </a:lnTo>
                  <a:lnTo>
                    <a:pt x="21598" y="245791"/>
                  </a:lnTo>
                  <a:lnTo>
                    <a:pt x="15861" y="239766"/>
                  </a:lnTo>
                  <a:lnTo>
                    <a:pt x="4413" y="211061"/>
                  </a:lnTo>
                  <a:lnTo>
                    <a:pt x="869" y="189740"/>
                  </a:lnTo>
                  <a:lnTo>
                    <a:pt x="0" y="168505"/>
                  </a:lnTo>
                  <a:lnTo>
                    <a:pt x="1966" y="147308"/>
                  </a:lnTo>
                  <a:lnTo>
                    <a:pt x="10835" y="128009"/>
                  </a:lnTo>
                  <a:lnTo>
                    <a:pt x="24890" y="110730"/>
                  </a:lnTo>
                  <a:lnTo>
                    <a:pt x="52637" y="89102"/>
                  </a:lnTo>
                  <a:lnTo>
                    <a:pt x="81789" y="69994"/>
                  </a:lnTo>
                  <a:lnTo>
                    <a:pt x="109436" y="50538"/>
                  </a:lnTo>
                  <a:lnTo>
                    <a:pt x="117396" y="43138"/>
                  </a:lnTo>
                  <a:lnTo>
                    <a:pt x="118531" y="41164"/>
                  </a:lnTo>
                  <a:lnTo>
                    <a:pt x="118684" y="372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SMARTInkShape-5920"/>
            <p:cNvSpPr/>
            <p:nvPr>
              <p:custDataLst>
                <p:tags r:id="rId46"/>
              </p:custDataLst>
            </p:nvPr>
          </p:nvSpPr>
          <p:spPr>
            <a:xfrm>
              <a:off x="7391400" y="374015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12700"/>
                  </a:moveTo>
                  <a:lnTo>
                    <a:pt x="0" y="12700"/>
                  </a:lnTo>
                  <a:lnTo>
                    <a:pt x="24419" y="9329"/>
                  </a:lnTo>
                  <a:lnTo>
                    <a:pt x="51312" y="2574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SMARTInkShape-5921"/>
            <p:cNvSpPr/>
            <p:nvPr>
              <p:custDataLst>
                <p:tags r:id="rId47"/>
              </p:custDataLst>
            </p:nvPr>
          </p:nvSpPr>
          <p:spPr>
            <a:xfrm>
              <a:off x="7404100" y="37084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55497" y="5026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SMARTInkShape-5922"/>
            <p:cNvSpPr/>
            <p:nvPr>
              <p:custDataLst>
                <p:tags r:id="rId48"/>
              </p:custDataLst>
            </p:nvPr>
          </p:nvSpPr>
          <p:spPr>
            <a:xfrm>
              <a:off x="7158350" y="3676650"/>
              <a:ext cx="155246" cy="131701"/>
            </a:xfrm>
            <a:custGeom>
              <a:avLst/>
              <a:gdLst/>
              <a:ahLst/>
              <a:cxnLst/>
              <a:rect l="0" t="0" r="0" b="0"/>
              <a:pathLst>
                <a:path w="155246" h="131701">
                  <a:moveTo>
                    <a:pt x="42550" y="31750"/>
                  </a:moveTo>
                  <a:lnTo>
                    <a:pt x="42550" y="31750"/>
                  </a:lnTo>
                  <a:lnTo>
                    <a:pt x="21827" y="56235"/>
                  </a:lnTo>
                  <a:lnTo>
                    <a:pt x="7717" y="82279"/>
                  </a:lnTo>
                  <a:lnTo>
                    <a:pt x="0" y="109621"/>
                  </a:lnTo>
                  <a:lnTo>
                    <a:pt x="777" y="114003"/>
                  </a:lnTo>
                  <a:lnTo>
                    <a:pt x="5405" y="120753"/>
                  </a:lnTo>
                  <a:lnTo>
                    <a:pt x="12164" y="124223"/>
                  </a:lnTo>
                  <a:lnTo>
                    <a:pt x="15944" y="125149"/>
                  </a:lnTo>
                  <a:lnTo>
                    <a:pt x="23905" y="124296"/>
                  </a:lnTo>
                  <a:lnTo>
                    <a:pt x="28003" y="123080"/>
                  </a:lnTo>
                  <a:lnTo>
                    <a:pt x="36319" y="116086"/>
                  </a:lnTo>
                  <a:lnTo>
                    <a:pt x="48936" y="104011"/>
                  </a:lnTo>
                  <a:lnTo>
                    <a:pt x="65840" y="93609"/>
                  </a:lnTo>
                  <a:lnTo>
                    <a:pt x="69365" y="92745"/>
                  </a:lnTo>
                  <a:lnTo>
                    <a:pt x="72421" y="92875"/>
                  </a:lnTo>
                  <a:lnTo>
                    <a:pt x="75164" y="93666"/>
                  </a:lnTo>
                  <a:lnTo>
                    <a:pt x="80093" y="100190"/>
                  </a:lnTo>
                  <a:lnTo>
                    <a:pt x="86047" y="109440"/>
                  </a:lnTo>
                  <a:lnTo>
                    <a:pt x="101299" y="121876"/>
                  </a:lnTo>
                  <a:lnTo>
                    <a:pt x="121653" y="130874"/>
                  </a:lnTo>
                  <a:lnTo>
                    <a:pt x="124919" y="131700"/>
                  </a:lnTo>
                  <a:lnTo>
                    <a:pt x="132310" y="130735"/>
                  </a:lnTo>
                  <a:lnTo>
                    <a:pt x="136257" y="129490"/>
                  </a:lnTo>
                  <a:lnTo>
                    <a:pt x="142523" y="124343"/>
                  </a:lnTo>
                  <a:lnTo>
                    <a:pt x="147661" y="116647"/>
                  </a:lnTo>
                  <a:lnTo>
                    <a:pt x="153814" y="100414"/>
                  </a:lnTo>
                  <a:lnTo>
                    <a:pt x="155245" y="80082"/>
                  </a:lnTo>
                  <a:lnTo>
                    <a:pt x="151514" y="48893"/>
                  </a:lnTo>
                  <a:lnTo>
                    <a:pt x="145940" y="19817"/>
                  </a:lnTo>
                  <a:lnTo>
                    <a:pt x="137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3" name="SMARTInkShape-Group1242"/>
          <p:cNvGrpSpPr/>
          <p:nvPr/>
        </p:nvGrpSpPr>
        <p:grpSpPr>
          <a:xfrm>
            <a:off x="6457950" y="3962008"/>
            <a:ext cx="742951" cy="297234"/>
            <a:chOff x="6457950" y="3962008"/>
            <a:chExt cx="742951" cy="297234"/>
          </a:xfrm>
        </p:grpSpPr>
        <p:sp>
          <p:nvSpPr>
            <p:cNvPr id="147" name="SMARTInkShape-5923"/>
            <p:cNvSpPr/>
            <p:nvPr>
              <p:custDataLst>
                <p:tags r:id="rId39"/>
              </p:custDataLst>
            </p:nvPr>
          </p:nvSpPr>
          <p:spPr>
            <a:xfrm>
              <a:off x="7108693" y="3962008"/>
              <a:ext cx="92208" cy="267093"/>
            </a:xfrm>
            <a:custGeom>
              <a:avLst/>
              <a:gdLst/>
              <a:ahLst/>
              <a:cxnLst/>
              <a:rect l="0" t="0" r="0" b="0"/>
              <a:pathLst>
                <a:path w="92208" h="267093">
                  <a:moveTo>
                    <a:pt x="85857" y="6742"/>
                  </a:moveTo>
                  <a:lnTo>
                    <a:pt x="85857" y="6742"/>
                  </a:lnTo>
                  <a:lnTo>
                    <a:pt x="85857" y="0"/>
                  </a:lnTo>
                  <a:lnTo>
                    <a:pt x="85152" y="130"/>
                  </a:lnTo>
                  <a:lnTo>
                    <a:pt x="75186" y="23075"/>
                  </a:lnTo>
                  <a:lnTo>
                    <a:pt x="64181" y="49279"/>
                  </a:lnTo>
                  <a:lnTo>
                    <a:pt x="57295" y="66145"/>
                  </a:lnTo>
                  <a:lnTo>
                    <a:pt x="49882" y="84443"/>
                  </a:lnTo>
                  <a:lnTo>
                    <a:pt x="42119" y="102993"/>
                  </a:lnTo>
                  <a:lnTo>
                    <a:pt x="34120" y="121709"/>
                  </a:lnTo>
                  <a:lnTo>
                    <a:pt x="25966" y="140537"/>
                  </a:lnTo>
                  <a:lnTo>
                    <a:pt x="13142" y="170864"/>
                  </a:lnTo>
                  <a:lnTo>
                    <a:pt x="4856" y="193985"/>
                  </a:lnTo>
                  <a:lnTo>
                    <a:pt x="1523" y="218445"/>
                  </a:lnTo>
                  <a:lnTo>
                    <a:pt x="0" y="221961"/>
                  </a:lnTo>
                  <a:lnTo>
                    <a:pt x="1102" y="222187"/>
                  </a:lnTo>
                  <a:lnTo>
                    <a:pt x="12767" y="211689"/>
                  </a:lnTo>
                  <a:lnTo>
                    <a:pt x="35672" y="183215"/>
                  </a:lnTo>
                  <a:lnTo>
                    <a:pt x="60578" y="153784"/>
                  </a:lnTo>
                  <a:lnTo>
                    <a:pt x="65477" y="149926"/>
                  </a:lnTo>
                  <a:lnTo>
                    <a:pt x="69448" y="148059"/>
                  </a:lnTo>
                  <a:lnTo>
                    <a:pt x="72801" y="147519"/>
                  </a:lnTo>
                  <a:lnTo>
                    <a:pt x="75037" y="148572"/>
                  </a:lnTo>
                  <a:lnTo>
                    <a:pt x="76526" y="150684"/>
                  </a:lnTo>
                  <a:lnTo>
                    <a:pt x="77520" y="153503"/>
                  </a:lnTo>
                  <a:lnTo>
                    <a:pt x="72176" y="174326"/>
                  </a:lnTo>
                  <a:lnTo>
                    <a:pt x="54914" y="199467"/>
                  </a:lnTo>
                  <a:lnTo>
                    <a:pt x="26227" y="229154"/>
                  </a:lnTo>
                  <a:lnTo>
                    <a:pt x="18025" y="234120"/>
                  </a:lnTo>
                  <a:lnTo>
                    <a:pt x="18786" y="229154"/>
                  </a:lnTo>
                  <a:lnTo>
                    <a:pt x="25023" y="212091"/>
                  </a:lnTo>
                  <a:lnTo>
                    <a:pt x="30986" y="202739"/>
                  </a:lnTo>
                  <a:lnTo>
                    <a:pt x="33049" y="201612"/>
                  </a:lnTo>
                  <a:lnTo>
                    <a:pt x="35129" y="201567"/>
                  </a:lnTo>
                  <a:lnTo>
                    <a:pt x="37222" y="202242"/>
                  </a:lnTo>
                  <a:lnTo>
                    <a:pt x="41428" y="206755"/>
                  </a:lnTo>
                  <a:lnTo>
                    <a:pt x="55990" y="236177"/>
                  </a:lnTo>
                  <a:lnTo>
                    <a:pt x="63410" y="247002"/>
                  </a:lnTo>
                  <a:lnTo>
                    <a:pt x="79672" y="259700"/>
                  </a:lnTo>
                  <a:lnTo>
                    <a:pt x="92207" y="2670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SMARTInkShape-5924"/>
            <p:cNvSpPr/>
            <p:nvPr>
              <p:custDataLst>
                <p:tags r:id="rId40"/>
              </p:custDataLst>
            </p:nvPr>
          </p:nvSpPr>
          <p:spPr>
            <a:xfrm>
              <a:off x="7016750" y="4128794"/>
              <a:ext cx="82551" cy="114696"/>
            </a:xfrm>
            <a:custGeom>
              <a:avLst/>
              <a:gdLst/>
              <a:ahLst/>
              <a:cxnLst/>
              <a:rect l="0" t="0" r="0" b="0"/>
              <a:pathLst>
                <a:path w="82551" h="114696">
                  <a:moveTo>
                    <a:pt x="82550" y="5056"/>
                  </a:moveTo>
                  <a:lnTo>
                    <a:pt x="82550" y="5056"/>
                  </a:lnTo>
                  <a:lnTo>
                    <a:pt x="52160" y="692"/>
                  </a:lnTo>
                  <a:lnTo>
                    <a:pt x="37719" y="0"/>
                  </a:lnTo>
                  <a:lnTo>
                    <a:pt x="31345" y="2338"/>
                  </a:lnTo>
                  <a:lnTo>
                    <a:pt x="30069" y="4655"/>
                  </a:lnTo>
                  <a:lnTo>
                    <a:pt x="29924" y="7611"/>
                  </a:lnTo>
                  <a:lnTo>
                    <a:pt x="38497" y="37587"/>
                  </a:lnTo>
                  <a:lnTo>
                    <a:pt x="50016" y="65731"/>
                  </a:lnTo>
                  <a:lnTo>
                    <a:pt x="55035" y="86769"/>
                  </a:lnTo>
                  <a:lnTo>
                    <a:pt x="52448" y="98052"/>
                  </a:lnTo>
                  <a:lnTo>
                    <a:pt x="46593" y="107065"/>
                  </a:lnTo>
                  <a:lnTo>
                    <a:pt x="39288" y="113423"/>
                  </a:lnTo>
                  <a:lnTo>
                    <a:pt x="34658" y="114695"/>
                  </a:lnTo>
                  <a:lnTo>
                    <a:pt x="23870" y="114227"/>
                  </a:lnTo>
                  <a:lnTo>
                    <a:pt x="13901" y="107904"/>
                  </a:lnTo>
                  <a:lnTo>
                    <a:pt x="9268" y="103255"/>
                  </a:lnTo>
                  <a:lnTo>
                    <a:pt x="4119" y="90563"/>
                  </a:lnTo>
                  <a:lnTo>
                    <a:pt x="0" y="685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SMARTInkShape-5925"/>
            <p:cNvSpPr/>
            <p:nvPr>
              <p:custDataLst>
                <p:tags r:id="rId41"/>
              </p:custDataLst>
            </p:nvPr>
          </p:nvSpPr>
          <p:spPr>
            <a:xfrm>
              <a:off x="6953250" y="407035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63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SMARTInkShape-5926"/>
            <p:cNvSpPr/>
            <p:nvPr>
              <p:custDataLst>
                <p:tags r:id="rId42"/>
              </p:custDataLst>
            </p:nvPr>
          </p:nvSpPr>
          <p:spPr>
            <a:xfrm>
              <a:off x="6820391" y="3975100"/>
              <a:ext cx="130166" cy="244515"/>
            </a:xfrm>
            <a:custGeom>
              <a:avLst/>
              <a:gdLst/>
              <a:ahLst/>
              <a:cxnLst/>
              <a:rect l="0" t="0" r="0" b="0"/>
              <a:pathLst>
                <a:path w="130166" h="244515">
                  <a:moveTo>
                    <a:pt x="43959" y="0"/>
                  </a:moveTo>
                  <a:lnTo>
                    <a:pt x="43959" y="0"/>
                  </a:lnTo>
                  <a:lnTo>
                    <a:pt x="42077" y="30130"/>
                  </a:lnTo>
                  <a:lnTo>
                    <a:pt x="37478" y="59252"/>
                  </a:lnTo>
                  <a:lnTo>
                    <a:pt x="33288" y="76896"/>
                  </a:lnTo>
                  <a:lnTo>
                    <a:pt x="28379" y="95714"/>
                  </a:lnTo>
                  <a:lnTo>
                    <a:pt x="23694" y="115315"/>
                  </a:lnTo>
                  <a:lnTo>
                    <a:pt x="19161" y="135437"/>
                  </a:lnTo>
                  <a:lnTo>
                    <a:pt x="14727" y="155908"/>
                  </a:lnTo>
                  <a:lnTo>
                    <a:pt x="11065" y="173083"/>
                  </a:lnTo>
                  <a:lnTo>
                    <a:pt x="5115" y="201574"/>
                  </a:lnTo>
                  <a:lnTo>
                    <a:pt x="617" y="231989"/>
                  </a:lnTo>
                  <a:lnTo>
                    <a:pt x="0" y="237162"/>
                  </a:lnTo>
                  <a:lnTo>
                    <a:pt x="311" y="219499"/>
                  </a:lnTo>
                  <a:lnTo>
                    <a:pt x="5313" y="194075"/>
                  </a:lnTo>
                  <a:lnTo>
                    <a:pt x="15418" y="173920"/>
                  </a:lnTo>
                  <a:lnTo>
                    <a:pt x="23278" y="165963"/>
                  </a:lnTo>
                  <a:lnTo>
                    <a:pt x="31474" y="161956"/>
                  </a:lnTo>
                  <a:lnTo>
                    <a:pt x="51606" y="159383"/>
                  </a:lnTo>
                  <a:lnTo>
                    <a:pt x="76670" y="163239"/>
                  </a:lnTo>
                  <a:lnTo>
                    <a:pt x="104304" y="164732"/>
                  </a:lnTo>
                  <a:lnTo>
                    <a:pt x="123769" y="165027"/>
                  </a:lnTo>
                  <a:lnTo>
                    <a:pt x="126799" y="167873"/>
                  </a:lnTo>
                  <a:lnTo>
                    <a:pt x="130165" y="178562"/>
                  </a:lnTo>
                  <a:lnTo>
                    <a:pt x="127899" y="190839"/>
                  </a:lnTo>
                  <a:lnTo>
                    <a:pt x="118317" y="219338"/>
                  </a:lnTo>
                  <a:lnTo>
                    <a:pt x="114205" y="244514"/>
                  </a:lnTo>
                  <a:lnTo>
                    <a:pt x="114779" y="244148"/>
                  </a:lnTo>
                  <a:lnTo>
                    <a:pt x="117297" y="239979"/>
                  </a:lnTo>
                  <a:lnTo>
                    <a:pt x="126509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SMARTInkShape-5927"/>
            <p:cNvSpPr/>
            <p:nvPr>
              <p:custDataLst>
                <p:tags r:id="rId43"/>
              </p:custDataLst>
            </p:nvPr>
          </p:nvSpPr>
          <p:spPr>
            <a:xfrm>
              <a:off x="6737350" y="405765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12700"/>
                  </a:moveTo>
                  <a:lnTo>
                    <a:pt x="0" y="127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SMARTInkShape-5928"/>
            <p:cNvSpPr/>
            <p:nvPr>
              <p:custDataLst>
                <p:tags r:id="rId44"/>
              </p:custDataLst>
            </p:nvPr>
          </p:nvSpPr>
          <p:spPr>
            <a:xfrm>
              <a:off x="6457950" y="4007359"/>
              <a:ext cx="283474" cy="251883"/>
            </a:xfrm>
            <a:custGeom>
              <a:avLst/>
              <a:gdLst/>
              <a:ahLst/>
              <a:cxnLst/>
              <a:rect l="0" t="0" r="0" b="0"/>
              <a:pathLst>
                <a:path w="283474" h="251883">
                  <a:moveTo>
                    <a:pt x="0" y="196341"/>
                  </a:moveTo>
                  <a:lnTo>
                    <a:pt x="0" y="196341"/>
                  </a:lnTo>
                  <a:lnTo>
                    <a:pt x="0" y="192970"/>
                  </a:lnTo>
                  <a:lnTo>
                    <a:pt x="13815" y="167779"/>
                  </a:lnTo>
                  <a:lnTo>
                    <a:pt x="25730" y="140841"/>
                  </a:lnTo>
                  <a:lnTo>
                    <a:pt x="34719" y="117347"/>
                  </a:lnTo>
                  <a:lnTo>
                    <a:pt x="45770" y="90442"/>
                  </a:lnTo>
                  <a:lnTo>
                    <a:pt x="53973" y="62021"/>
                  </a:lnTo>
                  <a:lnTo>
                    <a:pt x="59972" y="35748"/>
                  </a:lnTo>
                  <a:lnTo>
                    <a:pt x="67690" y="5398"/>
                  </a:lnTo>
                  <a:lnTo>
                    <a:pt x="68890" y="0"/>
                  </a:lnTo>
                  <a:lnTo>
                    <a:pt x="69210" y="536"/>
                  </a:lnTo>
                  <a:lnTo>
                    <a:pt x="69423" y="2304"/>
                  </a:lnTo>
                  <a:lnTo>
                    <a:pt x="63990" y="31901"/>
                  </a:lnTo>
                  <a:lnTo>
                    <a:pt x="57603" y="56464"/>
                  </a:lnTo>
                  <a:lnTo>
                    <a:pt x="51943" y="87607"/>
                  </a:lnTo>
                  <a:lnTo>
                    <a:pt x="49445" y="104801"/>
                  </a:lnTo>
                  <a:lnTo>
                    <a:pt x="44788" y="135196"/>
                  </a:lnTo>
                  <a:lnTo>
                    <a:pt x="40367" y="161404"/>
                  </a:lnTo>
                  <a:lnTo>
                    <a:pt x="33911" y="190614"/>
                  </a:lnTo>
                  <a:lnTo>
                    <a:pt x="26660" y="211849"/>
                  </a:lnTo>
                  <a:lnTo>
                    <a:pt x="26239" y="212325"/>
                  </a:lnTo>
                  <a:lnTo>
                    <a:pt x="25960" y="211935"/>
                  </a:lnTo>
                  <a:lnTo>
                    <a:pt x="25774" y="210971"/>
                  </a:lnTo>
                  <a:lnTo>
                    <a:pt x="46172" y="181665"/>
                  </a:lnTo>
                  <a:lnTo>
                    <a:pt x="62129" y="157656"/>
                  </a:lnTo>
                  <a:lnTo>
                    <a:pt x="83533" y="127630"/>
                  </a:lnTo>
                  <a:lnTo>
                    <a:pt x="95149" y="117891"/>
                  </a:lnTo>
                  <a:lnTo>
                    <a:pt x="106431" y="115006"/>
                  </a:lnTo>
                  <a:lnTo>
                    <a:pt x="109054" y="116718"/>
                  </a:lnTo>
                  <a:lnTo>
                    <a:pt x="110803" y="119975"/>
                  </a:lnTo>
                  <a:lnTo>
                    <a:pt x="111968" y="124264"/>
                  </a:lnTo>
                  <a:lnTo>
                    <a:pt x="109501" y="136555"/>
                  </a:lnTo>
                  <a:lnTo>
                    <a:pt x="102289" y="152131"/>
                  </a:lnTo>
                  <a:lnTo>
                    <a:pt x="83068" y="180027"/>
                  </a:lnTo>
                  <a:lnTo>
                    <a:pt x="61016" y="209451"/>
                  </a:lnTo>
                  <a:lnTo>
                    <a:pt x="54635" y="216279"/>
                  </a:lnTo>
                  <a:lnTo>
                    <a:pt x="49447" y="219313"/>
                  </a:lnTo>
                  <a:lnTo>
                    <a:pt x="48487" y="218711"/>
                  </a:lnTo>
                  <a:lnTo>
                    <a:pt x="48552" y="216899"/>
                  </a:lnTo>
                  <a:lnTo>
                    <a:pt x="53727" y="203851"/>
                  </a:lnTo>
                  <a:lnTo>
                    <a:pt x="61725" y="190423"/>
                  </a:lnTo>
                  <a:lnTo>
                    <a:pt x="62316" y="188162"/>
                  </a:lnTo>
                  <a:lnTo>
                    <a:pt x="63416" y="187361"/>
                  </a:lnTo>
                  <a:lnTo>
                    <a:pt x="64855" y="187532"/>
                  </a:lnTo>
                  <a:lnTo>
                    <a:pt x="66520" y="188352"/>
                  </a:lnTo>
                  <a:lnTo>
                    <a:pt x="80037" y="191078"/>
                  </a:lnTo>
                  <a:lnTo>
                    <a:pt x="97093" y="198623"/>
                  </a:lnTo>
                  <a:lnTo>
                    <a:pt x="125901" y="203769"/>
                  </a:lnTo>
                  <a:lnTo>
                    <a:pt x="153536" y="209758"/>
                  </a:lnTo>
                  <a:lnTo>
                    <a:pt x="162547" y="215474"/>
                  </a:lnTo>
                  <a:lnTo>
                    <a:pt x="172183" y="226626"/>
                  </a:lnTo>
                  <a:lnTo>
                    <a:pt x="175304" y="234731"/>
                  </a:lnTo>
                  <a:lnTo>
                    <a:pt x="176136" y="238867"/>
                  </a:lnTo>
                  <a:lnTo>
                    <a:pt x="175178" y="245345"/>
                  </a:lnTo>
                  <a:lnTo>
                    <a:pt x="172186" y="251882"/>
                  </a:lnTo>
                  <a:lnTo>
                    <a:pt x="171235" y="251713"/>
                  </a:lnTo>
                  <a:lnTo>
                    <a:pt x="168297" y="249643"/>
                  </a:lnTo>
                  <a:lnTo>
                    <a:pt x="156542" y="220846"/>
                  </a:lnTo>
                  <a:lnTo>
                    <a:pt x="152946" y="191754"/>
                  </a:lnTo>
                  <a:lnTo>
                    <a:pt x="153348" y="182308"/>
                  </a:lnTo>
                  <a:lnTo>
                    <a:pt x="155879" y="173406"/>
                  </a:lnTo>
                  <a:lnTo>
                    <a:pt x="158247" y="170468"/>
                  </a:lnTo>
                  <a:lnTo>
                    <a:pt x="164641" y="167203"/>
                  </a:lnTo>
                  <a:lnTo>
                    <a:pt x="193996" y="164820"/>
                  </a:lnTo>
                  <a:lnTo>
                    <a:pt x="223440" y="170078"/>
                  </a:lnTo>
                  <a:lnTo>
                    <a:pt x="252275" y="170827"/>
                  </a:lnTo>
                  <a:lnTo>
                    <a:pt x="278065" y="170934"/>
                  </a:lnTo>
                  <a:lnTo>
                    <a:pt x="280626" y="173053"/>
                  </a:lnTo>
                  <a:lnTo>
                    <a:pt x="283473" y="181052"/>
                  </a:lnTo>
                  <a:lnTo>
                    <a:pt x="281705" y="197455"/>
                  </a:lnTo>
                  <a:lnTo>
                    <a:pt x="274135" y="227797"/>
                  </a:lnTo>
                  <a:lnTo>
                    <a:pt x="273145" y="239325"/>
                  </a:lnTo>
                  <a:lnTo>
                    <a:pt x="273050" y="2217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8" name="SMARTInkShape-Group1243"/>
          <p:cNvGrpSpPr/>
          <p:nvPr/>
        </p:nvGrpSpPr>
        <p:grpSpPr>
          <a:xfrm>
            <a:off x="7355570" y="3994150"/>
            <a:ext cx="862397" cy="400065"/>
            <a:chOff x="7355570" y="3994150"/>
            <a:chExt cx="862397" cy="400065"/>
          </a:xfrm>
        </p:grpSpPr>
        <p:sp>
          <p:nvSpPr>
            <p:cNvPr id="154" name="SMARTInkShape-5929"/>
            <p:cNvSpPr/>
            <p:nvPr>
              <p:custDataLst>
                <p:tags r:id="rId35"/>
              </p:custDataLst>
            </p:nvPr>
          </p:nvSpPr>
          <p:spPr>
            <a:xfrm>
              <a:off x="8021171" y="4056605"/>
              <a:ext cx="196796" cy="337610"/>
            </a:xfrm>
            <a:custGeom>
              <a:avLst/>
              <a:gdLst/>
              <a:ahLst/>
              <a:cxnLst/>
              <a:rect l="0" t="0" r="0" b="0"/>
              <a:pathLst>
                <a:path w="196796" h="337610">
                  <a:moveTo>
                    <a:pt x="24279" y="13745"/>
                  </a:moveTo>
                  <a:lnTo>
                    <a:pt x="24279" y="13745"/>
                  </a:lnTo>
                  <a:lnTo>
                    <a:pt x="20908" y="10374"/>
                  </a:lnTo>
                  <a:lnTo>
                    <a:pt x="19210" y="10087"/>
                  </a:lnTo>
                  <a:lnTo>
                    <a:pt x="17372" y="10601"/>
                  </a:lnTo>
                  <a:lnTo>
                    <a:pt x="15441" y="11649"/>
                  </a:lnTo>
                  <a:lnTo>
                    <a:pt x="5982" y="26608"/>
                  </a:lnTo>
                  <a:lnTo>
                    <a:pt x="983" y="45543"/>
                  </a:lnTo>
                  <a:lnTo>
                    <a:pt x="0" y="69493"/>
                  </a:lnTo>
                  <a:lnTo>
                    <a:pt x="2435" y="76857"/>
                  </a:lnTo>
                  <a:lnTo>
                    <a:pt x="7750" y="82482"/>
                  </a:lnTo>
                  <a:lnTo>
                    <a:pt x="11143" y="84969"/>
                  </a:lnTo>
                  <a:lnTo>
                    <a:pt x="14111" y="85922"/>
                  </a:lnTo>
                  <a:lnTo>
                    <a:pt x="16794" y="85852"/>
                  </a:lnTo>
                  <a:lnTo>
                    <a:pt x="19289" y="85100"/>
                  </a:lnTo>
                  <a:lnTo>
                    <a:pt x="44889" y="53841"/>
                  </a:lnTo>
                  <a:lnTo>
                    <a:pt x="67626" y="23886"/>
                  </a:lnTo>
                  <a:lnTo>
                    <a:pt x="79473" y="9706"/>
                  </a:lnTo>
                  <a:lnTo>
                    <a:pt x="80124" y="11052"/>
                  </a:lnTo>
                  <a:lnTo>
                    <a:pt x="80849" y="18193"/>
                  </a:lnTo>
                  <a:lnTo>
                    <a:pt x="76327" y="46081"/>
                  </a:lnTo>
                  <a:lnTo>
                    <a:pt x="76339" y="58455"/>
                  </a:lnTo>
                  <a:lnTo>
                    <a:pt x="78696" y="71010"/>
                  </a:lnTo>
                  <a:lnTo>
                    <a:pt x="81724" y="75911"/>
                  </a:lnTo>
                  <a:lnTo>
                    <a:pt x="90732" y="83237"/>
                  </a:lnTo>
                  <a:lnTo>
                    <a:pt x="101791" y="86964"/>
                  </a:lnTo>
                  <a:lnTo>
                    <a:pt x="107703" y="87958"/>
                  </a:lnTo>
                  <a:lnTo>
                    <a:pt x="113762" y="86503"/>
                  </a:lnTo>
                  <a:lnTo>
                    <a:pt x="132402" y="74344"/>
                  </a:lnTo>
                  <a:lnTo>
                    <a:pt x="150625" y="55924"/>
                  </a:lnTo>
                  <a:lnTo>
                    <a:pt x="163864" y="30162"/>
                  </a:lnTo>
                  <a:lnTo>
                    <a:pt x="167707" y="10613"/>
                  </a:lnTo>
                  <a:lnTo>
                    <a:pt x="167170" y="7423"/>
                  </a:lnTo>
                  <a:lnTo>
                    <a:pt x="166107" y="5297"/>
                  </a:lnTo>
                  <a:lnTo>
                    <a:pt x="163987" y="4585"/>
                  </a:lnTo>
                  <a:lnTo>
                    <a:pt x="157868" y="5676"/>
                  </a:lnTo>
                  <a:lnTo>
                    <a:pt x="150443" y="12275"/>
                  </a:lnTo>
                  <a:lnTo>
                    <a:pt x="130809" y="37130"/>
                  </a:lnTo>
                  <a:lnTo>
                    <a:pt x="126424" y="49068"/>
                  </a:lnTo>
                  <a:lnTo>
                    <a:pt x="126242" y="54227"/>
                  </a:lnTo>
                  <a:lnTo>
                    <a:pt x="127532" y="57666"/>
                  </a:lnTo>
                  <a:lnTo>
                    <a:pt x="129804" y="59959"/>
                  </a:lnTo>
                  <a:lnTo>
                    <a:pt x="136090" y="62507"/>
                  </a:lnTo>
                  <a:lnTo>
                    <a:pt x="143588" y="63639"/>
                  </a:lnTo>
                  <a:lnTo>
                    <a:pt x="153505" y="60379"/>
                  </a:lnTo>
                  <a:lnTo>
                    <a:pt x="159113" y="57535"/>
                  </a:lnTo>
                  <a:lnTo>
                    <a:pt x="169107" y="46848"/>
                  </a:lnTo>
                  <a:lnTo>
                    <a:pt x="180786" y="24964"/>
                  </a:lnTo>
                  <a:lnTo>
                    <a:pt x="186971" y="10970"/>
                  </a:lnTo>
                  <a:lnTo>
                    <a:pt x="196795" y="0"/>
                  </a:lnTo>
                  <a:lnTo>
                    <a:pt x="196440" y="349"/>
                  </a:lnTo>
                  <a:lnTo>
                    <a:pt x="195163" y="25419"/>
                  </a:lnTo>
                  <a:lnTo>
                    <a:pt x="192420" y="56563"/>
                  </a:lnTo>
                  <a:lnTo>
                    <a:pt x="190701" y="77568"/>
                  </a:lnTo>
                  <a:lnTo>
                    <a:pt x="188849" y="101449"/>
                  </a:lnTo>
                  <a:lnTo>
                    <a:pt x="186909" y="127248"/>
                  </a:lnTo>
                  <a:lnTo>
                    <a:pt x="184910" y="153619"/>
                  </a:lnTo>
                  <a:lnTo>
                    <a:pt x="182872" y="180372"/>
                  </a:lnTo>
                  <a:lnTo>
                    <a:pt x="180807" y="207380"/>
                  </a:lnTo>
                  <a:lnTo>
                    <a:pt x="178725" y="231029"/>
                  </a:lnTo>
                  <a:lnTo>
                    <a:pt x="176632" y="252440"/>
                  </a:lnTo>
                  <a:lnTo>
                    <a:pt x="174531" y="272358"/>
                  </a:lnTo>
                  <a:lnTo>
                    <a:pt x="170315" y="302016"/>
                  </a:lnTo>
                  <a:lnTo>
                    <a:pt x="163974" y="328934"/>
                  </a:lnTo>
                  <a:lnTo>
                    <a:pt x="161860" y="333938"/>
                  </a:lnTo>
                  <a:lnTo>
                    <a:pt x="157627" y="336568"/>
                  </a:lnTo>
                  <a:lnTo>
                    <a:pt x="145399" y="337609"/>
                  </a:lnTo>
                  <a:lnTo>
                    <a:pt x="130556" y="330075"/>
                  </a:lnTo>
                  <a:lnTo>
                    <a:pt x="106334" y="309967"/>
                  </a:lnTo>
                  <a:lnTo>
                    <a:pt x="79639" y="280413"/>
                  </a:lnTo>
                  <a:lnTo>
                    <a:pt x="68729" y="2677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SMARTInkShape-5930"/>
            <p:cNvSpPr/>
            <p:nvPr>
              <p:custDataLst>
                <p:tags r:id="rId36"/>
              </p:custDataLst>
            </p:nvPr>
          </p:nvSpPr>
          <p:spPr>
            <a:xfrm>
              <a:off x="7988300" y="39941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SMARTInkShape-5931"/>
            <p:cNvSpPr/>
            <p:nvPr>
              <p:custDataLst>
                <p:tags r:id="rId37"/>
              </p:custDataLst>
            </p:nvPr>
          </p:nvSpPr>
          <p:spPr>
            <a:xfrm>
              <a:off x="7823414" y="4068028"/>
              <a:ext cx="150729" cy="252461"/>
            </a:xfrm>
            <a:custGeom>
              <a:avLst/>
              <a:gdLst/>
              <a:ahLst/>
              <a:cxnLst/>
              <a:rect l="0" t="0" r="0" b="0"/>
              <a:pathLst>
                <a:path w="150729" h="252461">
                  <a:moveTo>
                    <a:pt x="18836" y="40422"/>
                  </a:moveTo>
                  <a:lnTo>
                    <a:pt x="18836" y="40422"/>
                  </a:lnTo>
                  <a:lnTo>
                    <a:pt x="15464" y="40422"/>
                  </a:lnTo>
                  <a:lnTo>
                    <a:pt x="13809" y="47948"/>
                  </a:lnTo>
                  <a:lnTo>
                    <a:pt x="10997" y="75578"/>
                  </a:lnTo>
                  <a:lnTo>
                    <a:pt x="7590" y="104024"/>
                  </a:lnTo>
                  <a:lnTo>
                    <a:pt x="3725" y="135482"/>
                  </a:lnTo>
                  <a:lnTo>
                    <a:pt x="3418" y="166397"/>
                  </a:lnTo>
                  <a:lnTo>
                    <a:pt x="4223" y="195189"/>
                  </a:lnTo>
                  <a:lnTo>
                    <a:pt x="2228" y="219744"/>
                  </a:lnTo>
                  <a:lnTo>
                    <a:pt x="108" y="250530"/>
                  </a:lnTo>
                  <a:lnTo>
                    <a:pt x="0" y="252460"/>
                  </a:lnTo>
                  <a:lnTo>
                    <a:pt x="1696" y="227565"/>
                  </a:lnTo>
                  <a:lnTo>
                    <a:pt x="4162" y="201913"/>
                  </a:lnTo>
                  <a:lnTo>
                    <a:pt x="4821" y="186183"/>
                  </a:lnTo>
                  <a:lnTo>
                    <a:pt x="5259" y="169346"/>
                  </a:lnTo>
                  <a:lnTo>
                    <a:pt x="6962" y="150360"/>
                  </a:lnTo>
                  <a:lnTo>
                    <a:pt x="9509" y="129942"/>
                  </a:lnTo>
                  <a:lnTo>
                    <a:pt x="12618" y="108569"/>
                  </a:lnTo>
                  <a:lnTo>
                    <a:pt x="16101" y="90086"/>
                  </a:lnTo>
                  <a:lnTo>
                    <a:pt x="19836" y="73532"/>
                  </a:lnTo>
                  <a:lnTo>
                    <a:pt x="27041" y="46670"/>
                  </a:lnTo>
                  <a:lnTo>
                    <a:pt x="35770" y="24321"/>
                  </a:lnTo>
                  <a:lnTo>
                    <a:pt x="43061" y="16098"/>
                  </a:lnTo>
                  <a:lnTo>
                    <a:pt x="46980" y="15033"/>
                  </a:lnTo>
                  <a:lnTo>
                    <a:pt x="51005" y="15735"/>
                  </a:lnTo>
                  <a:lnTo>
                    <a:pt x="55098" y="17614"/>
                  </a:lnTo>
                  <a:lnTo>
                    <a:pt x="61528" y="27227"/>
                  </a:lnTo>
                  <a:lnTo>
                    <a:pt x="64231" y="33742"/>
                  </a:lnTo>
                  <a:lnTo>
                    <a:pt x="64663" y="59766"/>
                  </a:lnTo>
                  <a:lnTo>
                    <a:pt x="56952" y="89819"/>
                  </a:lnTo>
                  <a:lnTo>
                    <a:pt x="42359" y="114325"/>
                  </a:lnTo>
                  <a:lnTo>
                    <a:pt x="28001" y="128249"/>
                  </a:lnTo>
                  <a:lnTo>
                    <a:pt x="24240" y="130018"/>
                  </a:lnTo>
                  <a:lnTo>
                    <a:pt x="21027" y="130492"/>
                  </a:lnTo>
                  <a:lnTo>
                    <a:pt x="18180" y="130101"/>
                  </a:lnTo>
                  <a:lnTo>
                    <a:pt x="16988" y="126314"/>
                  </a:lnTo>
                  <a:lnTo>
                    <a:pt x="17544" y="112698"/>
                  </a:lnTo>
                  <a:lnTo>
                    <a:pt x="28566" y="88570"/>
                  </a:lnTo>
                  <a:lnTo>
                    <a:pt x="48609" y="60175"/>
                  </a:lnTo>
                  <a:lnTo>
                    <a:pt x="75792" y="36162"/>
                  </a:lnTo>
                  <a:lnTo>
                    <a:pt x="106189" y="12270"/>
                  </a:lnTo>
                  <a:lnTo>
                    <a:pt x="127425" y="801"/>
                  </a:lnTo>
                  <a:lnTo>
                    <a:pt x="136007" y="0"/>
                  </a:lnTo>
                  <a:lnTo>
                    <a:pt x="139283" y="774"/>
                  </a:lnTo>
                  <a:lnTo>
                    <a:pt x="142173" y="3406"/>
                  </a:lnTo>
                  <a:lnTo>
                    <a:pt x="147265" y="11976"/>
                  </a:lnTo>
                  <a:lnTo>
                    <a:pt x="150728" y="32072"/>
                  </a:lnTo>
                  <a:lnTo>
                    <a:pt x="148383" y="59271"/>
                  </a:lnTo>
                  <a:lnTo>
                    <a:pt x="146339" y="88517"/>
                  </a:lnTo>
                  <a:lnTo>
                    <a:pt x="145836" y="1039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SMARTInkShape-5932"/>
            <p:cNvSpPr/>
            <p:nvPr>
              <p:custDataLst>
                <p:tags r:id="rId38"/>
              </p:custDataLst>
            </p:nvPr>
          </p:nvSpPr>
          <p:spPr>
            <a:xfrm>
              <a:off x="7355570" y="4002896"/>
              <a:ext cx="423181" cy="200128"/>
            </a:xfrm>
            <a:custGeom>
              <a:avLst/>
              <a:gdLst/>
              <a:ahLst/>
              <a:cxnLst/>
              <a:rect l="0" t="0" r="0" b="0"/>
              <a:pathLst>
                <a:path w="423181" h="200128">
                  <a:moveTo>
                    <a:pt x="86630" y="111904"/>
                  </a:moveTo>
                  <a:lnTo>
                    <a:pt x="86630" y="111904"/>
                  </a:lnTo>
                  <a:lnTo>
                    <a:pt x="79889" y="108533"/>
                  </a:lnTo>
                  <a:lnTo>
                    <a:pt x="65582" y="106437"/>
                  </a:lnTo>
                  <a:lnTo>
                    <a:pt x="44567" y="112557"/>
                  </a:lnTo>
                  <a:lnTo>
                    <a:pt x="20467" y="133421"/>
                  </a:lnTo>
                  <a:lnTo>
                    <a:pt x="2193" y="161945"/>
                  </a:lnTo>
                  <a:lnTo>
                    <a:pt x="0" y="170665"/>
                  </a:lnTo>
                  <a:lnTo>
                    <a:pt x="1326" y="185998"/>
                  </a:lnTo>
                  <a:lnTo>
                    <a:pt x="4361" y="191639"/>
                  </a:lnTo>
                  <a:lnTo>
                    <a:pt x="13377" y="199788"/>
                  </a:lnTo>
                  <a:lnTo>
                    <a:pt x="20861" y="200127"/>
                  </a:lnTo>
                  <a:lnTo>
                    <a:pt x="40466" y="194858"/>
                  </a:lnTo>
                  <a:lnTo>
                    <a:pt x="71932" y="173250"/>
                  </a:lnTo>
                  <a:lnTo>
                    <a:pt x="93033" y="150693"/>
                  </a:lnTo>
                  <a:lnTo>
                    <a:pt x="114876" y="122793"/>
                  </a:lnTo>
                  <a:lnTo>
                    <a:pt x="126627" y="106464"/>
                  </a:lnTo>
                  <a:lnTo>
                    <a:pt x="138695" y="89227"/>
                  </a:lnTo>
                  <a:lnTo>
                    <a:pt x="148150" y="72797"/>
                  </a:lnTo>
                  <a:lnTo>
                    <a:pt x="162421" y="41371"/>
                  </a:lnTo>
                  <a:lnTo>
                    <a:pt x="169704" y="18467"/>
                  </a:lnTo>
                  <a:lnTo>
                    <a:pt x="171646" y="9396"/>
                  </a:lnTo>
                  <a:lnTo>
                    <a:pt x="171529" y="4054"/>
                  </a:lnTo>
                  <a:lnTo>
                    <a:pt x="170040" y="1198"/>
                  </a:lnTo>
                  <a:lnTo>
                    <a:pt x="167637" y="0"/>
                  </a:lnTo>
                  <a:lnTo>
                    <a:pt x="155559" y="8076"/>
                  </a:lnTo>
                  <a:lnTo>
                    <a:pt x="139137" y="25541"/>
                  </a:lnTo>
                  <a:lnTo>
                    <a:pt x="122431" y="52119"/>
                  </a:lnTo>
                  <a:lnTo>
                    <a:pt x="107480" y="82746"/>
                  </a:lnTo>
                  <a:lnTo>
                    <a:pt x="96602" y="113761"/>
                  </a:lnTo>
                  <a:lnTo>
                    <a:pt x="94119" y="141657"/>
                  </a:lnTo>
                  <a:lnTo>
                    <a:pt x="101013" y="162522"/>
                  </a:lnTo>
                  <a:lnTo>
                    <a:pt x="106802" y="171049"/>
                  </a:lnTo>
                  <a:lnTo>
                    <a:pt x="122642" y="182406"/>
                  </a:lnTo>
                  <a:lnTo>
                    <a:pt x="131804" y="186422"/>
                  </a:lnTo>
                  <a:lnTo>
                    <a:pt x="153274" y="185240"/>
                  </a:lnTo>
                  <a:lnTo>
                    <a:pt x="175516" y="177659"/>
                  </a:lnTo>
                  <a:lnTo>
                    <a:pt x="203200" y="160785"/>
                  </a:lnTo>
                  <a:lnTo>
                    <a:pt x="218166" y="146094"/>
                  </a:lnTo>
                  <a:lnTo>
                    <a:pt x="222299" y="138225"/>
                  </a:lnTo>
                  <a:lnTo>
                    <a:pt x="225008" y="121956"/>
                  </a:lnTo>
                  <a:lnTo>
                    <a:pt x="222567" y="103672"/>
                  </a:lnTo>
                  <a:lnTo>
                    <a:pt x="220294" y="100066"/>
                  </a:lnTo>
                  <a:lnTo>
                    <a:pt x="217367" y="97662"/>
                  </a:lnTo>
                  <a:lnTo>
                    <a:pt x="214004" y="96059"/>
                  </a:lnTo>
                  <a:lnTo>
                    <a:pt x="202742" y="98041"/>
                  </a:lnTo>
                  <a:lnTo>
                    <a:pt x="189741" y="104332"/>
                  </a:lnTo>
                  <a:lnTo>
                    <a:pt x="179259" y="114183"/>
                  </a:lnTo>
                  <a:lnTo>
                    <a:pt x="168796" y="131629"/>
                  </a:lnTo>
                  <a:lnTo>
                    <a:pt x="167363" y="145835"/>
                  </a:lnTo>
                  <a:lnTo>
                    <a:pt x="167968" y="153575"/>
                  </a:lnTo>
                  <a:lnTo>
                    <a:pt x="174286" y="165937"/>
                  </a:lnTo>
                  <a:lnTo>
                    <a:pt x="178934" y="171209"/>
                  </a:lnTo>
                  <a:lnTo>
                    <a:pt x="189743" y="177067"/>
                  </a:lnTo>
                  <a:lnTo>
                    <a:pt x="210557" y="180828"/>
                  </a:lnTo>
                  <a:lnTo>
                    <a:pt x="221437" y="177579"/>
                  </a:lnTo>
                  <a:lnTo>
                    <a:pt x="233327" y="170021"/>
                  </a:lnTo>
                  <a:lnTo>
                    <a:pt x="256327" y="142173"/>
                  </a:lnTo>
                  <a:lnTo>
                    <a:pt x="273240" y="112676"/>
                  </a:lnTo>
                  <a:lnTo>
                    <a:pt x="276618" y="106492"/>
                  </a:lnTo>
                  <a:lnTo>
                    <a:pt x="273608" y="112574"/>
                  </a:lnTo>
                  <a:lnTo>
                    <a:pt x="271152" y="141373"/>
                  </a:lnTo>
                  <a:lnTo>
                    <a:pt x="271651" y="151107"/>
                  </a:lnTo>
                  <a:lnTo>
                    <a:pt x="275898" y="163814"/>
                  </a:lnTo>
                  <a:lnTo>
                    <a:pt x="279640" y="169783"/>
                  </a:lnTo>
                  <a:lnTo>
                    <a:pt x="283037" y="170951"/>
                  </a:lnTo>
                  <a:lnTo>
                    <a:pt x="292455" y="170367"/>
                  </a:lnTo>
                  <a:lnTo>
                    <a:pt x="296519" y="168518"/>
                  </a:lnTo>
                  <a:lnTo>
                    <a:pt x="307020" y="157763"/>
                  </a:lnTo>
                  <a:lnTo>
                    <a:pt x="325054" y="131442"/>
                  </a:lnTo>
                  <a:lnTo>
                    <a:pt x="338134" y="109407"/>
                  </a:lnTo>
                  <a:lnTo>
                    <a:pt x="342578" y="104209"/>
                  </a:lnTo>
                  <a:lnTo>
                    <a:pt x="344045" y="103246"/>
                  </a:lnTo>
                  <a:lnTo>
                    <a:pt x="345024" y="103310"/>
                  </a:lnTo>
                  <a:lnTo>
                    <a:pt x="345675" y="104058"/>
                  </a:lnTo>
                  <a:lnTo>
                    <a:pt x="346400" y="106771"/>
                  </a:lnTo>
                  <a:lnTo>
                    <a:pt x="346594" y="108482"/>
                  </a:lnTo>
                  <a:lnTo>
                    <a:pt x="341479" y="138118"/>
                  </a:lnTo>
                  <a:lnTo>
                    <a:pt x="337139" y="157090"/>
                  </a:lnTo>
                  <a:lnTo>
                    <a:pt x="338608" y="163266"/>
                  </a:lnTo>
                  <a:lnTo>
                    <a:pt x="340694" y="164490"/>
                  </a:lnTo>
                  <a:lnTo>
                    <a:pt x="343494" y="164600"/>
                  </a:lnTo>
                  <a:lnTo>
                    <a:pt x="346772" y="163968"/>
                  </a:lnTo>
                  <a:lnTo>
                    <a:pt x="358129" y="156337"/>
                  </a:lnTo>
                  <a:lnTo>
                    <a:pt x="378266" y="131682"/>
                  </a:lnTo>
                  <a:lnTo>
                    <a:pt x="392928" y="106042"/>
                  </a:lnTo>
                  <a:lnTo>
                    <a:pt x="394545" y="104468"/>
                  </a:lnTo>
                  <a:lnTo>
                    <a:pt x="395624" y="104125"/>
                  </a:lnTo>
                  <a:lnTo>
                    <a:pt x="396343" y="104601"/>
                  </a:lnTo>
                  <a:lnTo>
                    <a:pt x="397141" y="107012"/>
                  </a:lnTo>
                  <a:lnTo>
                    <a:pt x="397743" y="134762"/>
                  </a:lnTo>
                  <a:lnTo>
                    <a:pt x="401140" y="151132"/>
                  </a:lnTo>
                  <a:lnTo>
                    <a:pt x="408445" y="161323"/>
                  </a:lnTo>
                  <a:lnTo>
                    <a:pt x="423180" y="1754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4" name="SMARTInkShape-Group1244"/>
          <p:cNvGrpSpPr/>
          <p:nvPr/>
        </p:nvGrpSpPr>
        <p:grpSpPr>
          <a:xfrm>
            <a:off x="1713561" y="5285489"/>
            <a:ext cx="648640" cy="270762"/>
            <a:chOff x="1713561" y="5285489"/>
            <a:chExt cx="648640" cy="270762"/>
          </a:xfrm>
        </p:grpSpPr>
        <p:sp>
          <p:nvSpPr>
            <p:cNvPr id="159" name="SMARTInkShape-5933"/>
            <p:cNvSpPr/>
            <p:nvPr>
              <p:custDataLst>
                <p:tags r:id="rId30"/>
              </p:custDataLst>
            </p:nvPr>
          </p:nvSpPr>
          <p:spPr>
            <a:xfrm>
              <a:off x="2266445" y="5417694"/>
              <a:ext cx="95756" cy="138557"/>
            </a:xfrm>
            <a:custGeom>
              <a:avLst/>
              <a:gdLst/>
              <a:ahLst/>
              <a:cxnLst/>
              <a:rect l="0" t="0" r="0" b="0"/>
              <a:pathLst>
                <a:path w="95756" h="138557">
                  <a:moveTo>
                    <a:pt x="19555" y="11556"/>
                  </a:moveTo>
                  <a:lnTo>
                    <a:pt x="19555" y="11556"/>
                  </a:lnTo>
                  <a:lnTo>
                    <a:pt x="46070" y="2718"/>
                  </a:lnTo>
                  <a:lnTo>
                    <a:pt x="64336" y="0"/>
                  </a:lnTo>
                  <a:lnTo>
                    <a:pt x="73089" y="1246"/>
                  </a:lnTo>
                  <a:lnTo>
                    <a:pt x="76411" y="2566"/>
                  </a:lnTo>
                  <a:lnTo>
                    <a:pt x="78626" y="4857"/>
                  </a:lnTo>
                  <a:lnTo>
                    <a:pt x="81087" y="11166"/>
                  </a:lnTo>
                  <a:lnTo>
                    <a:pt x="76536" y="22436"/>
                  </a:lnTo>
                  <a:lnTo>
                    <a:pt x="58310" y="46530"/>
                  </a:lnTo>
                  <a:lnTo>
                    <a:pt x="30568" y="74130"/>
                  </a:lnTo>
                  <a:lnTo>
                    <a:pt x="7531" y="98300"/>
                  </a:lnTo>
                  <a:lnTo>
                    <a:pt x="805" y="110786"/>
                  </a:lnTo>
                  <a:lnTo>
                    <a:pt x="0" y="115104"/>
                  </a:lnTo>
                  <a:lnTo>
                    <a:pt x="168" y="118688"/>
                  </a:lnTo>
                  <a:lnTo>
                    <a:pt x="3103" y="120371"/>
                  </a:lnTo>
                  <a:lnTo>
                    <a:pt x="31854" y="119886"/>
                  </a:lnTo>
                  <a:lnTo>
                    <a:pt x="60123" y="119618"/>
                  </a:lnTo>
                  <a:lnTo>
                    <a:pt x="80023" y="121421"/>
                  </a:lnTo>
                  <a:lnTo>
                    <a:pt x="88763" y="124590"/>
                  </a:lnTo>
                  <a:lnTo>
                    <a:pt x="91094" y="126423"/>
                  </a:lnTo>
                  <a:lnTo>
                    <a:pt x="93683" y="130341"/>
                  </a:lnTo>
                  <a:lnTo>
                    <a:pt x="95755" y="1385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5934"/>
            <p:cNvSpPr/>
            <p:nvPr>
              <p:custDataLst>
                <p:tags r:id="rId31"/>
              </p:custDataLst>
            </p:nvPr>
          </p:nvSpPr>
          <p:spPr>
            <a:xfrm>
              <a:off x="2273300" y="5359400"/>
              <a:ext cx="76201" cy="1"/>
            </a:xfrm>
            <a:custGeom>
              <a:avLst/>
              <a:gdLst/>
              <a:ahLst/>
              <a:cxnLst/>
              <a:rect l="0" t="0" r="0" b="0"/>
              <a:pathLst>
                <a:path w="76201" h="1">
                  <a:moveTo>
                    <a:pt x="0" y="0"/>
                  </a:moveTo>
                  <a:lnTo>
                    <a:pt x="0" y="0"/>
                  </a:lnTo>
                  <a:lnTo>
                    <a:pt x="27630" y="0"/>
                  </a:lnTo>
                  <a:lnTo>
                    <a:pt x="57888" y="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5935"/>
            <p:cNvSpPr/>
            <p:nvPr>
              <p:custDataLst>
                <p:tags r:id="rId32"/>
              </p:custDataLst>
            </p:nvPr>
          </p:nvSpPr>
          <p:spPr>
            <a:xfrm>
              <a:off x="2003846" y="5314950"/>
              <a:ext cx="136105" cy="133351"/>
            </a:xfrm>
            <a:custGeom>
              <a:avLst/>
              <a:gdLst/>
              <a:ahLst/>
              <a:cxnLst/>
              <a:rect l="0" t="0" r="0" b="0"/>
              <a:pathLst>
                <a:path w="136105" h="133351">
                  <a:moveTo>
                    <a:pt x="123404" y="0"/>
                  </a:moveTo>
                  <a:lnTo>
                    <a:pt x="123404" y="0"/>
                  </a:lnTo>
                  <a:lnTo>
                    <a:pt x="106784" y="7186"/>
                  </a:lnTo>
                  <a:lnTo>
                    <a:pt x="80772" y="26745"/>
                  </a:lnTo>
                  <a:lnTo>
                    <a:pt x="50722" y="53863"/>
                  </a:lnTo>
                  <a:lnTo>
                    <a:pt x="21592" y="79381"/>
                  </a:lnTo>
                  <a:lnTo>
                    <a:pt x="4494" y="99956"/>
                  </a:lnTo>
                  <a:lnTo>
                    <a:pt x="0" y="110512"/>
                  </a:lnTo>
                  <a:lnTo>
                    <a:pt x="1623" y="114596"/>
                  </a:lnTo>
                  <a:lnTo>
                    <a:pt x="10953" y="121017"/>
                  </a:lnTo>
                  <a:lnTo>
                    <a:pt x="38815" y="121856"/>
                  </a:lnTo>
                  <a:lnTo>
                    <a:pt x="61820" y="119304"/>
                  </a:lnTo>
                  <a:lnTo>
                    <a:pt x="84744" y="117229"/>
                  </a:lnTo>
                  <a:lnTo>
                    <a:pt x="112106" y="119323"/>
                  </a:lnTo>
                  <a:lnTo>
                    <a:pt x="128366" y="120962"/>
                  </a:lnTo>
                  <a:lnTo>
                    <a:pt x="130946" y="122269"/>
                  </a:lnTo>
                  <a:lnTo>
                    <a:pt x="132665" y="123846"/>
                  </a:lnTo>
                  <a:lnTo>
                    <a:pt x="134576" y="127480"/>
                  </a:lnTo>
                  <a:lnTo>
                    <a:pt x="136104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SMARTInkShape-5936"/>
            <p:cNvSpPr/>
            <p:nvPr>
              <p:custDataLst>
                <p:tags r:id="rId33"/>
              </p:custDataLst>
            </p:nvPr>
          </p:nvSpPr>
          <p:spPr>
            <a:xfrm>
              <a:off x="1809750" y="5403850"/>
              <a:ext cx="82551" cy="127001"/>
            </a:xfrm>
            <a:custGeom>
              <a:avLst/>
              <a:gdLst/>
              <a:ahLst/>
              <a:cxnLst/>
              <a:rect l="0" t="0" r="0" b="0"/>
              <a:pathLst>
                <a:path w="82551" h="127001">
                  <a:moveTo>
                    <a:pt x="0" y="0"/>
                  </a:moveTo>
                  <a:lnTo>
                    <a:pt x="0" y="0"/>
                  </a:lnTo>
                  <a:lnTo>
                    <a:pt x="5775" y="26053"/>
                  </a:lnTo>
                  <a:lnTo>
                    <a:pt x="12209" y="47563"/>
                  </a:lnTo>
                  <a:lnTo>
                    <a:pt x="23536" y="69352"/>
                  </a:lnTo>
                  <a:lnTo>
                    <a:pt x="43898" y="95808"/>
                  </a:lnTo>
                  <a:lnTo>
                    <a:pt x="73713" y="122728"/>
                  </a:lnTo>
                  <a:lnTo>
                    <a:pt x="8255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5937"/>
            <p:cNvSpPr/>
            <p:nvPr>
              <p:custDataLst>
                <p:tags r:id="rId34"/>
              </p:custDataLst>
            </p:nvPr>
          </p:nvSpPr>
          <p:spPr>
            <a:xfrm>
              <a:off x="1713561" y="5285489"/>
              <a:ext cx="145489" cy="200045"/>
            </a:xfrm>
            <a:custGeom>
              <a:avLst/>
              <a:gdLst/>
              <a:ahLst/>
              <a:cxnLst/>
              <a:rect l="0" t="0" r="0" b="0"/>
              <a:pathLst>
                <a:path w="145489" h="200045">
                  <a:moveTo>
                    <a:pt x="96189" y="10411"/>
                  </a:moveTo>
                  <a:lnTo>
                    <a:pt x="96189" y="10411"/>
                  </a:lnTo>
                  <a:lnTo>
                    <a:pt x="92818" y="7040"/>
                  </a:lnTo>
                  <a:lnTo>
                    <a:pt x="80609" y="4943"/>
                  </a:lnTo>
                  <a:lnTo>
                    <a:pt x="60215" y="7693"/>
                  </a:lnTo>
                  <a:lnTo>
                    <a:pt x="36298" y="19719"/>
                  </a:lnTo>
                  <a:lnTo>
                    <a:pt x="14709" y="46800"/>
                  </a:lnTo>
                  <a:lnTo>
                    <a:pt x="5177" y="73385"/>
                  </a:lnTo>
                  <a:lnTo>
                    <a:pt x="0" y="103311"/>
                  </a:lnTo>
                  <a:lnTo>
                    <a:pt x="52" y="133074"/>
                  </a:lnTo>
                  <a:lnTo>
                    <a:pt x="6189" y="159001"/>
                  </a:lnTo>
                  <a:lnTo>
                    <a:pt x="16678" y="180168"/>
                  </a:lnTo>
                  <a:lnTo>
                    <a:pt x="30747" y="194279"/>
                  </a:lnTo>
                  <a:lnTo>
                    <a:pt x="52052" y="199610"/>
                  </a:lnTo>
                  <a:lnTo>
                    <a:pt x="64648" y="200044"/>
                  </a:lnTo>
                  <a:lnTo>
                    <a:pt x="89932" y="191118"/>
                  </a:lnTo>
                  <a:lnTo>
                    <a:pt x="102601" y="183799"/>
                  </a:lnTo>
                  <a:lnTo>
                    <a:pt x="122322" y="162496"/>
                  </a:lnTo>
                  <a:lnTo>
                    <a:pt x="136731" y="136565"/>
                  </a:lnTo>
                  <a:lnTo>
                    <a:pt x="145488" y="108578"/>
                  </a:lnTo>
                  <a:lnTo>
                    <a:pt x="144205" y="79676"/>
                  </a:lnTo>
                  <a:lnTo>
                    <a:pt x="135874" y="51073"/>
                  </a:lnTo>
                  <a:lnTo>
                    <a:pt x="122764" y="24250"/>
                  </a:lnTo>
                  <a:lnTo>
                    <a:pt x="107530" y="7624"/>
                  </a:lnTo>
                  <a:lnTo>
                    <a:pt x="99516" y="2203"/>
                  </a:lnTo>
                  <a:lnTo>
                    <a:pt x="92057" y="0"/>
                  </a:lnTo>
                  <a:lnTo>
                    <a:pt x="64439" y="40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65" name="SMARTInkShape-5938"/>
          <p:cNvSpPr/>
          <p:nvPr>
            <p:custDataLst>
              <p:tags r:id="rId4"/>
            </p:custDataLst>
          </p:nvPr>
        </p:nvSpPr>
        <p:spPr>
          <a:xfrm>
            <a:off x="2311739" y="5187950"/>
            <a:ext cx="12362" cy="158751"/>
          </a:xfrm>
          <a:custGeom>
            <a:avLst/>
            <a:gdLst/>
            <a:ahLst/>
            <a:cxnLst/>
            <a:rect l="0" t="0" r="0" b="0"/>
            <a:pathLst>
              <a:path w="12362" h="158751">
                <a:moveTo>
                  <a:pt x="12361" y="0"/>
                </a:moveTo>
                <a:lnTo>
                  <a:pt x="12361" y="0"/>
                </a:lnTo>
                <a:lnTo>
                  <a:pt x="8990" y="22322"/>
                </a:lnTo>
                <a:lnTo>
                  <a:pt x="5454" y="44258"/>
                </a:lnTo>
                <a:lnTo>
                  <a:pt x="2236" y="69765"/>
                </a:lnTo>
                <a:lnTo>
                  <a:pt x="805" y="95212"/>
                </a:lnTo>
                <a:lnTo>
                  <a:pt x="0" y="123226"/>
                </a:lnTo>
                <a:lnTo>
                  <a:pt x="5442" y="154623"/>
                </a:lnTo>
                <a:lnTo>
                  <a:pt x="6011" y="1587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6" name="SMARTInkShape-5939"/>
          <p:cNvSpPr/>
          <p:nvPr>
            <p:custDataLst>
              <p:tags r:id="rId5"/>
            </p:custDataLst>
          </p:nvPr>
        </p:nvSpPr>
        <p:spPr>
          <a:xfrm>
            <a:off x="2609850" y="5316475"/>
            <a:ext cx="211301" cy="79339"/>
          </a:xfrm>
          <a:custGeom>
            <a:avLst/>
            <a:gdLst/>
            <a:ahLst/>
            <a:cxnLst/>
            <a:rect l="0" t="0" r="0" b="0"/>
            <a:pathLst>
              <a:path w="211301" h="79339">
                <a:moveTo>
                  <a:pt x="0" y="68325"/>
                </a:moveTo>
                <a:lnTo>
                  <a:pt x="0" y="68325"/>
                </a:lnTo>
                <a:lnTo>
                  <a:pt x="8838" y="50649"/>
                </a:lnTo>
                <a:lnTo>
                  <a:pt x="21669" y="38471"/>
                </a:lnTo>
                <a:lnTo>
                  <a:pt x="38876" y="29297"/>
                </a:lnTo>
                <a:lnTo>
                  <a:pt x="51145" y="28166"/>
                </a:lnTo>
                <a:lnTo>
                  <a:pt x="63653" y="30721"/>
                </a:lnTo>
                <a:lnTo>
                  <a:pt x="76268" y="36560"/>
                </a:lnTo>
                <a:lnTo>
                  <a:pt x="105468" y="65510"/>
                </a:lnTo>
                <a:lnTo>
                  <a:pt x="110375" y="72483"/>
                </a:lnTo>
                <a:lnTo>
                  <a:pt x="113525" y="79338"/>
                </a:lnTo>
                <a:lnTo>
                  <a:pt x="113783" y="79194"/>
                </a:lnTo>
                <a:lnTo>
                  <a:pt x="114070" y="77154"/>
                </a:lnTo>
                <a:lnTo>
                  <a:pt x="112316" y="73895"/>
                </a:lnTo>
                <a:lnTo>
                  <a:pt x="110861" y="72039"/>
                </a:lnTo>
                <a:lnTo>
                  <a:pt x="109244" y="66212"/>
                </a:lnTo>
                <a:lnTo>
                  <a:pt x="106452" y="54999"/>
                </a:lnTo>
                <a:lnTo>
                  <a:pt x="103038" y="42740"/>
                </a:lnTo>
                <a:lnTo>
                  <a:pt x="101884" y="29326"/>
                </a:lnTo>
                <a:lnTo>
                  <a:pt x="103200" y="26804"/>
                </a:lnTo>
                <a:lnTo>
                  <a:pt x="122672" y="12144"/>
                </a:lnTo>
                <a:lnTo>
                  <a:pt x="140299" y="3622"/>
                </a:lnTo>
                <a:lnTo>
                  <a:pt x="158928" y="0"/>
                </a:lnTo>
                <a:lnTo>
                  <a:pt x="181223" y="2298"/>
                </a:lnTo>
                <a:lnTo>
                  <a:pt x="193668" y="7464"/>
                </a:lnTo>
                <a:lnTo>
                  <a:pt x="198962" y="10818"/>
                </a:lnTo>
                <a:lnTo>
                  <a:pt x="206726" y="20189"/>
                </a:lnTo>
                <a:lnTo>
                  <a:pt x="209784" y="25651"/>
                </a:lnTo>
                <a:lnTo>
                  <a:pt x="211300" y="37364"/>
                </a:lnTo>
                <a:lnTo>
                  <a:pt x="208917" y="48920"/>
                </a:lnTo>
                <a:lnTo>
                  <a:pt x="195889" y="67837"/>
                </a:lnTo>
                <a:lnTo>
                  <a:pt x="188662" y="75163"/>
                </a:lnTo>
                <a:lnTo>
                  <a:pt x="183098" y="78420"/>
                </a:lnTo>
                <a:lnTo>
                  <a:pt x="181332" y="78583"/>
                </a:lnTo>
                <a:lnTo>
                  <a:pt x="180155" y="77986"/>
                </a:lnTo>
                <a:lnTo>
                  <a:pt x="177800" y="7467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3" name="SMARTInkShape-Group1247"/>
          <p:cNvGrpSpPr/>
          <p:nvPr/>
        </p:nvGrpSpPr>
        <p:grpSpPr>
          <a:xfrm>
            <a:off x="3145051" y="5248946"/>
            <a:ext cx="423650" cy="275555"/>
            <a:chOff x="3145051" y="5248946"/>
            <a:chExt cx="423650" cy="275555"/>
          </a:xfrm>
        </p:grpSpPr>
        <p:sp>
          <p:nvSpPr>
            <p:cNvPr id="167" name="SMARTInkShape-5940"/>
            <p:cNvSpPr/>
            <p:nvPr>
              <p:custDataLst>
                <p:tags r:id="rId24"/>
              </p:custDataLst>
            </p:nvPr>
          </p:nvSpPr>
          <p:spPr>
            <a:xfrm>
              <a:off x="3507671" y="5473700"/>
              <a:ext cx="61030" cy="50801"/>
            </a:xfrm>
            <a:custGeom>
              <a:avLst/>
              <a:gdLst/>
              <a:ahLst/>
              <a:cxnLst/>
              <a:rect l="0" t="0" r="0" b="0"/>
              <a:pathLst>
                <a:path w="61030" h="50801">
                  <a:moveTo>
                    <a:pt x="16579" y="50800"/>
                  </a:moveTo>
                  <a:lnTo>
                    <a:pt x="16579" y="50800"/>
                  </a:lnTo>
                  <a:lnTo>
                    <a:pt x="3487" y="45731"/>
                  </a:lnTo>
                  <a:lnTo>
                    <a:pt x="177" y="41962"/>
                  </a:lnTo>
                  <a:lnTo>
                    <a:pt x="0" y="39969"/>
                  </a:lnTo>
                  <a:lnTo>
                    <a:pt x="1685" y="35873"/>
                  </a:lnTo>
                  <a:lnTo>
                    <a:pt x="9971" y="26229"/>
                  </a:lnTo>
                  <a:lnTo>
                    <a:pt x="39143" y="10842"/>
                  </a:lnTo>
                  <a:lnTo>
                    <a:pt x="6102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SMARTInkShape-5941"/>
            <p:cNvSpPr/>
            <p:nvPr>
              <p:custDataLst>
                <p:tags r:id="rId25"/>
              </p:custDataLst>
            </p:nvPr>
          </p:nvSpPr>
          <p:spPr>
            <a:xfrm>
              <a:off x="3530600" y="5430133"/>
              <a:ext cx="38101" cy="94368"/>
            </a:xfrm>
            <a:custGeom>
              <a:avLst/>
              <a:gdLst/>
              <a:ahLst/>
              <a:cxnLst/>
              <a:rect l="0" t="0" r="0" b="0"/>
              <a:pathLst>
                <a:path w="38101" h="9436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706" y="10136"/>
                  </a:lnTo>
                  <a:lnTo>
                    <a:pt x="12209" y="41203"/>
                  </a:lnTo>
                  <a:lnTo>
                    <a:pt x="27132" y="68500"/>
                  </a:lnTo>
                  <a:lnTo>
                    <a:pt x="38100" y="94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SMARTInkShape-5942"/>
            <p:cNvSpPr/>
            <p:nvPr>
              <p:custDataLst>
                <p:tags r:id="rId26"/>
              </p:custDataLst>
            </p:nvPr>
          </p:nvSpPr>
          <p:spPr>
            <a:xfrm>
              <a:off x="3437011" y="5429250"/>
              <a:ext cx="74540" cy="65151"/>
            </a:xfrm>
            <a:custGeom>
              <a:avLst/>
              <a:gdLst/>
              <a:ahLst/>
              <a:cxnLst/>
              <a:rect l="0" t="0" r="0" b="0"/>
              <a:pathLst>
                <a:path w="74540" h="65151">
                  <a:moveTo>
                    <a:pt x="42789" y="0"/>
                  </a:moveTo>
                  <a:lnTo>
                    <a:pt x="42789" y="0"/>
                  </a:lnTo>
                  <a:lnTo>
                    <a:pt x="39418" y="0"/>
                  </a:lnTo>
                  <a:lnTo>
                    <a:pt x="22524" y="10139"/>
                  </a:lnTo>
                  <a:lnTo>
                    <a:pt x="13557" y="17676"/>
                  </a:lnTo>
                  <a:lnTo>
                    <a:pt x="3945" y="36595"/>
                  </a:lnTo>
                  <a:lnTo>
                    <a:pt x="0" y="53333"/>
                  </a:lnTo>
                  <a:lnTo>
                    <a:pt x="857" y="57428"/>
                  </a:lnTo>
                  <a:lnTo>
                    <a:pt x="5573" y="63858"/>
                  </a:lnTo>
                  <a:lnTo>
                    <a:pt x="9512" y="65150"/>
                  </a:lnTo>
                  <a:lnTo>
                    <a:pt x="19533" y="64704"/>
                  </a:lnTo>
                  <a:lnTo>
                    <a:pt x="29160" y="60272"/>
                  </a:lnTo>
                  <a:lnTo>
                    <a:pt x="33703" y="57114"/>
                  </a:lnTo>
                  <a:lnTo>
                    <a:pt x="40633" y="47961"/>
                  </a:lnTo>
                  <a:lnTo>
                    <a:pt x="50830" y="28210"/>
                  </a:lnTo>
                  <a:lnTo>
                    <a:pt x="51677" y="24451"/>
                  </a:lnTo>
                  <a:lnTo>
                    <a:pt x="51537" y="21239"/>
                  </a:lnTo>
                  <a:lnTo>
                    <a:pt x="49613" y="14387"/>
                  </a:lnTo>
                  <a:lnTo>
                    <a:pt x="47468" y="17212"/>
                  </a:lnTo>
                  <a:lnTo>
                    <a:pt x="44869" y="23172"/>
                  </a:lnTo>
                  <a:lnTo>
                    <a:pt x="43063" y="45968"/>
                  </a:lnTo>
                  <a:lnTo>
                    <a:pt x="44792" y="54062"/>
                  </a:lnTo>
                  <a:lnTo>
                    <a:pt x="46241" y="57207"/>
                  </a:lnTo>
                  <a:lnTo>
                    <a:pt x="48618" y="59305"/>
                  </a:lnTo>
                  <a:lnTo>
                    <a:pt x="55022" y="61636"/>
                  </a:lnTo>
                  <a:lnTo>
                    <a:pt x="62572" y="60790"/>
                  </a:lnTo>
                  <a:lnTo>
                    <a:pt x="74539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SMARTInkShape-5943"/>
            <p:cNvSpPr/>
            <p:nvPr>
              <p:custDataLst>
                <p:tags r:id="rId27"/>
              </p:custDataLst>
            </p:nvPr>
          </p:nvSpPr>
          <p:spPr>
            <a:xfrm>
              <a:off x="3333750" y="5429250"/>
              <a:ext cx="95251" cy="67085"/>
            </a:xfrm>
            <a:custGeom>
              <a:avLst/>
              <a:gdLst/>
              <a:ahLst/>
              <a:cxnLst/>
              <a:rect l="0" t="0" r="0" b="0"/>
              <a:pathLst>
                <a:path w="95251" h="67085">
                  <a:moveTo>
                    <a:pt x="0" y="0"/>
                  </a:moveTo>
                  <a:lnTo>
                    <a:pt x="0" y="0"/>
                  </a:lnTo>
                  <a:lnTo>
                    <a:pt x="0" y="27437"/>
                  </a:lnTo>
                  <a:lnTo>
                    <a:pt x="1881" y="54207"/>
                  </a:lnTo>
                  <a:lnTo>
                    <a:pt x="5467" y="66760"/>
                  </a:lnTo>
                  <a:lnTo>
                    <a:pt x="6467" y="67084"/>
                  </a:lnTo>
                  <a:lnTo>
                    <a:pt x="7839" y="66595"/>
                  </a:lnTo>
                  <a:lnTo>
                    <a:pt x="9460" y="65563"/>
                  </a:lnTo>
                  <a:lnTo>
                    <a:pt x="15111" y="53998"/>
                  </a:lnTo>
                  <a:lnTo>
                    <a:pt x="23342" y="26763"/>
                  </a:lnTo>
                  <a:lnTo>
                    <a:pt x="29651" y="8870"/>
                  </a:lnTo>
                  <a:lnTo>
                    <a:pt x="36848" y="1168"/>
                  </a:lnTo>
                  <a:lnTo>
                    <a:pt x="37265" y="1484"/>
                  </a:lnTo>
                  <a:lnTo>
                    <a:pt x="37729" y="3717"/>
                  </a:lnTo>
                  <a:lnTo>
                    <a:pt x="38067" y="32634"/>
                  </a:lnTo>
                  <a:lnTo>
                    <a:pt x="43564" y="54347"/>
                  </a:lnTo>
                  <a:lnTo>
                    <a:pt x="44565" y="53870"/>
                  </a:lnTo>
                  <a:lnTo>
                    <a:pt x="68192" y="23852"/>
                  </a:lnTo>
                  <a:lnTo>
                    <a:pt x="80964" y="2744"/>
                  </a:lnTo>
                  <a:lnTo>
                    <a:pt x="77315" y="16058"/>
                  </a:lnTo>
                  <a:lnTo>
                    <a:pt x="77053" y="39822"/>
                  </a:lnTo>
                  <a:lnTo>
                    <a:pt x="79636" y="48508"/>
                  </a:lnTo>
                  <a:lnTo>
                    <a:pt x="85018" y="55191"/>
                  </a:lnTo>
                  <a:lnTo>
                    <a:pt x="9525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SMARTInkShape-5944"/>
            <p:cNvSpPr/>
            <p:nvPr>
              <p:custDataLst>
                <p:tags r:id="rId28"/>
              </p:custDataLst>
            </p:nvPr>
          </p:nvSpPr>
          <p:spPr>
            <a:xfrm>
              <a:off x="3151365" y="5391150"/>
              <a:ext cx="93486" cy="12701"/>
            </a:xfrm>
            <a:custGeom>
              <a:avLst/>
              <a:gdLst/>
              <a:ahLst/>
              <a:cxnLst/>
              <a:rect l="0" t="0" r="0" b="0"/>
              <a:pathLst>
                <a:path w="93486" h="12701">
                  <a:moveTo>
                    <a:pt x="10935" y="0"/>
                  </a:moveTo>
                  <a:lnTo>
                    <a:pt x="10935" y="0"/>
                  </a:lnTo>
                  <a:lnTo>
                    <a:pt x="0" y="0"/>
                  </a:lnTo>
                  <a:lnTo>
                    <a:pt x="20273" y="4364"/>
                  </a:lnTo>
                  <a:lnTo>
                    <a:pt x="51096" y="6467"/>
                  </a:lnTo>
                  <a:lnTo>
                    <a:pt x="79358" y="10540"/>
                  </a:lnTo>
                  <a:lnTo>
                    <a:pt x="93485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SMARTInkShape-5945"/>
            <p:cNvSpPr/>
            <p:nvPr>
              <p:custDataLst>
                <p:tags r:id="rId29"/>
              </p:custDataLst>
            </p:nvPr>
          </p:nvSpPr>
          <p:spPr>
            <a:xfrm>
              <a:off x="3145051" y="5248946"/>
              <a:ext cx="118850" cy="205705"/>
            </a:xfrm>
            <a:custGeom>
              <a:avLst/>
              <a:gdLst/>
              <a:ahLst/>
              <a:cxnLst/>
              <a:rect l="0" t="0" r="0" b="0"/>
              <a:pathLst>
                <a:path w="118850" h="205705">
                  <a:moveTo>
                    <a:pt x="87099" y="21554"/>
                  </a:moveTo>
                  <a:lnTo>
                    <a:pt x="87099" y="21554"/>
                  </a:lnTo>
                  <a:lnTo>
                    <a:pt x="87099" y="18183"/>
                  </a:lnTo>
                  <a:lnTo>
                    <a:pt x="86394" y="17190"/>
                  </a:lnTo>
                  <a:lnTo>
                    <a:pt x="85218" y="16528"/>
                  </a:lnTo>
                  <a:lnTo>
                    <a:pt x="83728" y="16087"/>
                  </a:lnTo>
                  <a:lnTo>
                    <a:pt x="82030" y="17203"/>
                  </a:lnTo>
                  <a:lnTo>
                    <a:pt x="78261" y="22207"/>
                  </a:lnTo>
                  <a:lnTo>
                    <a:pt x="68801" y="43071"/>
                  </a:lnTo>
                  <a:lnTo>
                    <a:pt x="59211" y="67335"/>
                  </a:lnTo>
                  <a:lnTo>
                    <a:pt x="47187" y="95523"/>
                  </a:lnTo>
                  <a:lnTo>
                    <a:pt x="32437" y="122163"/>
                  </a:lnTo>
                  <a:lnTo>
                    <a:pt x="20236" y="146232"/>
                  </a:lnTo>
                  <a:lnTo>
                    <a:pt x="7316" y="173971"/>
                  </a:lnTo>
                  <a:lnTo>
                    <a:pt x="0" y="189244"/>
                  </a:lnTo>
                  <a:lnTo>
                    <a:pt x="16014" y="166141"/>
                  </a:lnTo>
                  <a:lnTo>
                    <a:pt x="30106" y="143671"/>
                  </a:lnTo>
                  <a:lnTo>
                    <a:pt x="45776" y="114869"/>
                  </a:lnTo>
                  <a:lnTo>
                    <a:pt x="64029" y="85134"/>
                  </a:lnTo>
                  <a:lnTo>
                    <a:pt x="81079" y="56867"/>
                  </a:lnTo>
                  <a:lnTo>
                    <a:pt x="91009" y="32545"/>
                  </a:lnTo>
                  <a:lnTo>
                    <a:pt x="103668" y="1922"/>
                  </a:lnTo>
                  <a:lnTo>
                    <a:pt x="104495" y="0"/>
                  </a:lnTo>
                  <a:lnTo>
                    <a:pt x="99024" y="29935"/>
                  </a:lnTo>
                  <a:lnTo>
                    <a:pt x="95926" y="55617"/>
                  </a:lnTo>
                  <a:lnTo>
                    <a:pt x="94550" y="85847"/>
                  </a:lnTo>
                  <a:lnTo>
                    <a:pt x="93938" y="116216"/>
                  </a:lnTo>
                  <a:lnTo>
                    <a:pt x="95078" y="144059"/>
                  </a:lnTo>
                  <a:lnTo>
                    <a:pt x="103652" y="174190"/>
                  </a:lnTo>
                  <a:lnTo>
                    <a:pt x="118849" y="2057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0" name="SMARTInkShape-Group1248"/>
          <p:cNvGrpSpPr/>
          <p:nvPr/>
        </p:nvGrpSpPr>
        <p:grpSpPr>
          <a:xfrm>
            <a:off x="3832290" y="5245100"/>
            <a:ext cx="358711" cy="324455"/>
            <a:chOff x="3832290" y="5245100"/>
            <a:chExt cx="358711" cy="324455"/>
          </a:xfrm>
        </p:grpSpPr>
        <p:sp>
          <p:nvSpPr>
            <p:cNvPr id="174" name="SMARTInkShape-5946"/>
            <p:cNvSpPr/>
            <p:nvPr>
              <p:custDataLst>
                <p:tags r:id="rId18"/>
              </p:custDataLst>
            </p:nvPr>
          </p:nvSpPr>
          <p:spPr>
            <a:xfrm>
              <a:off x="4184650" y="53784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SMARTInkShape-5947"/>
            <p:cNvSpPr/>
            <p:nvPr>
              <p:custDataLst>
                <p:tags r:id="rId19"/>
              </p:custDataLst>
            </p:nvPr>
          </p:nvSpPr>
          <p:spPr>
            <a:xfrm>
              <a:off x="4046001" y="5315833"/>
              <a:ext cx="36581" cy="62618"/>
            </a:xfrm>
            <a:custGeom>
              <a:avLst/>
              <a:gdLst/>
              <a:ahLst/>
              <a:cxnLst/>
              <a:rect l="0" t="0" r="0" b="0"/>
              <a:pathLst>
                <a:path w="36581" h="62618">
                  <a:moveTo>
                    <a:pt x="30699" y="5467"/>
                  </a:moveTo>
                  <a:lnTo>
                    <a:pt x="30699" y="5467"/>
                  </a:lnTo>
                  <a:lnTo>
                    <a:pt x="27328" y="2096"/>
                  </a:lnTo>
                  <a:lnTo>
                    <a:pt x="21910" y="441"/>
                  </a:lnTo>
                  <a:lnTo>
                    <a:pt x="18490" y="0"/>
                  </a:lnTo>
                  <a:lnTo>
                    <a:pt x="10927" y="3272"/>
                  </a:lnTo>
                  <a:lnTo>
                    <a:pt x="6934" y="6120"/>
                  </a:lnTo>
                  <a:lnTo>
                    <a:pt x="2498" y="13048"/>
                  </a:lnTo>
                  <a:lnTo>
                    <a:pt x="0" y="26763"/>
                  </a:lnTo>
                  <a:lnTo>
                    <a:pt x="122" y="36804"/>
                  </a:lnTo>
                  <a:lnTo>
                    <a:pt x="2528" y="43618"/>
                  </a:lnTo>
                  <a:lnTo>
                    <a:pt x="7830" y="48999"/>
                  </a:lnTo>
                  <a:lnTo>
                    <a:pt x="11220" y="51422"/>
                  </a:lnTo>
                  <a:lnTo>
                    <a:pt x="14891" y="52331"/>
                  </a:lnTo>
                  <a:lnTo>
                    <a:pt x="22732" y="51460"/>
                  </a:lnTo>
                  <a:lnTo>
                    <a:pt x="31710" y="47003"/>
                  </a:lnTo>
                  <a:lnTo>
                    <a:pt x="33490" y="43741"/>
                  </a:lnTo>
                  <a:lnTo>
                    <a:pt x="36580" y="20724"/>
                  </a:lnTo>
                  <a:lnTo>
                    <a:pt x="36031" y="17755"/>
                  </a:lnTo>
                  <a:lnTo>
                    <a:pt x="34959" y="15776"/>
                  </a:lnTo>
                  <a:lnTo>
                    <a:pt x="33539" y="14456"/>
                  </a:lnTo>
                  <a:lnTo>
                    <a:pt x="31887" y="14282"/>
                  </a:lnTo>
                  <a:lnTo>
                    <a:pt x="28170" y="15970"/>
                  </a:lnTo>
                  <a:lnTo>
                    <a:pt x="22110" y="27628"/>
                  </a:lnTo>
                  <a:lnTo>
                    <a:pt x="19217" y="41118"/>
                  </a:lnTo>
                  <a:lnTo>
                    <a:pt x="22303" y="49769"/>
                  </a:lnTo>
                  <a:lnTo>
                    <a:pt x="30699" y="626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SMARTInkShape-5948"/>
            <p:cNvSpPr/>
            <p:nvPr>
              <p:custDataLst>
                <p:tags r:id="rId20"/>
              </p:custDataLst>
            </p:nvPr>
          </p:nvSpPr>
          <p:spPr>
            <a:xfrm>
              <a:off x="4051300" y="5331518"/>
              <a:ext cx="94824" cy="238037"/>
            </a:xfrm>
            <a:custGeom>
              <a:avLst/>
              <a:gdLst/>
              <a:ahLst/>
              <a:cxnLst/>
              <a:rect l="0" t="0" r="0" b="0"/>
              <a:pathLst>
                <a:path w="94824" h="238037">
                  <a:moveTo>
                    <a:pt x="88900" y="15182"/>
                  </a:moveTo>
                  <a:lnTo>
                    <a:pt x="88900" y="15182"/>
                  </a:lnTo>
                  <a:lnTo>
                    <a:pt x="88900" y="8440"/>
                  </a:lnTo>
                  <a:lnTo>
                    <a:pt x="87019" y="3248"/>
                  </a:lnTo>
                  <a:lnTo>
                    <a:pt x="85529" y="876"/>
                  </a:lnTo>
                  <a:lnTo>
                    <a:pt x="82419" y="0"/>
                  </a:lnTo>
                  <a:lnTo>
                    <a:pt x="73320" y="909"/>
                  </a:lnTo>
                  <a:lnTo>
                    <a:pt x="64101" y="7427"/>
                  </a:lnTo>
                  <a:lnTo>
                    <a:pt x="56006" y="17380"/>
                  </a:lnTo>
                  <a:lnTo>
                    <a:pt x="48188" y="34178"/>
                  </a:lnTo>
                  <a:lnTo>
                    <a:pt x="46111" y="43850"/>
                  </a:lnTo>
                  <a:lnTo>
                    <a:pt x="47674" y="46994"/>
                  </a:lnTo>
                  <a:lnTo>
                    <a:pt x="50833" y="49090"/>
                  </a:lnTo>
                  <a:lnTo>
                    <a:pt x="55055" y="50487"/>
                  </a:lnTo>
                  <a:lnTo>
                    <a:pt x="65391" y="50159"/>
                  </a:lnTo>
                  <a:lnTo>
                    <a:pt x="71110" y="49083"/>
                  </a:lnTo>
                  <a:lnTo>
                    <a:pt x="79347" y="44125"/>
                  </a:lnTo>
                  <a:lnTo>
                    <a:pt x="85360" y="36512"/>
                  </a:lnTo>
                  <a:lnTo>
                    <a:pt x="92006" y="21031"/>
                  </a:lnTo>
                  <a:lnTo>
                    <a:pt x="94823" y="1832"/>
                  </a:lnTo>
                  <a:lnTo>
                    <a:pt x="94260" y="1343"/>
                  </a:lnTo>
                  <a:lnTo>
                    <a:pt x="91753" y="4562"/>
                  </a:lnTo>
                  <a:lnTo>
                    <a:pt x="89464" y="29678"/>
                  </a:lnTo>
                  <a:lnTo>
                    <a:pt x="89150" y="50552"/>
                  </a:lnTo>
                  <a:lnTo>
                    <a:pt x="89011" y="79585"/>
                  </a:lnTo>
                  <a:lnTo>
                    <a:pt x="88974" y="96217"/>
                  </a:lnTo>
                  <a:lnTo>
                    <a:pt x="88950" y="112950"/>
                  </a:lnTo>
                  <a:lnTo>
                    <a:pt x="88933" y="129749"/>
                  </a:lnTo>
                  <a:lnTo>
                    <a:pt x="87504" y="161351"/>
                  </a:lnTo>
                  <a:lnTo>
                    <a:pt x="82165" y="187155"/>
                  </a:lnTo>
                  <a:lnTo>
                    <a:pt x="67854" y="218145"/>
                  </a:lnTo>
                  <a:lnTo>
                    <a:pt x="56263" y="230741"/>
                  </a:lnTo>
                  <a:lnTo>
                    <a:pt x="50209" y="235088"/>
                  </a:lnTo>
                  <a:lnTo>
                    <a:pt x="37837" y="238036"/>
                  </a:lnTo>
                  <a:lnTo>
                    <a:pt x="31575" y="237835"/>
                  </a:lnTo>
                  <a:lnTo>
                    <a:pt x="25989" y="234878"/>
                  </a:lnTo>
                  <a:lnTo>
                    <a:pt x="16019" y="224067"/>
                  </a:lnTo>
                  <a:lnTo>
                    <a:pt x="3896" y="192589"/>
                  </a:lnTo>
                  <a:lnTo>
                    <a:pt x="0" y="1802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SMARTInkShape-5949"/>
            <p:cNvSpPr/>
            <p:nvPr>
              <p:custDataLst>
                <p:tags r:id="rId21"/>
              </p:custDataLst>
            </p:nvPr>
          </p:nvSpPr>
          <p:spPr>
            <a:xfrm>
              <a:off x="3914840" y="5311291"/>
              <a:ext cx="111061" cy="96007"/>
            </a:xfrm>
            <a:custGeom>
              <a:avLst/>
              <a:gdLst/>
              <a:ahLst/>
              <a:cxnLst/>
              <a:rect l="0" t="0" r="0" b="0"/>
              <a:pathLst>
                <a:path w="111061" h="96007">
                  <a:moveTo>
                    <a:pt x="9460" y="3659"/>
                  </a:moveTo>
                  <a:lnTo>
                    <a:pt x="9460" y="3659"/>
                  </a:lnTo>
                  <a:lnTo>
                    <a:pt x="6089" y="288"/>
                  </a:lnTo>
                  <a:lnTo>
                    <a:pt x="5096" y="0"/>
                  </a:lnTo>
                  <a:lnTo>
                    <a:pt x="4434" y="514"/>
                  </a:lnTo>
                  <a:lnTo>
                    <a:pt x="3993" y="1563"/>
                  </a:lnTo>
                  <a:lnTo>
                    <a:pt x="1345" y="32894"/>
                  </a:lnTo>
                  <a:lnTo>
                    <a:pt x="0" y="60064"/>
                  </a:lnTo>
                  <a:lnTo>
                    <a:pt x="7064" y="91494"/>
                  </a:lnTo>
                  <a:lnTo>
                    <a:pt x="8395" y="95613"/>
                  </a:lnTo>
                  <a:lnTo>
                    <a:pt x="9456" y="96006"/>
                  </a:lnTo>
                  <a:lnTo>
                    <a:pt x="10868" y="95563"/>
                  </a:lnTo>
                  <a:lnTo>
                    <a:pt x="21576" y="86411"/>
                  </a:lnTo>
                  <a:lnTo>
                    <a:pt x="32916" y="60170"/>
                  </a:lnTo>
                  <a:lnTo>
                    <a:pt x="46131" y="29272"/>
                  </a:lnTo>
                  <a:lnTo>
                    <a:pt x="52373" y="18910"/>
                  </a:lnTo>
                  <a:lnTo>
                    <a:pt x="52886" y="19470"/>
                  </a:lnTo>
                  <a:lnTo>
                    <a:pt x="57479" y="43240"/>
                  </a:lnTo>
                  <a:lnTo>
                    <a:pt x="55987" y="60542"/>
                  </a:lnTo>
                  <a:lnTo>
                    <a:pt x="59558" y="80407"/>
                  </a:lnTo>
                  <a:lnTo>
                    <a:pt x="60498" y="81636"/>
                  </a:lnTo>
                  <a:lnTo>
                    <a:pt x="61830" y="81749"/>
                  </a:lnTo>
                  <a:lnTo>
                    <a:pt x="63423" y="81119"/>
                  </a:lnTo>
                  <a:lnTo>
                    <a:pt x="75779" y="70119"/>
                  </a:lnTo>
                  <a:lnTo>
                    <a:pt x="93847" y="43075"/>
                  </a:lnTo>
                  <a:lnTo>
                    <a:pt x="108514" y="20295"/>
                  </a:lnTo>
                  <a:lnTo>
                    <a:pt x="109363" y="19689"/>
                  </a:lnTo>
                  <a:lnTo>
                    <a:pt x="109929" y="19990"/>
                  </a:lnTo>
                  <a:lnTo>
                    <a:pt x="110306" y="20896"/>
                  </a:lnTo>
                  <a:lnTo>
                    <a:pt x="110961" y="48218"/>
                  </a:lnTo>
                  <a:lnTo>
                    <a:pt x="111060" y="798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5950"/>
            <p:cNvSpPr/>
            <p:nvPr>
              <p:custDataLst>
                <p:tags r:id="rId22"/>
              </p:custDataLst>
            </p:nvPr>
          </p:nvSpPr>
          <p:spPr>
            <a:xfrm>
              <a:off x="3848100" y="52451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0"/>
                  </a:moveTo>
                  <a:lnTo>
                    <a:pt x="635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SMARTInkShape-5951"/>
            <p:cNvSpPr/>
            <p:nvPr>
              <p:custDataLst>
                <p:tags r:id="rId23"/>
              </p:custDataLst>
            </p:nvPr>
          </p:nvSpPr>
          <p:spPr>
            <a:xfrm>
              <a:off x="3832290" y="5334000"/>
              <a:ext cx="9461" cy="95251"/>
            </a:xfrm>
            <a:custGeom>
              <a:avLst/>
              <a:gdLst/>
              <a:ahLst/>
              <a:cxnLst/>
              <a:rect l="0" t="0" r="0" b="0"/>
              <a:pathLst>
                <a:path w="9461" h="95251">
                  <a:moveTo>
                    <a:pt x="9460" y="0"/>
                  </a:moveTo>
                  <a:lnTo>
                    <a:pt x="9460" y="0"/>
                  </a:lnTo>
                  <a:lnTo>
                    <a:pt x="6089" y="0"/>
                  </a:lnTo>
                  <a:lnTo>
                    <a:pt x="5096" y="2117"/>
                  </a:lnTo>
                  <a:lnTo>
                    <a:pt x="0" y="33257"/>
                  </a:lnTo>
                  <a:lnTo>
                    <a:pt x="1091" y="59086"/>
                  </a:lnTo>
                  <a:lnTo>
                    <a:pt x="946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5" name="SMARTInkShape-Group1249"/>
          <p:cNvGrpSpPr/>
          <p:nvPr/>
        </p:nvGrpSpPr>
        <p:grpSpPr>
          <a:xfrm>
            <a:off x="4499080" y="5290707"/>
            <a:ext cx="333271" cy="254380"/>
            <a:chOff x="4499080" y="5290707"/>
            <a:chExt cx="333271" cy="254380"/>
          </a:xfrm>
        </p:grpSpPr>
        <p:sp>
          <p:nvSpPr>
            <p:cNvPr id="181" name="SMARTInkShape-5952"/>
            <p:cNvSpPr/>
            <p:nvPr>
              <p:custDataLst>
                <p:tags r:id="rId14"/>
              </p:custDataLst>
            </p:nvPr>
          </p:nvSpPr>
          <p:spPr>
            <a:xfrm>
              <a:off x="4832350" y="53911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SMARTInkShape-5953"/>
            <p:cNvSpPr/>
            <p:nvPr>
              <p:custDataLst>
                <p:tags r:id="rId15"/>
              </p:custDataLst>
            </p:nvPr>
          </p:nvSpPr>
          <p:spPr>
            <a:xfrm>
              <a:off x="4714482" y="5297992"/>
              <a:ext cx="58255" cy="112209"/>
            </a:xfrm>
            <a:custGeom>
              <a:avLst/>
              <a:gdLst/>
              <a:ahLst/>
              <a:cxnLst/>
              <a:rect l="0" t="0" r="0" b="0"/>
              <a:pathLst>
                <a:path w="58255" h="112209">
                  <a:moveTo>
                    <a:pt x="48018" y="4258"/>
                  </a:moveTo>
                  <a:lnTo>
                    <a:pt x="48018" y="4258"/>
                  </a:lnTo>
                  <a:lnTo>
                    <a:pt x="37905" y="7629"/>
                  </a:lnTo>
                  <a:lnTo>
                    <a:pt x="21503" y="19838"/>
                  </a:lnTo>
                  <a:lnTo>
                    <a:pt x="6609" y="40232"/>
                  </a:lnTo>
                  <a:lnTo>
                    <a:pt x="0" y="60778"/>
                  </a:lnTo>
                  <a:lnTo>
                    <a:pt x="484" y="65927"/>
                  </a:lnTo>
                  <a:lnTo>
                    <a:pt x="2218" y="70065"/>
                  </a:lnTo>
                  <a:lnTo>
                    <a:pt x="4784" y="73530"/>
                  </a:lnTo>
                  <a:lnTo>
                    <a:pt x="15162" y="77379"/>
                  </a:lnTo>
                  <a:lnTo>
                    <a:pt x="21881" y="78405"/>
                  </a:lnTo>
                  <a:lnTo>
                    <a:pt x="33109" y="75782"/>
                  </a:lnTo>
                  <a:lnTo>
                    <a:pt x="42803" y="69208"/>
                  </a:lnTo>
                  <a:lnTo>
                    <a:pt x="51815" y="59230"/>
                  </a:lnTo>
                  <a:lnTo>
                    <a:pt x="56761" y="47740"/>
                  </a:lnTo>
                  <a:lnTo>
                    <a:pt x="58254" y="34872"/>
                  </a:lnTo>
                  <a:lnTo>
                    <a:pt x="53463" y="7378"/>
                  </a:lnTo>
                  <a:lnTo>
                    <a:pt x="50438" y="0"/>
                  </a:lnTo>
                  <a:lnTo>
                    <a:pt x="49631" y="9"/>
                  </a:lnTo>
                  <a:lnTo>
                    <a:pt x="43866" y="23977"/>
                  </a:lnTo>
                  <a:lnTo>
                    <a:pt x="43025" y="48122"/>
                  </a:lnTo>
                  <a:lnTo>
                    <a:pt x="46225" y="76600"/>
                  </a:lnTo>
                  <a:lnTo>
                    <a:pt x="48018" y="1122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SMARTInkShape-5954"/>
            <p:cNvSpPr/>
            <p:nvPr>
              <p:custDataLst>
                <p:tags r:id="rId16"/>
              </p:custDataLst>
            </p:nvPr>
          </p:nvSpPr>
          <p:spPr>
            <a:xfrm>
              <a:off x="4572000" y="5320333"/>
              <a:ext cx="92504" cy="224754"/>
            </a:xfrm>
            <a:custGeom>
              <a:avLst/>
              <a:gdLst/>
              <a:ahLst/>
              <a:cxnLst/>
              <a:rect l="0" t="0" r="0" b="0"/>
              <a:pathLst>
                <a:path w="92504" h="224754">
                  <a:moveTo>
                    <a:pt x="69850" y="7317"/>
                  </a:moveTo>
                  <a:lnTo>
                    <a:pt x="69850" y="7317"/>
                  </a:lnTo>
                  <a:lnTo>
                    <a:pt x="63108" y="575"/>
                  </a:lnTo>
                  <a:lnTo>
                    <a:pt x="59711" y="0"/>
                  </a:lnTo>
                  <a:lnTo>
                    <a:pt x="56035" y="1027"/>
                  </a:lnTo>
                  <a:lnTo>
                    <a:pt x="48894" y="5933"/>
                  </a:lnTo>
                  <a:lnTo>
                    <a:pt x="43368" y="12817"/>
                  </a:lnTo>
                  <a:lnTo>
                    <a:pt x="40441" y="22461"/>
                  </a:lnTo>
                  <a:lnTo>
                    <a:pt x="39661" y="27996"/>
                  </a:lnTo>
                  <a:lnTo>
                    <a:pt x="40552" y="32392"/>
                  </a:lnTo>
                  <a:lnTo>
                    <a:pt x="45305" y="39158"/>
                  </a:lnTo>
                  <a:lnTo>
                    <a:pt x="52120" y="42635"/>
                  </a:lnTo>
                  <a:lnTo>
                    <a:pt x="55914" y="43562"/>
                  </a:lnTo>
                  <a:lnTo>
                    <a:pt x="71365" y="41496"/>
                  </a:lnTo>
                  <a:lnTo>
                    <a:pt x="85978" y="33045"/>
                  </a:lnTo>
                  <a:lnTo>
                    <a:pt x="89069" y="28702"/>
                  </a:lnTo>
                  <a:lnTo>
                    <a:pt x="92503" y="18233"/>
                  </a:lnTo>
                  <a:lnTo>
                    <a:pt x="92147" y="10287"/>
                  </a:lnTo>
                  <a:lnTo>
                    <a:pt x="91065" y="7180"/>
                  </a:lnTo>
                  <a:lnTo>
                    <a:pt x="89638" y="6520"/>
                  </a:lnTo>
                  <a:lnTo>
                    <a:pt x="87981" y="7491"/>
                  </a:lnTo>
                  <a:lnTo>
                    <a:pt x="86171" y="9550"/>
                  </a:lnTo>
                  <a:lnTo>
                    <a:pt x="82559" y="35248"/>
                  </a:lnTo>
                  <a:lnTo>
                    <a:pt x="79497" y="58772"/>
                  </a:lnTo>
                  <a:lnTo>
                    <a:pt x="77666" y="89452"/>
                  </a:lnTo>
                  <a:lnTo>
                    <a:pt x="77177" y="106524"/>
                  </a:lnTo>
                  <a:lnTo>
                    <a:pt x="76146" y="122843"/>
                  </a:lnTo>
                  <a:lnTo>
                    <a:pt x="73119" y="154148"/>
                  </a:lnTo>
                  <a:lnTo>
                    <a:pt x="67540" y="178879"/>
                  </a:lnTo>
                  <a:lnTo>
                    <a:pt x="56466" y="204905"/>
                  </a:lnTo>
                  <a:lnTo>
                    <a:pt x="47674" y="215784"/>
                  </a:lnTo>
                  <a:lnTo>
                    <a:pt x="36711" y="222971"/>
                  </a:lnTo>
                  <a:lnTo>
                    <a:pt x="26664" y="224753"/>
                  </a:lnTo>
                  <a:lnTo>
                    <a:pt x="22009" y="224241"/>
                  </a:lnTo>
                  <a:lnTo>
                    <a:pt x="18200" y="221078"/>
                  </a:lnTo>
                  <a:lnTo>
                    <a:pt x="12087" y="210036"/>
                  </a:lnTo>
                  <a:lnTo>
                    <a:pt x="3119" y="178410"/>
                  </a:lnTo>
                  <a:lnTo>
                    <a:pt x="0" y="166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SMARTInkShape-5955"/>
            <p:cNvSpPr/>
            <p:nvPr>
              <p:custDataLst>
                <p:tags r:id="rId17"/>
              </p:custDataLst>
            </p:nvPr>
          </p:nvSpPr>
          <p:spPr>
            <a:xfrm>
              <a:off x="4499080" y="5290707"/>
              <a:ext cx="67199" cy="244048"/>
            </a:xfrm>
            <a:custGeom>
              <a:avLst/>
              <a:gdLst/>
              <a:ahLst/>
              <a:cxnLst/>
              <a:rect l="0" t="0" r="0" b="0"/>
              <a:pathLst>
                <a:path w="67199" h="244048">
                  <a:moveTo>
                    <a:pt x="3070" y="49643"/>
                  </a:moveTo>
                  <a:lnTo>
                    <a:pt x="3070" y="49643"/>
                  </a:lnTo>
                  <a:lnTo>
                    <a:pt x="3070" y="72038"/>
                  </a:lnTo>
                  <a:lnTo>
                    <a:pt x="3070" y="95109"/>
                  </a:lnTo>
                  <a:lnTo>
                    <a:pt x="4952" y="125589"/>
                  </a:lnTo>
                  <a:lnTo>
                    <a:pt x="6441" y="142607"/>
                  </a:lnTo>
                  <a:lnTo>
                    <a:pt x="7434" y="158891"/>
                  </a:lnTo>
                  <a:lnTo>
                    <a:pt x="8537" y="190155"/>
                  </a:lnTo>
                  <a:lnTo>
                    <a:pt x="9028" y="212987"/>
                  </a:lnTo>
                  <a:lnTo>
                    <a:pt x="9386" y="244047"/>
                  </a:lnTo>
                  <a:lnTo>
                    <a:pt x="8710" y="213898"/>
                  </a:lnTo>
                  <a:lnTo>
                    <a:pt x="6047" y="189438"/>
                  </a:lnTo>
                  <a:lnTo>
                    <a:pt x="4349" y="173884"/>
                  </a:lnTo>
                  <a:lnTo>
                    <a:pt x="2512" y="156459"/>
                  </a:lnTo>
                  <a:lnTo>
                    <a:pt x="581" y="137787"/>
                  </a:lnTo>
                  <a:lnTo>
                    <a:pt x="0" y="118283"/>
                  </a:lnTo>
                  <a:lnTo>
                    <a:pt x="317" y="98226"/>
                  </a:lnTo>
                  <a:lnTo>
                    <a:pt x="1235" y="77798"/>
                  </a:lnTo>
                  <a:lnTo>
                    <a:pt x="3258" y="60652"/>
                  </a:lnTo>
                  <a:lnTo>
                    <a:pt x="9268" y="32193"/>
                  </a:lnTo>
                  <a:lnTo>
                    <a:pt x="17215" y="6451"/>
                  </a:lnTo>
                  <a:lnTo>
                    <a:pt x="20261" y="2504"/>
                  </a:lnTo>
                  <a:lnTo>
                    <a:pt x="23703" y="578"/>
                  </a:lnTo>
                  <a:lnTo>
                    <a:pt x="27408" y="0"/>
                  </a:lnTo>
                  <a:lnTo>
                    <a:pt x="31996" y="3142"/>
                  </a:lnTo>
                  <a:lnTo>
                    <a:pt x="47859" y="24419"/>
                  </a:lnTo>
                  <a:lnTo>
                    <a:pt x="61104" y="53066"/>
                  </a:lnTo>
                  <a:lnTo>
                    <a:pt x="67198" y="73507"/>
                  </a:lnTo>
                  <a:lnTo>
                    <a:pt x="66989" y="82485"/>
                  </a:lnTo>
                  <a:lnTo>
                    <a:pt x="61112" y="98106"/>
                  </a:lnTo>
                  <a:lnTo>
                    <a:pt x="45903" y="115429"/>
                  </a:lnTo>
                  <a:lnTo>
                    <a:pt x="40092" y="118195"/>
                  </a:lnTo>
                  <a:lnTo>
                    <a:pt x="27991" y="119387"/>
                  </a:lnTo>
                  <a:lnTo>
                    <a:pt x="17439" y="115683"/>
                  </a:lnTo>
                  <a:lnTo>
                    <a:pt x="3070" y="1067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4" name="SMARTInkShape-Group1250"/>
          <p:cNvGrpSpPr/>
          <p:nvPr/>
        </p:nvGrpSpPr>
        <p:grpSpPr>
          <a:xfrm>
            <a:off x="5017209" y="5177941"/>
            <a:ext cx="1360751" cy="311200"/>
            <a:chOff x="5017209" y="5177941"/>
            <a:chExt cx="1360751" cy="311200"/>
          </a:xfrm>
        </p:grpSpPr>
        <p:sp>
          <p:nvSpPr>
            <p:cNvPr id="186" name="SMARTInkShape-5956"/>
            <p:cNvSpPr/>
            <p:nvPr>
              <p:custDataLst>
                <p:tags r:id="rId6"/>
              </p:custDataLst>
            </p:nvPr>
          </p:nvSpPr>
          <p:spPr>
            <a:xfrm>
              <a:off x="6216650" y="52768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SMARTInkShape-5957"/>
            <p:cNvSpPr/>
            <p:nvPr>
              <p:custDataLst>
                <p:tags r:id="rId7"/>
              </p:custDataLst>
            </p:nvPr>
          </p:nvSpPr>
          <p:spPr>
            <a:xfrm>
              <a:off x="6134100" y="5177941"/>
              <a:ext cx="6351" cy="16360"/>
            </a:xfrm>
            <a:custGeom>
              <a:avLst/>
              <a:gdLst/>
              <a:ahLst/>
              <a:cxnLst/>
              <a:rect l="0" t="0" r="0" b="0"/>
              <a:pathLst>
                <a:path w="6351" h="16360">
                  <a:moveTo>
                    <a:pt x="0" y="3659"/>
                  </a:moveTo>
                  <a:lnTo>
                    <a:pt x="0" y="3659"/>
                  </a:lnTo>
                  <a:lnTo>
                    <a:pt x="3371" y="288"/>
                  </a:lnTo>
                  <a:lnTo>
                    <a:pt x="4364" y="0"/>
                  </a:lnTo>
                  <a:lnTo>
                    <a:pt x="5026" y="514"/>
                  </a:lnTo>
                  <a:lnTo>
                    <a:pt x="5468" y="1563"/>
                  </a:lnTo>
                  <a:lnTo>
                    <a:pt x="6350" y="163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SMARTInkShape-5958"/>
            <p:cNvSpPr/>
            <p:nvPr>
              <p:custDataLst>
                <p:tags r:id="rId8"/>
              </p:custDataLst>
            </p:nvPr>
          </p:nvSpPr>
          <p:spPr>
            <a:xfrm>
              <a:off x="5931338" y="5248909"/>
              <a:ext cx="193869" cy="220855"/>
            </a:xfrm>
            <a:custGeom>
              <a:avLst/>
              <a:gdLst/>
              <a:ahLst/>
              <a:cxnLst/>
              <a:rect l="0" t="0" r="0" b="0"/>
              <a:pathLst>
                <a:path w="193869" h="220855">
                  <a:moveTo>
                    <a:pt x="24962" y="66041"/>
                  </a:moveTo>
                  <a:lnTo>
                    <a:pt x="24962" y="66041"/>
                  </a:lnTo>
                  <a:lnTo>
                    <a:pt x="23081" y="97434"/>
                  </a:lnTo>
                  <a:lnTo>
                    <a:pt x="20598" y="119504"/>
                  </a:lnTo>
                  <a:lnTo>
                    <a:pt x="19494" y="143425"/>
                  </a:lnTo>
                  <a:lnTo>
                    <a:pt x="17123" y="168167"/>
                  </a:lnTo>
                  <a:lnTo>
                    <a:pt x="13717" y="191158"/>
                  </a:lnTo>
                  <a:lnTo>
                    <a:pt x="7079" y="219944"/>
                  </a:lnTo>
                  <a:lnTo>
                    <a:pt x="5984" y="220854"/>
                  </a:lnTo>
                  <a:lnTo>
                    <a:pt x="4549" y="220755"/>
                  </a:lnTo>
                  <a:lnTo>
                    <a:pt x="2887" y="219984"/>
                  </a:lnTo>
                  <a:lnTo>
                    <a:pt x="547" y="202043"/>
                  </a:lnTo>
                  <a:lnTo>
                    <a:pt x="0" y="178462"/>
                  </a:lnTo>
                  <a:lnTo>
                    <a:pt x="1873" y="148462"/>
                  </a:lnTo>
                  <a:lnTo>
                    <a:pt x="5336" y="131571"/>
                  </a:lnTo>
                  <a:lnTo>
                    <a:pt x="9761" y="113961"/>
                  </a:lnTo>
                  <a:lnTo>
                    <a:pt x="20323" y="83106"/>
                  </a:lnTo>
                  <a:lnTo>
                    <a:pt x="31367" y="55987"/>
                  </a:lnTo>
                  <a:lnTo>
                    <a:pt x="40979" y="32174"/>
                  </a:lnTo>
                  <a:lnTo>
                    <a:pt x="57695" y="9048"/>
                  </a:lnTo>
                  <a:lnTo>
                    <a:pt x="69848" y="1905"/>
                  </a:lnTo>
                  <a:lnTo>
                    <a:pt x="76053" y="0"/>
                  </a:lnTo>
                  <a:lnTo>
                    <a:pt x="90473" y="1646"/>
                  </a:lnTo>
                  <a:lnTo>
                    <a:pt x="98270" y="4062"/>
                  </a:lnTo>
                  <a:lnTo>
                    <a:pt x="104173" y="9199"/>
                  </a:lnTo>
                  <a:lnTo>
                    <a:pt x="112613" y="24314"/>
                  </a:lnTo>
                  <a:lnTo>
                    <a:pt x="113071" y="44674"/>
                  </a:lnTo>
                  <a:lnTo>
                    <a:pt x="106455" y="67833"/>
                  </a:lnTo>
                  <a:lnTo>
                    <a:pt x="91755" y="92237"/>
                  </a:lnTo>
                  <a:lnTo>
                    <a:pt x="67016" y="123034"/>
                  </a:lnTo>
                  <a:lnTo>
                    <a:pt x="45184" y="139921"/>
                  </a:lnTo>
                  <a:lnTo>
                    <a:pt x="40559" y="141400"/>
                  </a:lnTo>
                  <a:lnTo>
                    <a:pt x="37478" y="140975"/>
                  </a:lnTo>
                  <a:lnTo>
                    <a:pt x="35422" y="139280"/>
                  </a:lnTo>
                  <a:lnTo>
                    <a:pt x="36874" y="135328"/>
                  </a:lnTo>
                  <a:lnTo>
                    <a:pt x="59483" y="106826"/>
                  </a:lnTo>
                  <a:lnTo>
                    <a:pt x="84815" y="79536"/>
                  </a:lnTo>
                  <a:lnTo>
                    <a:pt x="114663" y="55458"/>
                  </a:lnTo>
                  <a:lnTo>
                    <a:pt x="143968" y="38681"/>
                  </a:lnTo>
                  <a:lnTo>
                    <a:pt x="172412" y="30063"/>
                  </a:lnTo>
                  <a:lnTo>
                    <a:pt x="177590" y="31472"/>
                  </a:lnTo>
                  <a:lnTo>
                    <a:pt x="187106" y="38682"/>
                  </a:lnTo>
                  <a:lnTo>
                    <a:pt x="192276" y="50824"/>
                  </a:lnTo>
                  <a:lnTo>
                    <a:pt x="193868" y="65628"/>
                  </a:lnTo>
                  <a:lnTo>
                    <a:pt x="191023" y="94364"/>
                  </a:lnTo>
                  <a:lnTo>
                    <a:pt x="190146" y="112220"/>
                  </a:lnTo>
                  <a:lnTo>
                    <a:pt x="190062" y="1104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5959"/>
            <p:cNvSpPr/>
            <p:nvPr>
              <p:custDataLst>
                <p:tags r:id="rId9"/>
              </p:custDataLst>
            </p:nvPr>
          </p:nvSpPr>
          <p:spPr>
            <a:xfrm>
              <a:off x="5522626" y="5188332"/>
              <a:ext cx="338425" cy="204694"/>
            </a:xfrm>
            <a:custGeom>
              <a:avLst/>
              <a:gdLst/>
              <a:ahLst/>
              <a:cxnLst/>
              <a:rect l="0" t="0" r="0" b="0"/>
              <a:pathLst>
                <a:path w="338425" h="204694">
                  <a:moveTo>
                    <a:pt x="84424" y="113918"/>
                  </a:moveTo>
                  <a:lnTo>
                    <a:pt x="84424" y="113918"/>
                  </a:lnTo>
                  <a:lnTo>
                    <a:pt x="77517" y="96958"/>
                  </a:lnTo>
                  <a:lnTo>
                    <a:pt x="75586" y="94145"/>
                  </a:lnTo>
                  <a:lnTo>
                    <a:pt x="72182" y="92269"/>
                  </a:lnTo>
                  <a:lnTo>
                    <a:pt x="62755" y="90185"/>
                  </a:lnTo>
                  <a:lnTo>
                    <a:pt x="45548" y="92383"/>
                  </a:lnTo>
                  <a:lnTo>
                    <a:pt x="27045" y="104244"/>
                  </a:lnTo>
                  <a:lnTo>
                    <a:pt x="11527" y="124536"/>
                  </a:lnTo>
                  <a:lnTo>
                    <a:pt x="1363" y="145051"/>
                  </a:lnTo>
                  <a:lnTo>
                    <a:pt x="0" y="156212"/>
                  </a:lnTo>
                  <a:lnTo>
                    <a:pt x="625" y="161164"/>
                  </a:lnTo>
                  <a:lnTo>
                    <a:pt x="3158" y="163760"/>
                  </a:lnTo>
                  <a:lnTo>
                    <a:pt x="6963" y="164785"/>
                  </a:lnTo>
                  <a:lnTo>
                    <a:pt x="11616" y="164762"/>
                  </a:lnTo>
                  <a:lnTo>
                    <a:pt x="31650" y="157989"/>
                  </a:lnTo>
                  <a:lnTo>
                    <a:pt x="55460" y="136932"/>
                  </a:lnTo>
                  <a:lnTo>
                    <a:pt x="72022" y="116385"/>
                  </a:lnTo>
                  <a:lnTo>
                    <a:pt x="88790" y="91731"/>
                  </a:lnTo>
                  <a:lnTo>
                    <a:pt x="105650" y="61959"/>
                  </a:lnTo>
                  <a:lnTo>
                    <a:pt x="120668" y="33675"/>
                  </a:lnTo>
                  <a:lnTo>
                    <a:pt x="135380" y="5241"/>
                  </a:lnTo>
                  <a:lnTo>
                    <a:pt x="138116" y="0"/>
                  </a:lnTo>
                  <a:lnTo>
                    <a:pt x="136980" y="2375"/>
                  </a:lnTo>
                  <a:lnTo>
                    <a:pt x="115518" y="28500"/>
                  </a:lnTo>
                  <a:lnTo>
                    <a:pt x="97773" y="55729"/>
                  </a:lnTo>
                  <a:lnTo>
                    <a:pt x="81185" y="85939"/>
                  </a:lnTo>
                  <a:lnTo>
                    <a:pt x="66757" y="115829"/>
                  </a:lnTo>
                  <a:lnTo>
                    <a:pt x="58933" y="139932"/>
                  </a:lnTo>
                  <a:lnTo>
                    <a:pt x="56847" y="150311"/>
                  </a:lnTo>
                  <a:lnTo>
                    <a:pt x="58278" y="159346"/>
                  </a:lnTo>
                  <a:lnTo>
                    <a:pt x="67394" y="175031"/>
                  </a:lnTo>
                  <a:lnTo>
                    <a:pt x="91765" y="192390"/>
                  </a:lnTo>
                  <a:lnTo>
                    <a:pt x="111205" y="194420"/>
                  </a:lnTo>
                  <a:lnTo>
                    <a:pt x="138220" y="189511"/>
                  </a:lnTo>
                  <a:lnTo>
                    <a:pt x="145688" y="187597"/>
                  </a:lnTo>
                  <a:lnTo>
                    <a:pt x="157749" y="179825"/>
                  </a:lnTo>
                  <a:lnTo>
                    <a:pt x="162940" y="174789"/>
                  </a:lnTo>
                  <a:lnTo>
                    <a:pt x="165696" y="169315"/>
                  </a:lnTo>
                  <a:lnTo>
                    <a:pt x="166877" y="157589"/>
                  </a:lnTo>
                  <a:lnTo>
                    <a:pt x="163575" y="142458"/>
                  </a:lnTo>
                  <a:lnTo>
                    <a:pt x="158126" y="132409"/>
                  </a:lnTo>
                  <a:lnTo>
                    <a:pt x="155431" y="131184"/>
                  </a:lnTo>
                  <a:lnTo>
                    <a:pt x="148674" y="131705"/>
                  </a:lnTo>
                  <a:lnTo>
                    <a:pt x="133565" y="142707"/>
                  </a:lnTo>
                  <a:lnTo>
                    <a:pt x="122424" y="159372"/>
                  </a:lnTo>
                  <a:lnTo>
                    <a:pt x="118026" y="177716"/>
                  </a:lnTo>
                  <a:lnTo>
                    <a:pt x="120761" y="188368"/>
                  </a:lnTo>
                  <a:lnTo>
                    <a:pt x="123465" y="193185"/>
                  </a:lnTo>
                  <a:lnTo>
                    <a:pt x="132114" y="200418"/>
                  </a:lnTo>
                  <a:lnTo>
                    <a:pt x="137384" y="203335"/>
                  </a:lnTo>
                  <a:lnTo>
                    <a:pt x="148884" y="204693"/>
                  </a:lnTo>
                  <a:lnTo>
                    <a:pt x="176884" y="199817"/>
                  </a:lnTo>
                  <a:lnTo>
                    <a:pt x="187371" y="194194"/>
                  </a:lnTo>
                  <a:lnTo>
                    <a:pt x="195089" y="185580"/>
                  </a:lnTo>
                  <a:lnTo>
                    <a:pt x="209661" y="158935"/>
                  </a:lnTo>
                  <a:lnTo>
                    <a:pt x="222766" y="134999"/>
                  </a:lnTo>
                  <a:lnTo>
                    <a:pt x="213087" y="165685"/>
                  </a:lnTo>
                  <a:lnTo>
                    <a:pt x="211753" y="186938"/>
                  </a:lnTo>
                  <a:lnTo>
                    <a:pt x="213452" y="194114"/>
                  </a:lnTo>
                  <a:lnTo>
                    <a:pt x="214892" y="197015"/>
                  </a:lnTo>
                  <a:lnTo>
                    <a:pt x="216559" y="198950"/>
                  </a:lnTo>
                  <a:lnTo>
                    <a:pt x="220291" y="201098"/>
                  </a:lnTo>
                  <a:lnTo>
                    <a:pt x="228066" y="196409"/>
                  </a:lnTo>
                  <a:lnTo>
                    <a:pt x="257544" y="166037"/>
                  </a:lnTo>
                  <a:lnTo>
                    <a:pt x="271656" y="152408"/>
                  </a:lnTo>
                  <a:lnTo>
                    <a:pt x="278424" y="141315"/>
                  </a:lnTo>
                  <a:lnTo>
                    <a:pt x="280007" y="137383"/>
                  </a:lnTo>
                  <a:lnTo>
                    <a:pt x="280430" y="137323"/>
                  </a:lnTo>
                  <a:lnTo>
                    <a:pt x="280711" y="137988"/>
                  </a:lnTo>
                  <a:lnTo>
                    <a:pt x="281107" y="142295"/>
                  </a:lnTo>
                  <a:lnTo>
                    <a:pt x="275096" y="173848"/>
                  </a:lnTo>
                  <a:lnTo>
                    <a:pt x="275000" y="175831"/>
                  </a:lnTo>
                  <a:lnTo>
                    <a:pt x="278721" y="174831"/>
                  </a:lnTo>
                  <a:lnTo>
                    <a:pt x="285078" y="171329"/>
                  </a:lnTo>
                  <a:lnTo>
                    <a:pt x="313303" y="144483"/>
                  </a:lnTo>
                  <a:lnTo>
                    <a:pt x="329323" y="123875"/>
                  </a:lnTo>
                  <a:lnTo>
                    <a:pt x="330240" y="124084"/>
                  </a:lnTo>
                  <a:lnTo>
                    <a:pt x="331259" y="128078"/>
                  </a:lnTo>
                  <a:lnTo>
                    <a:pt x="326535" y="153586"/>
                  </a:lnTo>
                  <a:lnTo>
                    <a:pt x="330954" y="173363"/>
                  </a:lnTo>
                  <a:lnTo>
                    <a:pt x="338424" y="1964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SMARTInkShape-5960"/>
            <p:cNvSpPr/>
            <p:nvPr>
              <p:custDataLst>
                <p:tags r:id="rId10"/>
              </p:custDataLst>
            </p:nvPr>
          </p:nvSpPr>
          <p:spPr>
            <a:xfrm>
              <a:off x="5298554" y="5276242"/>
              <a:ext cx="155599" cy="100351"/>
            </a:xfrm>
            <a:custGeom>
              <a:avLst/>
              <a:gdLst/>
              <a:ahLst/>
              <a:cxnLst/>
              <a:rect l="0" t="0" r="0" b="0"/>
              <a:pathLst>
                <a:path w="155599" h="100351">
                  <a:moveTo>
                    <a:pt x="10046" y="57758"/>
                  </a:moveTo>
                  <a:lnTo>
                    <a:pt x="10046" y="57758"/>
                  </a:lnTo>
                  <a:lnTo>
                    <a:pt x="20185" y="57052"/>
                  </a:lnTo>
                  <a:lnTo>
                    <a:pt x="27722" y="54387"/>
                  </a:lnTo>
                  <a:lnTo>
                    <a:pt x="33895" y="48969"/>
                  </a:lnTo>
                  <a:lnTo>
                    <a:pt x="41336" y="36104"/>
                  </a:lnTo>
                  <a:lnTo>
                    <a:pt x="43607" y="30622"/>
                  </a:lnTo>
                  <a:lnTo>
                    <a:pt x="44247" y="20768"/>
                  </a:lnTo>
                  <a:lnTo>
                    <a:pt x="38909" y="2944"/>
                  </a:lnTo>
                  <a:lnTo>
                    <a:pt x="37049" y="754"/>
                  </a:lnTo>
                  <a:lnTo>
                    <a:pt x="35103" y="0"/>
                  </a:lnTo>
                  <a:lnTo>
                    <a:pt x="33101" y="202"/>
                  </a:lnTo>
                  <a:lnTo>
                    <a:pt x="20169" y="13972"/>
                  </a:lnTo>
                  <a:lnTo>
                    <a:pt x="6304" y="39296"/>
                  </a:lnTo>
                  <a:lnTo>
                    <a:pt x="0" y="65772"/>
                  </a:lnTo>
                  <a:lnTo>
                    <a:pt x="1503" y="84748"/>
                  </a:lnTo>
                  <a:lnTo>
                    <a:pt x="6484" y="92802"/>
                  </a:lnTo>
                  <a:lnTo>
                    <a:pt x="9788" y="95937"/>
                  </a:lnTo>
                  <a:lnTo>
                    <a:pt x="19104" y="99421"/>
                  </a:lnTo>
                  <a:lnTo>
                    <a:pt x="24551" y="100350"/>
                  </a:lnTo>
                  <a:lnTo>
                    <a:pt x="36248" y="97619"/>
                  </a:lnTo>
                  <a:lnTo>
                    <a:pt x="64376" y="80997"/>
                  </a:lnTo>
                  <a:lnTo>
                    <a:pt x="92744" y="63812"/>
                  </a:lnTo>
                  <a:lnTo>
                    <a:pt x="108419" y="60449"/>
                  </a:lnTo>
                  <a:lnTo>
                    <a:pt x="121030" y="62717"/>
                  </a:lnTo>
                  <a:lnTo>
                    <a:pt x="131339" y="69134"/>
                  </a:lnTo>
                  <a:lnTo>
                    <a:pt x="154412" y="94057"/>
                  </a:lnTo>
                  <a:lnTo>
                    <a:pt x="154974" y="93951"/>
                  </a:lnTo>
                  <a:lnTo>
                    <a:pt x="155348" y="93176"/>
                  </a:lnTo>
                  <a:lnTo>
                    <a:pt x="155598" y="91953"/>
                  </a:lnTo>
                  <a:lnTo>
                    <a:pt x="147214" y="65304"/>
                  </a:lnTo>
                  <a:lnTo>
                    <a:pt x="139786" y="34580"/>
                  </a:lnTo>
                  <a:lnTo>
                    <a:pt x="137046" y="69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SMARTInkShape-5961"/>
            <p:cNvSpPr/>
            <p:nvPr>
              <p:custDataLst>
                <p:tags r:id="rId11"/>
              </p:custDataLst>
            </p:nvPr>
          </p:nvSpPr>
          <p:spPr>
            <a:xfrm>
              <a:off x="5162550" y="5295900"/>
              <a:ext cx="76028" cy="93428"/>
            </a:xfrm>
            <a:custGeom>
              <a:avLst/>
              <a:gdLst/>
              <a:ahLst/>
              <a:cxnLst/>
              <a:rect l="0" t="0" r="0" b="0"/>
              <a:pathLst>
                <a:path w="76028" h="93428">
                  <a:moveTo>
                    <a:pt x="0" y="6350"/>
                  </a:moveTo>
                  <a:lnTo>
                    <a:pt x="0" y="6350"/>
                  </a:lnTo>
                  <a:lnTo>
                    <a:pt x="0" y="18559"/>
                  </a:lnTo>
                  <a:lnTo>
                    <a:pt x="14503" y="44327"/>
                  </a:lnTo>
                  <a:lnTo>
                    <a:pt x="28130" y="66913"/>
                  </a:lnTo>
                  <a:lnTo>
                    <a:pt x="45259" y="82464"/>
                  </a:lnTo>
                  <a:lnTo>
                    <a:pt x="66247" y="92515"/>
                  </a:lnTo>
                  <a:lnTo>
                    <a:pt x="69565" y="93427"/>
                  </a:lnTo>
                  <a:lnTo>
                    <a:pt x="71776" y="92623"/>
                  </a:lnTo>
                  <a:lnTo>
                    <a:pt x="73251" y="90677"/>
                  </a:lnTo>
                  <a:lnTo>
                    <a:pt x="74889" y="84751"/>
                  </a:lnTo>
                  <a:lnTo>
                    <a:pt x="76027" y="61978"/>
                  </a:lnTo>
                  <a:lnTo>
                    <a:pt x="69407" y="40628"/>
                  </a:lnTo>
                  <a:lnTo>
                    <a:pt x="52322" y="9698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SMARTInkShape-5962"/>
            <p:cNvSpPr/>
            <p:nvPr>
              <p:custDataLst>
                <p:tags r:id="rId12"/>
              </p:custDataLst>
            </p:nvPr>
          </p:nvSpPr>
          <p:spPr>
            <a:xfrm>
              <a:off x="5017209" y="5302250"/>
              <a:ext cx="87727" cy="110668"/>
            </a:xfrm>
            <a:custGeom>
              <a:avLst/>
              <a:gdLst/>
              <a:ahLst/>
              <a:cxnLst/>
              <a:rect l="0" t="0" r="0" b="0"/>
              <a:pathLst>
                <a:path w="87727" h="110668">
                  <a:moveTo>
                    <a:pt x="56441" y="12700"/>
                  </a:moveTo>
                  <a:lnTo>
                    <a:pt x="56441" y="12700"/>
                  </a:lnTo>
                  <a:lnTo>
                    <a:pt x="53070" y="5958"/>
                  </a:lnTo>
                  <a:lnTo>
                    <a:pt x="49960" y="4677"/>
                  </a:lnTo>
                  <a:lnTo>
                    <a:pt x="40860" y="5137"/>
                  </a:lnTo>
                  <a:lnTo>
                    <a:pt x="29761" y="13336"/>
                  </a:lnTo>
                  <a:lnTo>
                    <a:pt x="11611" y="37583"/>
                  </a:lnTo>
                  <a:lnTo>
                    <a:pt x="1944" y="59037"/>
                  </a:lnTo>
                  <a:lnTo>
                    <a:pt x="0" y="80332"/>
                  </a:lnTo>
                  <a:lnTo>
                    <a:pt x="2586" y="88832"/>
                  </a:lnTo>
                  <a:lnTo>
                    <a:pt x="12985" y="102040"/>
                  </a:lnTo>
                  <a:lnTo>
                    <a:pt x="28896" y="108851"/>
                  </a:lnTo>
                  <a:lnTo>
                    <a:pt x="38078" y="110667"/>
                  </a:lnTo>
                  <a:lnTo>
                    <a:pt x="55806" y="107041"/>
                  </a:lnTo>
                  <a:lnTo>
                    <a:pt x="71681" y="97668"/>
                  </a:lnTo>
                  <a:lnTo>
                    <a:pt x="83440" y="84095"/>
                  </a:lnTo>
                  <a:lnTo>
                    <a:pt x="87726" y="68655"/>
                  </a:lnTo>
                  <a:lnTo>
                    <a:pt x="86573" y="52385"/>
                  </a:lnTo>
                  <a:lnTo>
                    <a:pt x="81357" y="35747"/>
                  </a:lnTo>
                  <a:lnTo>
                    <a:pt x="68691" y="20826"/>
                  </a:lnTo>
                  <a:lnTo>
                    <a:pt x="47371" y="6171"/>
                  </a:lnTo>
                  <a:lnTo>
                    <a:pt x="3104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SMARTInkShape-5963"/>
            <p:cNvSpPr/>
            <p:nvPr>
              <p:custDataLst>
                <p:tags r:id="rId13"/>
              </p:custDataLst>
            </p:nvPr>
          </p:nvSpPr>
          <p:spPr>
            <a:xfrm>
              <a:off x="6194100" y="5253485"/>
              <a:ext cx="183860" cy="235656"/>
            </a:xfrm>
            <a:custGeom>
              <a:avLst/>
              <a:gdLst/>
              <a:ahLst/>
              <a:cxnLst/>
              <a:rect l="0" t="0" r="0" b="0"/>
              <a:pathLst>
                <a:path w="183860" h="235656">
                  <a:moveTo>
                    <a:pt x="3500" y="23365"/>
                  </a:moveTo>
                  <a:lnTo>
                    <a:pt x="3500" y="23365"/>
                  </a:lnTo>
                  <a:lnTo>
                    <a:pt x="6871" y="19994"/>
                  </a:lnTo>
                  <a:lnTo>
                    <a:pt x="7864" y="19706"/>
                  </a:lnTo>
                  <a:lnTo>
                    <a:pt x="8527" y="20220"/>
                  </a:lnTo>
                  <a:lnTo>
                    <a:pt x="8967" y="21269"/>
                  </a:lnTo>
                  <a:lnTo>
                    <a:pt x="4708" y="48837"/>
                  </a:lnTo>
                  <a:lnTo>
                    <a:pt x="0" y="79114"/>
                  </a:lnTo>
                  <a:lnTo>
                    <a:pt x="1474" y="86477"/>
                  </a:lnTo>
                  <a:lnTo>
                    <a:pt x="2855" y="88723"/>
                  </a:lnTo>
                  <a:lnTo>
                    <a:pt x="4481" y="90220"/>
                  </a:lnTo>
                  <a:lnTo>
                    <a:pt x="6271" y="91218"/>
                  </a:lnTo>
                  <a:lnTo>
                    <a:pt x="12022" y="90446"/>
                  </a:lnTo>
                  <a:lnTo>
                    <a:pt x="15531" y="89252"/>
                  </a:lnTo>
                  <a:lnTo>
                    <a:pt x="23194" y="80400"/>
                  </a:lnTo>
                  <a:lnTo>
                    <a:pt x="35441" y="57668"/>
                  </a:lnTo>
                  <a:lnTo>
                    <a:pt x="46125" y="32353"/>
                  </a:lnTo>
                  <a:lnTo>
                    <a:pt x="56056" y="11578"/>
                  </a:lnTo>
                  <a:lnTo>
                    <a:pt x="57587" y="9862"/>
                  </a:lnTo>
                  <a:lnTo>
                    <a:pt x="58608" y="9424"/>
                  </a:lnTo>
                  <a:lnTo>
                    <a:pt x="59289" y="9838"/>
                  </a:lnTo>
                  <a:lnTo>
                    <a:pt x="63902" y="37107"/>
                  </a:lnTo>
                  <a:lnTo>
                    <a:pt x="71267" y="47346"/>
                  </a:lnTo>
                  <a:lnTo>
                    <a:pt x="89871" y="65418"/>
                  </a:lnTo>
                  <a:lnTo>
                    <a:pt x="102330" y="70277"/>
                  </a:lnTo>
                  <a:lnTo>
                    <a:pt x="109604" y="71573"/>
                  </a:lnTo>
                  <a:lnTo>
                    <a:pt x="121448" y="69250"/>
                  </a:lnTo>
                  <a:lnTo>
                    <a:pt x="143921" y="56261"/>
                  </a:lnTo>
                  <a:lnTo>
                    <a:pt x="152458" y="44571"/>
                  </a:lnTo>
                  <a:lnTo>
                    <a:pt x="157192" y="30673"/>
                  </a:lnTo>
                  <a:lnTo>
                    <a:pt x="156944" y="17441"/>
                  </a:lnTo>
                  <a:lnTo>
                    <a:pt x="154483" y="8267"/>
                  </a:lnTo>
                  <a:lnTo>
                    <a:pt x="152838" y="4833"/>
                  </a:lnTo>
                  <a:lnTo>
                    <a:pt x="149626" y="2544"/>
                  </a:lnTo>
                  <a:lnTo>
                    <a:pt x="140411" y="0"/>
                  </a:lnTo>
                  <a:lnTo>
                    <a:pt x="135696" y="733"/>
                  </a:lnTo>
                  <a:lnTo>
                    <a:pt x="126695" y="5310"/>
                  </a:lnTo>
                  <a:lnTo>
                    <a:pt x="119872" y="13930"/>
                  </a:lnTo>
                  <a:lnTo>
                    <a:pt x="113114" y="29968"/>
                  </a:lnTo>
                  <a:lnTo>
                    <a:pt x="114676" y="32706"/>
                  </a:lnTo>
                  <a:lnTo>
                    <a:pt x="122056" y="37629"/>
                  </a:lnTo>
                  <a:lnTo>
                    <a:pt x="138110" y="40997"/>
                  </a:lnTo>
                  <a:lnTo>
                    <a:pt x="148229" y="38021"/>
                  </a:lnTo>
                  <a:lnTo>
                    <a:pt x="166222" y="24614"/>
                  </a:lnTo>
                  <a:lnTo>
                    <a:pt x="180708" y="7964"/>
                  </a:lnTo>
                  <a:lnTo>
                    <a:pt x="183022" y="6747"/>
                  </a:lnTo>
                  <a:lnTo>
                    <a:pt x="183859" y="7347"/>
                  </a:lnTo>
                  <a:lnTo>
                    <a:pt x="178405" y="32318"/>
                  </a:lnTo>
                  <a:lnTo>
                    <a:pt x="174604" y="58388"/>
                  </a:lnTo>
                  <a:lnTo>
                    <a:pt x="172603" y="74230"/>
                  </a:lnTo>
                  <a:lnTo>
                    <a:pt x="170563" y="90436"/>
                  </a:lnTo>
                  <a:lnTo>
                    <a:pt x="168497" y="106885"/>
                  </a:lnTo>
                  <a:lnTo>
                    <a:pt x="166415" y="123495"/>
                  </a:lnTo>
                  <a:lnTo>
                    <a:pt x="164101" y="155121"/>
                  </a:lnTo>
                  <a:lnTo>
                    <a:pt x="161662" y="183523"/>
                  </a:lnTo>
                  <a:lnTo>
                    <a:pt x="155874" y="205554"/>
                  </a:lnTo>
                  <a:lnTo>
                    <a:pt x="146716" y="220989"/>
                  </a:lnTo>
                  <a:lnTo>
                    <a:pt x="141310" y="227082"/>
                  </a:lnTo>
                  <a:lnTo>
                    <a:pt x="129660" y="233850"/>
                  </a:lnTo>
                  <a:lnTo>
                    <a:pt x="123590" y="235655"/>
                  </a:lnTo>
                  <a:lnTo>
                    <a:pt x="111201" y="233897"/>
                  </a:lnTo>
                  <a:lnTo>
                    <a:pt x="99345" y="227707"/>
                  </a:lnTo>
                  <a:lnTo>
                    <a:pt x="86148" y="213733"/>
                  </a:lnTo>
                  <a:lnTo>
                    <a:pt x="79700" y="20116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61696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Tvungne</a:t>
            </a:r>
            <a:r>
              <a:rPr lang="en-US" dirty="0"/>
              <a:t> </a:t>
            </a:r>
            <a:r>
              <a:rPr lang="en-US" dirty="0" err="1"/>
              <a:t>svingninger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5" y="1861833"/>
            <a:ext cx="8918090" cy="3134334"/>
          </a:xfrm>
          <a:prstGeom prst="rect">
            <a:avLst/>
          </a:prstGeom>
        </p:spPr>
      </p:pic>
      <p:sp>
        <p:nvSpPr>
          <p:cNvPr id="4" name="SMARTInkShape-5964"/>
          <p:cNvSpPr/>
          <p:nvPr>
            <p:custDataLst>
              <p:tags r:id="rId1"/>
            </p:custDataLst>
          </p:nvPr>
        </p:nvSpPr>
        <p:spPr>
          <a:xfrm>
            <a:off x="5467350" y="4365141"/>
            <a:ext cx="253119" cy="868154"/>
          </a:xfrm>
          <a:custGeom>
            <a:avLst/>
            <a:gdLst/>
            <a:ahLst/>
            <a:cxnLst/>
            <a:rect l="0" t="0" r="0" b="0"/>
            <a:pathLst>
              <a:path w="253119" h="868154">
                <a:moveTo>
                  <a:pt x="247650" y="3659"/>
                </a:moveTo>
                <a:lnTo>
                  <a:pt x="247650" y="3659"/>
                </a:lnTo>
                <a:lnTo>
                  <a:pt x="251021" y="288"/>
                </a:lnTo>
                <a:lnTo>
                  <a:pt x="252014" y="0"/>
                </a:lnTo>
                <a:lnTo>
                  <a:pt x="252676" y="515"/>
                </a:lnTo>
                <a:lnTo>
                  <a:pt x="253118" y="1563"/>
                </a:lnTo>
                <a:lnTo>
                  <a:pt x="245095" y="27868"/>
                </a:lnTo>
                <a:lnTo>
                  <a:pt x="232312" y="57869"/>
                </a:lnTo>
                <a:lnTo>
                  <a:pt x="221077" y="81374"/>
                </a:lnTo>
                <a:lnTo>
                  <a:pt x="209028" y="105933"/>
                </a:lnTo>
                <a:lnTo>
                  <a:pt x="198500" y="130958"/>
                </a:lnTo>
                <a:lnTo>
                  <a:pt x="190527" y="154075"/>
                </a:lnTo>
                <a:lnTo>
                  <a:pt x="185410" y="184281"/>
                </a:lnTo>
                <a:lnTo>
                  <a:pt x="185415" y="194002"/>
                </a:lnTo>
                <a:lnTo>
                  <a:pt x="187769" y="200674"/>
                </a:lnTo>
                <a:lnTo>
                  <a:pt x="189385" y="202736"/>
                </a:lnTo>
                <a:lnTo>
                  <a:pt x="193061" y="205027"/>
                </a:lnTo>
                <a:lnTo>
                  <a:pt x="195736" y="204226"/>
                </a:lnTo>
                <a:lnTo>
                  <a:pt x="202470" y="199574"/>
                </a:lnTo>
                <a:lnTo>
                  <a:pt x="227010" y="170567"/>
                </a:lnTo>
                <a:lnTo>
                  <a:pt x="227540" y="170670"/>
                </a:lnTo>
                <a:lnTo>
                  <a:pt x="227894" y="171444"/>
                </a:lnTo>
                <a:lnTo>
                  <a:pt x="228129" y="172666"/>
                </a:lnTo>
                <a:lnTo>
                  <a:pt x="219749" y="201154"/>
                </a:lnTo>
                <a:lnTo>
                  <a:pt x="212672" y="225490"/>
                </a:lnTo>
                <a:lnTo>
                  <a:pt x="208809" y="241858"/>
                </a:lnTo>
                <a:lnTo>
                  <a:pt x="204822" y="259825"/>
                </a:lnTo>
                <a:lnTo>
                  <a:pt x="199342" y="278858"/>
                </a:lnTo>
                <a:lnTo>
                  <a:pt x="192867" y="298603"/>
                </a:lnTo>
                <a:lnTo>
                  <a:pt x="185728" y="318821"/>
                </a:lnTo>
                <a:lnTo>
                  <a:pt x="177441" y="340767"/>
                </a:lnTo>
                <a:lnTo>
                  <a:pt x="168389" y="363865"/>
                </a:lnTo>
                <a:lnTo>
                  <a:pt x="158826" y="387729"/>
                </a:lnTo>
                <a:lnTo>
                  <a:pt x="148923" y="412106"/>
                </a:lnTo>
                <a:lnTo>
                  <a:pt x="138793" y="436823"/>
                </a:lnTo>
                <a:lnTo>
                  <a:pt x="128512" y="461769"/>
                </a:lnTo>
                <a:lnTo>
                  <a:pt x="118131" y="486866"/>
                </a:lnTo>
                <a:lnTo>
                  <a:pt x="107681" y="512063"/>
                </a:lnTo>
                <a:lnTo>
                  <a:pt x="97188" y="537328"/>
                </a:lnTo>
                <a:lnTo>
                  <a:pt x="88075" y="560522"/>
                </a:lnTo>
                <a:lnTo>
                  <a:pt x="79883" y="582335"/>
                </a:lnTo>
                <a:lnTo>
                  <a:pt x="72306" y="603226"/>
                </a:lnTo>
                <a:lnTo>
                  <a:pt x="65137" y="624209"/>
                </a:lnTo>
                <a:lnTo>
                  <a:pt x="58241" y="645253"/>
                </a:lnTo>
                <a:lnTo>
                  <a:pt x="51528" y="666339"/>
                </a:lnTo>
                <a:lnTo>
                  <a:pt x="45641" y="686745"/>
                </a:lnTo>
                <a:lnTo>
                  <a:pt x="40305" y="706700"/>
                </a:lnTo>
                <a:lnTo>
                  <a:pt x="35337" y="726353"/>
                </a:lnTo>
                <a:lnTo>
                  <a:pt x="30613" y="744394"/>
                </a:lnTo>
                <a:lnTo>
                  <a:pt x="26053" y="761359"/>
                </a:lnTo>
                <a:lnTo>
                  <a:pt x="17929" y="792676"/>
                </a:lnTo>
                <a:lnTo>
                  <a:pt x="11967" y="820705"/>
                </a:lnTo>
                <a:lnTo>
                  <a:pt x="4643" y="850172"/>
                </a:lnTo>
                <a:lnTo>
                  <a:pt x="917" y="867543"/>
                </a:lnTo>
                <a:lnTo>
                  <a:pt x="611" y="868153"/>
                </a:lnTo>
                <a:lnTo>
                  <a:pt x="0" y="86725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" name="SMARTInkShape-Group1252"/>
          <p:cNvGrpSpPr/>
          <p:nvPr/>
        </p:nvGrpSpPr>
        <p:grpSpPr>
          <a:xfrm>
            <a:off x="4961254" y="5264150"/>
            <a:ext cx="785497" cy="437276"/>
            <a:chOff x="4961254" y="5264150"/>
            <a:chExt cx="785497" cy="437276"/>
          </a:xfrm>
        </p:grpSpPr>
        <p:sp>
          <p:nvSpPr>
            <p:cNvPr id="5" name="SMARTInkShape-5965"/>
            <p:cNvSpPr/>
            <p:nvPr>
              <p:custDataLst>
                <p:tags r:id="rId55"/>
              </p:custDataLst>
            </p:nvPr>
          </p:nvSpPr>
          <p:spPr>
            <a:xfrm>
              <a:off x="4961254" y="5419121"/>
              <a:ext cx="91307" cy="240195"/>
            </a:xfrm>
            <a:custGeom>
              <a:avLst/>
              <a:gdLst/>
              <a:ahLst/>
              <a:cxnLst/>
              <a:rect l="0" t="0" r="0" b="0"/>
              <a:pathLst>
                <a:path w="91307" h="240195">
                  <a:moveTo>
                    <a:pt x="23496" y="29179"/>
                  </a:moveTo>
                  <a:lnTo>
                    <a:pt x="23496" y="29179"/>
                  </a:lnTo>
                  <a:lnTo>
                    <a:pt x="20125" y="25808"/>
                  </a:lnTo>
                  <a:lnTo>
                    <a:pt x="19132" y="26226"/>
                  </a:lnTo>
                  <a:lnTo>
                    <a:pt x="18028" y="30453"/>
                  </a:lnTo>
                  <a:lnTo>
                    <a:pt x="17320" y="56921"/>
                  </a:lnTo>
                  <a:lnTo>
                    <a:pt x="17224" y="80550"/>
                  </a:lnTo>
                  <a:lnTo>
                    <a:pt x="17180" y="109396"/>
                  </a:lnTo>
                  <a:lnTo>
                    <a:pt x="17867" y="139620"/>
                  </a:lnTo>
                  <a:lnTo>
                    <a:pt x="20523" y="167164"/>
                  </a:lnTo>
                  <a:lnTo>
                    <a:pt x="24056" y="191635"/>
                  </a:lnTo>
                  <a:lnTo>
                    <a:pt x="30012" y="219601"/>
                  </a:lnTo>
                  <a:lnTo>
                    <a:pt x="34975" y="238321"/>
                  </a:lnTo>
                  <a:lnTo>
                    <a:pt x="34676" y="239868"/>
                  </a:lnTo>
                  <a:lnTo>
                    <a:pt x="33771" y="240194"/>
                  </a:lnTo>
                  <a:lnTo>
                    <a:pt x="32463" y="239706"/>
                  </a:lnTo>
                  <a:lnTo>
                    <a:pt x="24587" y="212162"/>
                  </a:lnTo>
                  <a:lnTo>
                    <a:pt x="17866" y="187881"/>
                  </a:lnTo>
                  <a:lnTo>
                    <a:pt x="12057" y="158745"/>
                  </a:lnTo>
                  <a:lnTo>
                    <a:pt x="9520" y="143073"/>
                  </a:lnTo>
                  <a:lnTo>
                    <a:pt x="7829" y="126981"/>
                  </a:lnTo>
                  <a:lnTo>
                    <a:pt x="6701" y="110607"/>
                  </a:lnTo>
                  <a:lnTo>
                    <a:pt x="6860" y="79481"/>
                  </a:lnTo>
                  <a:lnTo>
                    <a:pt x="11633" y="53887"/>
                  </a:lnTo>
                  <a:lnTo>
                    <a:pt x="22255" y="23016"/>
                  </a:lnTo>
                  <a:lnTo>
                    <a:pt x="30234" y="10447"/>
                  </a:lnTo>
                  <a:lnTo>
                    <a:pt x="34338" y="6108"/>
                  </a:lnTo>
                  <a:lnTo>
                    <a:pt x="46424" y="1286"/>
                  </a:lnTo>
                  <a:lnTo>
                    <a:pt x="53598" y="0"/>
                  </a:lnTo>
                  <a:lnTo>
                    <a:pt x="67213" y="2335"/>
                  </a:lnTo>
                  <a:lnTo>
                    <a:pt x="73808" y="4933"/>
                  </a:lnTo>
                  <a:lnTo>
                    <a:pt x="78909" y="9487"/>
                  </a:lnTo>
                  <a:lnTo>
                    <a:pt x="86460" y="22073"/>
                  </a:lnTo>
                  <a:lnTo>
                    <a:pt x="91306" y="41655"/>
                  </a:lnTo>
                  <a:lnTo>
                    <a:pt x="88677" y="56360"/>
                  </a:lnTo>
                  <a:lnTo>
                    <a:pt x="86000" y="64233"/>
                  </a:lnTo>
                  <a:lnTo>
                    <a:pt x="68748" y="85427"/>
                  </a:lnTo>
                  <a:lnTo>
                    <a:pt x="42392" y="101741"/>
                  </a:lnTo>
                  <a:lnTo>
                    <a:pt x="26249" y="105408"/>
                  </a:lnTo>
                  <a:lnTo>
                    <a:pt x="18982" y="105398"/>
                  </a:lnTo>
                  <a:lnTo>
                    <a:pt x="12725" y="103275"/>
                  </a:lnTo>
                  <a:lnTo>
                    <a:pt x="2011" y="95271"/>
                  </a:lnTo>
                  <a:lnTo>
                    <a:pt x="0" y="90879"/>
                  </a:lnTo>
                  <a:lnTo>
                    <a:pt x="72" y="86541"/>
                  </a:lnTo>
                  <a:lnTo>
                    <a:pt x="4446" y="736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5966"/>
            <p:cNvSpPr/>
            <p:nvPr>
              <p:custDataLst>
                <p:tags r:id="rId56"/>
              </p:custDataLst>
            </p:nvPr>
          </p:nvSpPr>
          <p:spPr>
            <a:xfrm>
              <a:off x="5084421" y="5429250"/>
              <a:ext cx="122580" cy="89611"/>
            </a:xfrm>
            <a:custGeom>
              <a:avLst/>
              <a:gdLst/>
              <a:ahLst/>
              <a:cxnLst/>
              <a:rect l="0" t="0" r="0" b="0"/>
              <a:pathLst>
                <a:path w="122580" h="89611">
                  <a:moveTo>
                    <a:pt x="59079" y="0"/>
                  </a:moveTo>
                  <a:lnTo>
                    <a:pt x="59079" y="0"/>
                  </a:lnTo>
                  <a:lnTo>
                    <a:pt x="50241" y="0"/>
                  </a:lnTo>
                  <a:lnTo>
                    <a:pt x="40781" y="3371"/>
                  </a:lnTo>
                  <a:lnTo>
                    <a:pt x="25671" y="12209"/>
                  </a:lnTo>
                  <a:lnTo>
                    <a:pt x="11159" y="30507"/>
                  </a:lnTo>
                  <a:lnTo>
                    <a:pt x="1293" y="50431"/>
                  </a:lnTo>
                  <a:lnTo>
                    <a:pt x="0" y="65218"/>
                  </a:lnTo>
                  <a:lnTo>
                    <a:pt x="2482" y="79080"/>
                  </a:lnTo>
                  <a:lnTo>
                    <a:pt x="8290" y="87593"/>
                  </a:lnTo>
                  <a:lnTo>
                    <a:pt x="12520" y="89440"/>
                  </a:lnTo>
                  <a:lnTo>
                    <a:pt x="22864" y="89610"/>
                  </a:lnTo>
                  <a:lnTo>
                    <a:pt x="40588" y="82368"/>
                  </a:lnTo>
                  <a:lnTo>
                    <a:pt x="55873" y="67914"/>
                  </a:lnTo>
                  <a:lnTo>
                    <a:pt x="65969" y="50226"/>
                  </a:lnTo>
                  <a:lnTo>
                    <a:pt x="70631" y="22334"/>
                  </a:lnTo>
                  <a:lnTo>
                    <a:pt x="71628" y="8594"/>
                  </a:lnTo>
                  <a:lnTo>
                    <a:pt x="70972" y="9257"/>
                  </a:lnTo>
                  <a:lnTo>
                    <a:pt x="60939" y="29555"/>
                  </a:lnTo>
                  <a:lnTo>
                    <a:pt x="56181" y="49836"/>
                  </a:lnTo>
                  <a:lnTo>
                    <a:pt x="58612" y="68153"/>
                  </a:lnTo>
                  <a:lnTo>
                    <a:pt x="61929" y="75681"/>
                  </a:lnTo>
                  <a:lnTo>
                    <a:pt x="65212" y="77971"/>
                  </a:lnTo>
                  <a:lnTo>
                    <a:pt x="74505" y="80515"/>
                  </a:lnTo>
                  <a:lnTo>
                    <a:pt x="79946" y="79077"/>
                  </a:lnTo>
                  <a:lnTo>
                    <a:pt x="97717" y="66939"/>
                  </a:lnTo>
                  <a:lnTo>
                    <a:pt x="122579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5967"/>
            <p:cNvSpPr/>
            <p:nvPr>
              <p:custDataLst>
                <p:tags r:id="rId57"/>
              </p:custDataLst>
            </p:nvPr>
          </p:nvSpPr>
          <p:spPr>
            <a:xfrm>
              <a:off x="5214409" y="5289550"/>
              <a:ext cx="226526" cy="411876"/>
            </a:xfrm>
            <a:custGeom>
              <a:avLst/>
              <a:gdLst/>
              <a:ahLst/>
              <a:cxnLst/>
              <a:rect l="0" t="0" r="0" b="0"/>
              <a:pathLst>
                <a:path w="226526" h="411876">
                  <a:moveTo>
                    <a:pt x="43391" y="0"/>
                  </a:moveTo>
                  <a:lnTo>
                    <a:pt x="43391" y="0"/>
                  </a:lnTo>
                  <a:lnTo>
                    <a:pt x="31458" y="31393"/>
                  </a:lnTo>
                  <a:lnTo>
                    <a:pt x="25387" y="54874"/>
                  </a:lnTo>
                  <a:lnTo>
                    <a:pt x="15633" y="84125"/>
                  </a:lnTo>
                  <a:lnTo>
                    <a:pt x="11481" y="99828"/>
                  </a:lnTo>
                  <a:lnTo>
                    <a:pt x="8006" y="115941"/>
                  </a:lnTo>
                  <a:lnTo>
                    <a:pt x="2970" y="146073"/>
                  </a:lnTo>
                  <a:lnTo>
                    <a:pt x="135" y="177493"/>
                  </a:lnTo>
                  <a:lnTo>
                    <a:pt x="0" y="194956"/>
                  </a:lnTo>
                  <a:lnTo>
                    <a:pt x="1058" y="197704"/>
                  </a:lnTo>
                  <a:lnTo>
                    <a:pt x="2469" y="199536"/>
                  </a:lnTo>
                  <a:lnTo>
                    <a:pt x="4115" y="198641"/>
                  </a:lnTo>
                  <a:lnTo>
                    <a:pt x="7827" y="192001"/>
                  </a:lnTo>
                  <a:lnTo>
                    <a:pt x="14901" y="162580"/>
                  </a:lnTo>
                  <a:lnTo>
                    <a:pt x="22477" y="140848"/>
                  </a:lnTo>
                  <a:lnTo>
                    <a:pt x="25215" y="137643"/>
                  </a:lnTo>
                  <a:lnTo>
                    <a:pt x="33902" y="132200"/>
                  </a:lnTo>
                  <a:lnTo>
                    <a:pt x="44818" y="131193"/>
                  </a:lnTo>
                  <a:lnTo>
                    <a:pt x="60982" y="134592"/>
                  </a:lnTo>
                  <a:lnTo>
                    <a:pt x="65702" y="136295"/>
                  </a:lnTo>
                  <a:lnTo>
                    <a:pt x="69554" y="140252"/>
                  </a:lnTo>
                  <a:lnTo>
                    <a:pt x="78346" y="159305"/>
                  </a:lnTo>
                  <a:lnTo>
                    <a:pt x="84008" y="182824"/>
                  </a:lnTo>
                  <a:lnTo>
                    <a:pt x="83080" y="199318"/>
                  </a:lnTo>
                  <a:lnTo>
                    <a:pt x="78434" y="212293"/>
                  </a:lnTo>
                  <a:lnTo>
                    <a:pt x="67325" y="228750"/>
                  </a:lnTo>
                  <a:lnTo>
                    <a:pt x="64991" y="230111"/>
                  </a:lnTo>
                  <a:lnTo>
                    <a:pt x="62731" y="230312"/>
                  </a:lnTo>
                  <a:lnTo>
                    <a:pt x="60517" y="229742"/>
                  </a:lnTo>
                  <a:lnTo>
                    <a:pt x="59042" y="227245"/>
                  </a:lnTo>
                  <a:lnTo>
                    <a:pt x="57403" y="218825"/>
                  </a:lnTo>
                  <a:lnTo>
                    <a:pt x="61419" y="191810"/>
                  </a:lnTo>
                  <a:lnTo>
                    <a:pt x="71052" y="162293"/>
                  </a:lnTo>
                  <a:lnTo>
                    <a:pt x="77301" y="151960"/>
                  </a:lnTo>
                  <a:lnTo>
                    <a:pt x="90363" y="144430"/>
                  </a:lnTo>
                  <a:lnTo>
                    <a:pt x="104267" y="141101"/>
                  </a:lnTo>
                  <a:lnTo>
                    <a:pt x="113016" y="142204"/>
                  </a:lnTo>
                  <a:lnTo>
                    <a:pt x="117324" y="143487"/>
                  </a:lnTo>
                  <a:lnTo>
                    <a:pt x="123992" y="148673"/>
                  </a:lnTo>
                  <a:lnTo>
                    <a:pt x="142798" y="180019"/>
                  </a:lnTo>
                  <a:lnTo>
                    <a:pt x="149445" y="194988"/>
                  </a:lnTo>
                  <a:lnTo>
                    <a:pt x="150077" y="197726"/>
                  </a:lnTo>
                  <a:lnTo>
                    <a:pt x="151204" y="199551"/>
                  </a:lnTo>
                  <a:lnTo>
                    <a:pt x="152660" y="200767"/>
                  </a:lnTo>
                  <a:lnTo>
                    <a:pt x="156697" y="202719"/>
                  </a:lnTo>
                  <a:lnTo>
                    <a:pt x="157029" y="202174"/>
                  </a:lnTo>
                  <a:lnTo>
                    <a:pt x="157665" y="197099"/>
                  </a:lnTo>
                  <a:lnTo>
                    <a:pt x="157683" y="200295"/>
                  </a:lnTo>
                  <a:lnTo>
                    <a:pt x="158392" y="201263"/>
                  </a:lnTo>
                  <a:lnTo>
                    <a:pt x="161060" y="202339"/>
                  </a:lnTo>
                  <a:lnTo>
                    <a:pt x="162054" y="203332"/>
                  </a:lnTo>
                  <a:lnTo>
                    <a:pt x="163779" y="208592"/>
                  </a:lnTo>
                  <a:lnTo>
                    <a:pt x="165806" y="209124"/>
                  </a:lnTo>
                  <a:lnTo>
                    <a:pt x="170123" y="209525"/>
                  </a:lnTo>
                  <a:lnTo>
                    <a:pt x="170375" y="200128"/>
                  </a:lnTo>
                  <a:lnTo>
                    <a:pt x="170389" y="202656"/>
                  </a:lnTo>
                  <a:lnTo>
                    <a:pt x="175460" y="203092"/>
                  </a:lnTo>
                  <a:lnTo>
                    <a:pt x="185318" y="203186"/>
                  </a:lnTo>
                  <a:lnTo>
                    <a:pt x="189490" y="201312"/>
                  </a:lnTo>
                  <a:lnTo>
                    <a:pt x="197917" y="194360"/>
                  </a:lnTo>
                  <a:lnTo>
                    <a:pt x="210740" y="176054"/>
                  </a:lnTo>
                  <a:lnTo>
                    <a:pt x="217781" y="158233"/>
                  </a:lnTo>
                  <a:lnTo>
                    <a:pt x="224113" y="130303"/>
                  </a:lnTo>
                  <a:lnTo>
                    <a:pt x="226525" y="120139"/>
                  </a:lnTo>
                  <a:lnTo>
                    <a:pt x="226158" y="118193"/>
                  </a:lnTo>
                  <a:lnTo>
                    <a:pt x="225208" y="116895"/>
                  </a:lnTo>
                  <a:lnTo>
                    <a:pt x="223869" y="116030"/>
                  </a:lnTo>
                  <a:lnTo>
                    <a:pt x="222271" y="116864"/>
                  </a:lnTo>
                  <a:lnTo>
                    <a:pt x="218614" y="121555"/>
                  </a:lnTo>
                  <a:lnTo>
                    <a:pt x="214881" y="147613"/>
                  </a:lnTo>
                  <a:lnTo>
                    <a:pt x="211801" y="168617"/>
                  </a:lnTo>
                  <a:lnTo>
                    <a:pt x="208080" y="197707"/>
                  </a:lnTo>
                  <a:lnTo>
                    <a:pt x="206100" y="214355"/>
                  </a:lnTo>
                  <a:lnTo>
                    <a:pt x="203370" y="231803"/>
                  </a:lnTo>
                  <a:lnTo>
                    <a:pt x="200138" y="249786"/>
                  </a:lnTo>
                  <a:lnTo>
                    <a:pt x="196572" y="268124"/>
                  </a:lnTo>
                  <a:lnTo>
                    <a:pt x="192784" y="285993"/>
                  </a:lnTo>
                  <a:lnTo>
                    <a:pt x="188848" y="303551"/>
                  </a:lnTo>
                  <a:lnTo>
                    <a:pt x="184812" y="320901"/>
                  </a:lnTo>
                  <a:lnTo>
                    <a:pt x="176565" y="349586"/>
                  </a:lnTo>
                  <a:lnTo>
                    <a:pt x="168196" y="373388"/>
                  </a:lnTo>
                  <a:lnTo>
                    <a:pt x="154845" y="400538"/>
                  </a:lnTo>
                  <a:lnTo>
                    <a:pt x="143726" y="410380"/>
                  </a:lnTo>
                  <a:lnTo>
                    <a:pt x="138503" y="411875"/>
                  </a:lnTo>
                  <a:lnTo>
                    <a:pt x="133610" y="411461"/>
                  </a:lnTo>
                  <a:lnTo>
                    <a:pt x="128938" y="409774"/>
                  </a:lnTo>
                  <a:lnTo>
                    <a:pt x="119982" y="400374"/>
                  </a:lnTo>
                  <a:lnTo>
                    <a:pt x="107007" y="375452"/>
                  </a:lnTo>
                  <a:lnTo>
                    <a:pt x="97988" y="345019"/>
                  </a:lnTo>
                  <a:lnTo>
                    <a:pt x="94191" y="317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5968"/>
            <p:cNvSpPr/>
            <p:nvPr>
              <p:custDataLst>
                <p:tags r:id="rId58"/>
              </p:custDataLst>
            </p:nvPr>
          </p:nvSpPr>
          <p:spPr>
            <a:xfrm>
              <a:off x="5505450" y="5435861"/>
              <a:ext cx="38101" cy="31490"/>
            </a:xfrm>
            <a:custGeom>
              <a:avLst/>
              <a:gdLst/>
              <a:ahLst/>
              <a:cxnLst/>
              <a:rect l="0" t="0" r="0" b="0"/>
              <a:pathLst>
                <a:path w="38101" h="31490">
                  <a:moveTo>
                    <a:pt x="38100" y="6089"/>
                  </a:moveTo>
                  <a:lnTo>
                    <a:pt x="38100" y="6089"/>
                  </a:lnTo>
                  <a:lnTo>
                    <a:pt x="34729" y="2718"/>
                  </a:lnTo>
                  <a:lnTo>
                    <a:pt x="31192" y="1063"/>
                  </a:lnTo>
                  <a:lnTo>
                    <a:pt x="23173" y="0"/>
                  </a:lnTo>
                  <a:lnTo>
                    <a:pt x="17119" y="3618"/>
                  </a:lnTo>
                  <a:lnTo>
                    <a:pt x="10431" y="9930"/>
                  </a:lnTo>
                  <a:lnTo>
                    <a:pt x="3404" y="20711"/>
                  </a:lnTo>
                  <a:lnTo>
                    <a:pt x="0" y="314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SMARTInkShape-5969"/>
            <p:cNvSpPr/>
            <p:nvPr>
              <p:custDataLst>
                <p:tags r:id="rId59"/>
              </p:custDataLst>
            </p:nvPr>
          </p:nvSpPr>
          <p:spPr>
            <a:xfrm>
              <a:off x="5503047" y="5264150"/>
              <a:ext cx="243704" cy="234951"/>
            </a:xfrm>
            <a:custGeom>
              <a:avLst/>
              <a:gdLst/>
              <a:ahLst/>
              <a:cxnLst/>
              <a:rect l="0" t="0" r="0" b="0"/>
              <a:pathLst>
                <a:path w="243704" h="234951">
                  <a:moveTo>
                    <a:pt x="72253" y="0"/>
                  </a:moveTo>
                  <a:lnTo>
                    <a:pt x="72253" y="0"/>
                  </a:lnTo>
                  <a:lnTo>
                    <a:pt x="68882" y="0"/>
                  </a:lnTo>
                  <a:lnTo>
                    <a:pt x="60044" y="10113"/>
                  </a:lnTo>
                  <a:lnTo>
                    <a:pt x="48488" y="39999"/>
                  </a:lnTo>
                  <a:lnTo>
                    <a:pt x="44415" y="54888"/>
                  </a:lnTo>
                  <a:lnTo>
                    <a:pt x="40288" y="71870"/>
                  </a:lnTo>
                  <a:lnTo>
                    <a:pt x="36127" y="90246"/>
                  </a:lnTo>
                  <a:lnTo>
                    <a:pt x="31235" y="108848"/>
                  </a:lnTo>
                  <a:lnTo>
                    <a:pt x="25858" y="127598"/>
                  </a:lnTo>
                  <a:lnTo>
                    <a:pt x="20156" y="146449"/>
                  </a:lnTo>
                  <a:lnTo>
                    <a:pt x="15650" y="163249"/>
                  </a:lnTo>
                  <a:lnTo>
                    <a:pt x="8761" y="193205"/>
                  </a:lnTo>
                  <a:lnTo>
                    <a:pt x="0" y="224535"/>
                  </a:lnTo>
                  <a:lnTo>
                    <a:pt x="95" y="226595"/>
                  </a:lnTo>
                  <a:lnTo>
                    <a:pt x="865" y="227264"/>
                  </a:lnTo>
                  <a:lnTo>
                    <a:pt x="16015" y="200794"/>
                  </a:lnTo>
                  <a:lnTo>
                    <a:pt x="32216" y="172229"/>
                  </a:lnTo>
                  <a:lnTo>
                    <a:pt x="49006" y="147615"/>
                  </a:lnTo>
                  <a:lnTo>
                    <a:pt x="63399" y="135368"/>
                  </a:lnTo>
                  <a:lnTo>
                    <a:pt x="64233" y="136106"/>
                  </a:lnTo>
                  <a:lnTo>
                    <a:pt x="65161" y="140690"/>
                  </a:lnTo>
                  <a:lnTo>
                    <a:pt x="58941" y="157946"/>
                  </a:lnTo>
                  <a:lnTo>
                    <a:pt x="31973" y="188513"/>
                  </a:lnTo>
                  <a:lnTo>
                    <a:pt x="25423" y="196672"/>
                  </a:lnTo>
                  <a:lnTo>
                    <a:pt x="20160" y="200299"/>
                  </a:lnTo>
                  <a:lnTo>
                    <a:pt x="19180" y="200560"/>
                  </a:lnTo>
                  <a:lnTo>
                    <a:pt x="19232" y="200029"/>
                  </a:lnTo>
                  <a:lnTo>
                    <a:pt x="30161" y="184827"/>
                  </a:lnTo>
                  <a:lnTo>
                    <a:pt x="32903" y="183190"/>
                  </a:lnTo>
                  <a:lnTo>
                    <a:pt x="36142" y="182805"/>
                  </a:lnTo>
                  <a:lnTo>
                    <a:pt x="42798" y="184258"/>
                  </a:lnTo>
                  <a:lnTo>
                    <a:pt x="51217" y="189748"/>
                  </a:lnTo>
                  <a:lnTo>
                    <a:pt x="70432" y="204521"/>
                  </a:lnTo>
                  <a:lnTo>
                    <a:pt x="89666" y="208059"/>
                  </a:lnTo>
                  <a:lnTo>
                    <a:pt x="101393" y="205125"/>
                  </a:lnTo>
                  <a:lnTo>
                    <a:pt x="112016" y="197706"/>
                  </a:lnTo>
                  <a:lnTo>
                    <a:pt x="134200" y="169946"/>
                  </a:lnTo>
                  <a:lnTo>
                    <a:pt x="142824" y="151732"/>
                  </a:lnTo>
                  <a:lnTo>
                    <a:pt x="149009" y="127173"/>
                  </a:lnTo>
                  <a:lnTo>
                    <a:pt x="152351" y="111593"/>
                  </a:lnTo>
                  <a:lnTo>
                    <a:pt x="155991" y="94151"/>
                  </a:lnTo>
                  <a:lnTo>
                    <a:pt x="159828" y="75467"/>
                  </a:lnTo>
                  <a:lnTo>
                    <a:pt x="167855" y="47182"/>
                  </a:lnTo>
                  <a:lnTo>
                    <a:pt x="177764" y="19511"/>
                  </a:lnTo>
                  <a:lnTo>
                    <a:pt x="177871" y="20768"/>
                  </a:lnTo>
                  <a:lnTo>
                    <a:pt x="172535" y="41510"/>
                  </a:lnTo>
                  <a:lnTo>
                    <a:pt x="161038" y="67602"/>
                  </a:lnTo>
                  <a:lnTo>
                    <a:pt x="154020" y="83169"/>
                  </a:lnTo>
                  <a:lnTo>
                    <a:pt x="146521" y="99896"/>
                  </a:lnTo>
                  <a:lnTo>
                    <a:pt x="138698" y="117397"/>
                  </a:lnTo>
                  <a:lnTo>
                    <a:pt x="131366" y="134709"/>
                  </a:lnTo>
                  <a:lnTo>
                    <a:pt x="124362" y="151895"/>
                  </a:lnTo>
                  <a:lnTo>
                    <a:pt x="112346" y="182514"/>
                  </a:lnTo>
                  <a:lnTo>
                    <a:pt x="100764" y="213774"/>
                  </a:lnTo>
                  <a:lnTo>
                    <a:pt x="99727" y="216599"/>
                  </a:lnTo>
                  <a:lnTo>
                    <a:pt x="101153" y="216366"/>
                  </a:lnTo>
                  <a:lnTo>
                    <a:pt x="108380" y="210462"/>
                  </a:lnTo>
                  <a:lnTo>
                    <a:pt x="124396" y="183434"/>
                  </a:lnTo>
                  <a:lnTo>
                    <a:pt x="131411" y="173248"/>
                  </a:lnTo>
                  <a:lnTo>
                    <a:pt x="136881" y="168721"/>
                  </a:lnTo>
                  <a:lnTo>
                    <a:pt x="147298" y="166173"/>
                  </a:lnTo>
                  <a:lnTo>
                    <a:pt x="176419" y="165241"/>
                  </a:lnTo>
                  <a:lnTo>
                    <a:pt x="196250" y="163260"/>
                  </a:lnTo>
                  <a:lnTo>
                    <a:pt x="209182" y="158205"/>
                  </a:lnTo>
                  <a:lnTo>
                    <a:pt x="212222" y="156270"/>
                  </a:lnTo>
                  <a:lnTo>
                    <a:pt x="213544" y="154274"/>
                  </a:lnTo>
                  <a:lnTo>
                    <a:pt x="213719" y="152238"/>
                  </a:lnTo>
                  <a:lnTo>
                    <a:pt x="213130" y="150175"/>
                  </a:lnTo>
                  <a:lnTo>
                    <a:pt x="211327" y="148800"/>
                  </a:lnTo>
                  <a:lnTo>
                    <a:pt x="205560" y="147272"/>
                  </a:lnTo>
                  <a:lnTo>
                    <a:pt x="196411" y="150356"/>
                  </a:lnTo>
                  <a:lnTo>
                    <a:pt x="185290" y="157842"/>
                  </a:lnTo>
                  <a:lnTo>
                    <a:pt x="173291" y="170576"/>
                  </a:lnTo>
                  <a:lnTo>
                    <a:pt x="166548" y="185643"/>
                  </a:lnTo>
                  <a:lnTo>
                    <a:pt x="164257" y="200336"/>
                  </a:lnTo>
                  <a:lnTo>
                    <a:pt x="165590" y="211569"/>
                  </a:lnTo>
                  <a:lnTo>
                    <a:pt x="174179" y="221266"/>
                  </a:lnTo>
                  <a:lnTo>
                    <a:pt x="187403" y="228868"/>
                  </a:lnTo>
                  <a:lnTo>
                    <a:pt x="218889" y="233749"/>
                  </a:lnTo>
                  <a:lnTo>
                    <a:pt x="243703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" name="SMARTInkShape-Group1253"/>
          <p:cNvGrpSpPr/>
          <p:nvPr/>
        </p:nvGrpSpPr>
        <p:grpSpPr>
          <a:xfrm>
            <a:off x="5944055" y="5254420"/>
            <a:ext cx="482146" cy="240591"/>
            <a:chOff x="5944055" y="5254420"/>
            <a:chExt cx="482146" cy="240591"/>
          </a:xfrm>
        </p:grpSpPr>
        <p:sp>
          <p:nvSpPr>
            <p:cNvPr id="11" name="SMARTInkShape-5970"/>
            <p:cNvSpPr/>
            <p:nvPr>
              <p:custDataLst>
                <p:tags r:id="rId52"/>
              </p:custDataLst>
            </p:nvPr>
          </p:nvSpPr>
          <p:spPr>
            <a:xfrm>
              <a:off x="5944055" y="5254420"/>
              <a:ext cx="342446" cy="240591"/>
            </a:xfrm>
            <a:custGeom>
              <a:avLst/>
              <a:gdLst/>
              <a:ahLst/>
              <a:cxnLst/>
              <a:rect l="0" t="0" r="0" b="0"/>
              <a:pathLst>
                <a:path w="342446" h="240591">
                  <a:moveTo>
                    <a:pt x="37645" y="85930"/>
                  </a:moveTo>
                  <a:lnTo>
                    <a:pt x="37645" y="85930"/>
                  </a:lnTo>
                  <a:lnTo>
                    <a:pt x="47758" y="55591"/>
                  </a:lnTo>
                  <a:lnTo>
                    <a:pt x="56486" y="31289"/>
                  </a:lnTo>
                  <a:lnTo>
                    <a:pt x="66845" y="426"/>
                  </a:lnTo>
                  <a:lnTo>
                    <a:pt x="66284" y="0"/>
                  </a:lnTo>
                  <a:lnTo>
                    <a:pt x="58047" y="16411"/>
                  </a:lnTo>
                  <a:lnTo>
                    <a:pt x="48123" y="43744"/>
                  </a:lnTo>
                  <a:lnTo>
                    <a:pt x="41809" y="61333"/>
                  </a:lnTo>
                  <a:lnTo>
                    <a:pt x="34776" y="80821"/>
                  </a:lnTo>
                  <a:lnTo>
                    <a:pt x="27265" y="101574"/>
                  </a:lnTo>
                  <a:lnTo>
                    <a:pt x="21553" y="121760"/>
                  </a:lnTo>
                  <a:lnTo>
                    <a:pt x="17039" y="141566"/>
                  </a:lnTo>
                  <a:lnTo>
                    <a:pt x="13324" y="161120"/>
                  </a:lnTo>
                  <a:lnTo>
                    <a:pt x="7315" y="192256"/>
                  </a:lnTo>
                  <a:lnTo>
                    <a:pt x="1848" y="223973"/>
                  </a:lnTo>
                  <a:lnTo>
                    <a:pt x="0" y="240590"/>
                  </a:lnTo>
                  <a:lnTo>
                    <a:pt x="1260" y="240541"/>
                  </a:lnTo>
                  <a:lnTo>
                    <a:pt x="6422" y="236726"/>
                  </a:lnTo>
                  <a:lnTo>
                    <a:pt x="17261" y="209789"/>
                  </a:lnTo>
                  <a:lnTo>
                    <a:pt x="27175" y="186134"/>
                  </a:lnTo>
                  <a:lnTo>
                    <a:pt x="37930" y="162920"/>
                  </a:lnTo>
                  <a:lnTo>
                    <a:pt x="51213" y="136101"/>
                  </a:lnTo>
                  <a:lnTo>
                    <a:pt x="59226" y="124158"/>
                  </a:lnTo>
                  <a:lnTo>
                    <a:pt x="60499" y="123409"/>
                  </a:lnTo>
                  <a:lnTo>
                    <a:pt x="61347" y="123616"/>
                  </a:lnTo>
                  <a:lnTo>
                    <a:pt x="62291" y="127609"/>
                  </a:lnTo>
                  <a:lnTo>
                    <a:pt x="62542" y="130649"/>
                  </a:lnTo>
                  <a:lnTo>
                    <a:pt x="59525" y="141670"/>
                  </a:lnTo>
                  <a:lnTo>
                    <a:pt x="47115" y="167470"/>
                  </a:lnTo>
                  <a:lnTo>
                    <a:pt x="26915" y="196726"/>
                  </a:lnTo>
                  <a:lnTo>
                    <a:pt x="20238" y="208292"/>
                  </a:lnTo>
                  <a:lnTo>
                    <a:pt x="19690" y="208427"/>
                  </a:lnTo>
                  <a:lnTo>
                    <a:pt x="19325" y="207811"/>
                  </a:lnTo>
                  <a:lnTo>
                    <a:pt x="27498" y="185640"/>
                  </a:lnTo>
                  <a:lnTo>
                    <a:pt x="36912" y="171291"/>
                  </a:lnTo>
                  <a:lnTo>
                    <a:pt x="44610" y="166201"/>
                  </a:lnTo>
                  <a:lnTo>
                    <a:pt x="48638" y="164845"/>
                  </a:lnTo>
                  <a:lnTo>
                    <a:pt x="51324" y="165350"/>
                  </a:lnTo>
                  <a:lnTo>
                    <a:pt x="53115" y="167099"/>
                  </a:lnTo>
                  <a:lnTo>
                    <a:pt x="55103" y="172805"/>
                  </a:lnTo>
                  <a:lnTo>
                    <a:pt x="60004" y="204549"/>
                  </a:lnTo>
                  <a:lnTo>
                    <a:pt x="65515" y="213818"/>
                  </a:lnTo>
                  <a:lnTo>
                    <a:pt x="74988" y="221033"/>
                  </a:lnTo>
                  <a:lnTo>
                    <a:pt x="84581" y="221705"/>
                  </a:lnTo>
                  <a:lnTo>
                    <a:pt x="90101" y="220897"/>
                  </a:lnTo>
                  <a:lnTo>
                    <a:pt x="101882" y="214354"/>
                  </a:lnTo>
                  <a:lnTo>
                    <a:pt x="133429" y="192218"/>
                  </a:lnTo>
                  <a:lnTo>
                    <a:pt x="136778" y="191361"/>
                  </a:lnTo>
                  <a:lnTo>
                    <a:pt x="144263" y="192290"/>
                  </a:lnTo>
                  <a:lnTo>
                    <a:pt x="150413" y="196936"/>
                  </a:lnTo>
                  <a:lnTo>
                    <a:pt x="167655" y="217667"/>
                  </a:lnTo>
                  <a:lnTo>
                    <a:pt x="170006" y="225152"/>
                  </a:lnTo>
                  <a:lnTo>
                    <a:pt x="170800" y="230631"/>
                  </a:lnTo>
                  <a:lnTo>
                    <a:pt x="158769" y="210814"/>
                  </a:lnTo>
                  <a:lnTo>
                    <a:pt x="153967" y="186511"/>
                  </a:lnTo>
                  <a:lnTo>
                    <a:pt x="152344" y="158244"/>
                  </a:lnTo>
                  <a:lnTo>
                    <a:pt x="152123" y="150290"/>
                  </a:lnTo>
                  <a:lnTo>
                    <a:pt x="152769" y="147887"/>
                  </a:lnTo>
                  <a:lnTo>
                    <a:pt x="153905" y="146284"/>
                  </a:lnTo>
                  <a:lnTo>
                    <a:pt x="155369" y="145216"/>
                  </a:lnTo>
                  <a:lnTo>
                    <a:pt x="164170" y="143713"/>
                  </a:lnTo>
                  <a:lnTo>
                    <a:pt x="190630" y="147569"/>
                  </a:lnTo>
                  <a:lnTo>
                    <a:pt x="218284" y="148879"/>
                  </a:lnTo>
                  <a:lnTo>
                    <a:pt x="243960" y="148561"/>
                  </a:lnTo>
                  <a:lnTo>
                    <a:pt x="275148" y="140570"/>
                  </a:lnTo>
                  <a:lnTo>
                    <a:pt x="282289" y="137868"/>
                  </a:lnTo>
                  <a:lnTo>
                    <a:pt x="283290" y="136783"/>
                  </a:lnTo>
                  <a:lnTo>
                    <a:pt x="284404" y="133696"/>
                  </a:lnTo>
                  <a:lnTo>
                    <a:pt x="283290" y="132591"/>
                  </a:lnTo>
                  <a:lnTo>
                    <a:pt x="278289" y="131362"/>
                  </a:lnTo>
                  <a:lnTo>
                    <a:pt x="264169" y="134042"/>
                  </a:lnTo>
                  <a:lnTo>
                    <a:pt x="246580" y="142675"/>
                  </a:lnTo>
                  <a:lnTo>
                    <a:pt x="231334" y="157542"/>
                  </a:lnTo>
                  <a:lnTo>
                    <a:pt x="221250" y="175352"/>
                  </a:lnTo>
                  <a:lnTo>
                    <a:pt x="220726" y="180822"/>
                  </a:lnTo>
                  <a:lnTo>
                    <a:pt x="223907" y="190663"/>
                  </a:lnTo>
                  <a:lnTo>
                    <a:pt x="230025" y="197860"/>
                  </a:lnTo>
                  <a:lnTo>
                    <a:pt x="233631" y="200766"/>
                  </a:lnTo>
                  <a:lnTo>
                    <a:pt x="243284" y="203996"/>
                  </a:lnTo>
                  <a:lnTo>
                    <a:pt x="248820" y="204857"/>
                  </a:lnTo>
                  <a:lnTo>
                    <a:pt x="253923" y="204020"/>
                  </a:lnTo>
                  <a:lnTo>
                    <a:pt x="263356" y="199327"/>
                  </a:lnTo>
                  <a:lnTo>
                    <a:pt x="273228" y="188752"/>
                  </a:lnTo>
                  <a:lnTo>
                    <a:pt x="276404" y="178901"/>
                  </a:lnTo>
                  <a:lnTo>
                    <a:pt x="278796" y="152177"/>
                  </a:lnTo>
                  <a:lnTo>
                    <a:pt x="278140" y="151967"/>
                  </a:lnTo>
                  <a:lnTo>
                    <a:pt x="275530" y="153614"/>
                  </a:lnTo>
                  <a:lnTo>
                    <a:pt x="270094" y="161880"/>
                  </a:lnTo>
                  <a:lnTo>
                    <a:pt x="267005" y="182385"/>
                  </a:lnTo>
                  <a:lnTo>
                    <a:pt x="266583" y="194416"/>
                  </a:lnTo>
                  <a:lnTo>
                    <a:pt x="270158" y="204936"/>
                  </a:lnTo>
                  <a:lnTo>
                    <a:pt x="273087" y="209717"/>
                  </a:lnTo>
                  <a:lnTo>
                    <a:pt x="276451" y="212905"/>
                  </a:lnTo>
                  <a:lnTo>
                    <a:pt x="283952" y="216447"/>
                  </a:lnTo>
                  <a:lnTo>
                    <a:pt x="302849" y="215069"/>
                  </a:lnTo>
                  <a:lnTo>
                    <a:pt x="331697" y="200260"/>
                  </a:lnTo>
                  <a:lnTo>
                    <a:pt x="342445" y="1938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5971"/>
            <p:cNvSpPr/>
            <p:nvPr>
              <p:custDataLst>
                <p:tags r:id="rId53"/>
              </p:custDataLst>
            </p:nvPr>
          </p:nvSpPr>
          <p:spPr>
            <a:xfrm>
              <a:off x="6264540" y="5272167"/>
              <a:ext cx="104511" cy="208665"/>
            </a:xfrm>
            <a:custGeom>
              <a:avLst/>
              <a:gdLst/>
              <a:ahLst/>
              <a:cxnLst/>
              <a:rect l="0" t="0" r="0" b="0"/>
              <a:pathLst>
                <a:path w="104511" h="208665">
                  <a:moveTo>
                    <a:pt x="104510" y="23733"/>
                  </a:moveTo>
                  <a:lnTo>
                    <a:pt x="104510" y="23733"/>
                  </a:lnTo>
                  <a:lnTo>
                    <a:pt x="103805" y="9935"/>
                  </a:lnTo>
                  <a:lnTo>
                    <a:pt x="101139" y="3960"/>
                  </a:lnTo>
                  <a:lnTo>
                    <a:pt x="98735" y="2084"/>
                  </a:lnTo>
                  <a:lnTo>
                    <a:pt x="92301" y="0"/>
                  </a:lnTo>
                  <a:lnTo>
                    <a:pt x="82856" y="2837"/>
                  </a:lnTo>
                  <a:lnTo>
                    <a:pt x="77374" y="5568"/>
                  </a:lnTo>
                  <a:lnTo>
                    <a:pt x="56174" y="26269"/>
                  </a:lnTo>
                  <a:lnTo>
                    <a:pt x="42105" y="48614"/>
                  </a:lnTo>
                  <a:lnTo>
                    <a:pt x="29503" y="75713"/>
                  </a:lnTo>
                  <a:lnTo>
                    <a:pt x="19197" y="106572"/>
                  </a:lnTo>
                  <a:lnTo>
                    <a:pt x="13677" y="135339"/>
                  </a:lnTo>
                  <a:lnTo>
                    <a:pt x="11223" y="160119"/>
                  </a:lnTo>
                  <a:lnTo>
                    <a:pt x="10548" y="185264"/>
                  </a:lnTo>
                  <a:lnTo>
                    <a:pt x="14804" y="207997"/>
                  </a:lnTo>
                  <a:lnTo>
                    <a:pt x="14367" y="208664"/>
                  </a:lnTo>
                  <a:lnTo>
                    <a:pt x="12000" y="205643"/>
                  </a:lnTo>
                  <a:lnTo>
                    <a:pt x="2714" y="177589"/>
                  </a:lnTo>
                  <a:lnTo>
                    <a:pt x="0" y="160552"/>
                  </a:lnTo>
                  <a:lnTo>
                    <a:pt x="2439" y="139766"/>
                  </a:lnTo>
                  <a:lnTo>
                    <a:pt x="5758" y="129160"/>
                  </a:lnTo>
                  <a:lnTo>
                    <a:pt x="9585" y="123506"/>
                  </a:lnTo>
                  <a:lnTo>
                    <a:pt x="11593" y="121998"/>
                  </a:lnTo>
                  <a:lnTo>
                    <a:pt x="17588" y="120323"/>
                  </a:lnTo>
                  <a:lnTo>
                    <a:pt x="47360" y="1126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5972"/>
            <p:cNvSpPr/>
            <p:nvPr>
              <p:custDataLst>
                <p:tags r:id="rId54"/>
              </p:custDataLst>
            </p:nvPr>
          </p:nvSpPr>
          <p:spPr>
            <a:xfrm>
              <a:off x="6334360" y="5270500"/>
              <a:ext cx="91841" cy="210742"/>
            </a:xfrm>
            <a:custGeom>
              <a:avLst/>
              <a:gdLst/>
              <a:ahLst/>
              <a:cxnLst/>
              <a:rect l="0" t="0" r="0" b="0"/>
              <a:pathLst>
                <a:path w="91841" h="210742">
                  <a:moveTo>
                    <a:pt x="85490" y="0"/>
                  </a:moveTo>
                  <a:lnTo>
                    <a:pt x="85490" y="0"/>
                  </a:lnTo>
                  <a:lnTo>
                    <a:pt x="73280" y="27789"/>
                  </a:lnTo>
                  <a:lnTo>
                    <a:pt x="61954" y="53978"/>
                  </a:lnTo>
                  <a:lnTo>
                    <a:pt x="54983" y="69852"/>
                  </a:lnTo>
                  <a:lnTo>
                    <a:pt x="47513" y="86785"/>
                  </a:lnTo>
                  <a:lnTo>
                    <a:pt x="39711" y="104423"/>
                  </a:lnTo>
                  <a:lnTo>
                    <a:pt x="31687" y="122532"/>
                  </a:lnTo>
                  <a:lnTo>
                    <a:pt x="17128" y="153942"/>
                  </a:lnTo>
                  <a:lnTo>
                    <a:pt x="5717" y="179896"/>
                  </a:lnTo>
                  <a:lnTo>
                    <a:pt x="0" y="204291"/>
                  </a:lnTo>
                  <a:lnTo>
                    <a:pt x="275" y="208161"/>
                  </a:lnTo>
                  <a:lnTo>
                    <a:pt x="1163" y="210741"/>
                  </a:lnTo>
                  <a:lnTo>
                    <a:pt x="3166" y="209638"/>
                  </a:lnTo>
                  <a:lnTo>
                    <a:pt x="20461" y="180094"/>
                  </a:lnTo>
                  <a:lnTo>
                    <a:pt x="32328" y="150114"/>
                  </a:lnTo>
                  <a:lnTo>
                    <a:pt x="33115" y="146643"/>
                  </a:lnTo>
                  <a:lnTo>
                    <a:pt x="34346" y="144329"/>
                  </a:lnTo>
                  <a:lnTo>
                    <a:pt x="35871" y="142786"/>
                  </a:lnTo>
                  <a:lnTo>
                    <a:pt x="37594" y="141757"/>
                  </a:lnTo>
                  <a:lnTo>
                    <a:pt x="43272" y="142496"/>
                  </a:lnTo>
                  <a:lnTo>
                    <a:pt x="73543" y="152645"/>
                  </a:lnTo>
                  <a:lnTo>
                    <a:pt x="91840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" name="SMARTInkShape-5973"/>
          <p:cNvSpPr/>
          <p:nvPr>
            <p:custDataLst>
              <p:tags r:id="rId2"/>
            </p:custDataLst>
          </p:nvPr>
        </p:nvSpPr>
        <p:spPr>
          <a:xfrm>
            <a:off x="5101741" y="5351359"/>
            <a:ext cx="41031" cy="50646"/>
          </a:xfrm>
          <a:custGeom>
            <a:avLst/>
            <a:gdLst/>
            <a:ahLst/>
            <a:cxnLst/>
            <a:rect l="0" t="0" r="0" b="0"/>
            <a:pathLst>
              <a:path w="41031" h="50646">
                <a:moveTo>
                  <a:pt x="3659" y="8041"/>
                </a:moveTo>
                <a:lnTo>
                  <a:pt x="3659" y="8041"/>
                </a:lnTo>
                <a:lnTo>
                  <a:pt x="3659" y="11412"/>
                </a:lnTo>
                <a:lnTo>
                  <a:pt x="0" y="24647"/>
                </a:lnTo>
                <a:lnTo>
                  <a:pt x="1563" y="35177"/>
                </a:lnTo>
                <a:lnTo>
                  <a:pt x="6490" y="43150"/>
                </a:lnTo>
                <a:lnTo>
                  <a:pt x="9780" y="46263"/>
                </a:lnTo>
                <a:lnTo>
                  <a:pt x="17198" y="49723"/>
                </a:lnTo>
                <a:lnTo>
                  <a:pt x="21152" y="50645"/>
                </a:lnTo>
                <a:lnTo>
                  <a:pt x="25198" y="49850"/>
                </a:lnTo>
                <a:lnTo>
                  <a:pt x="33458" y="45202"/>
                </a:lnTo>
                <a:lnTo>
                  <a:pt x="36225" y="40576"/>
                </a:lnTo>
                <a:lnTo>
                  <a:pt x="40666" y="16637"/>
                </a:lnTo>
                <a:lnTo>
                  <a:pt x="41030" y="11655"/>
                </a:lnTo>
                <a:lnTo>
                  <a:pt x="39862" y="7628"/>
                </a:lnTo>
                <a:lnTo>
                  <a:pt x="34801" y="1272"/>
                </a:lnTo>
                <a:lnTo>
                  <a:pt x="30771" y="0"/>
                </a:lnTo>
                <a:lnTo>
                  <a:pt x="10009" y="169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SMARTInkShape-5974"/>
          <p:cNvSpPr/>
          <p:nvPr>
            <p:custDataLst>
              <p:tags r:id="rId3"/>
            </p:custDataLst>
          </p:nvPr>
        </p:nvSpPr>
        <p:spPr>
          <a:xfrm>
            <a:off x="5422900" y="4330700"/>
            <a:ext cx="1733544" cy="63501"/>
          </a:xfrm>
          <a:custGeom>
            <a:avLst/>
            <a:gdLst/>
            <a:ahLst/>
            <a:cxnLst/>
            <a:rect l="0" t="0" r="0" b="0"/>
            <a:pathLst>
              <a:path w="1733544" h="63501">
                <a:moveTo>
                  <a:pt x="0" y="38100"/>
                </a:moveTo>
                <a:lnTo>
                  <a:pt x="0" y="38100"/>
                </a:lnTo>
                <a:lnTo>
                  <a:pt x="3371" y="38100"/>
                </a:lnTo>
                <a:lnTo>
                  <a:pt x="4364" y="38805"/>
                </a:lnTo>
                <a:lnTo>
                  <a:pt x="5026" y="39981"/>
                </a:lnTo>
                <a:lnTo>
                  <a:pt x="5467" y="41471"/>
                </a:lnTo>
                <a:lnTo>
                  <a:pt x="6467" y="42464"/>
                </a:lnTo>
                <a:lnTo>
                  <a:pt x="9459" y="43567"/>
                </a:lnTo>
                <a:lnTo>
                  <a:pt x="38536" y="44398"/>
                </a:lnTo>
                <a:lnTo>
                  <a:pt x="64533" y="44443"/>
                </a:lnTo>
                <a:lnTo>
                  <a:pt x="95386" y="46331"/>
                </a:lnTo>
                <a:lnTo>
                  <a:pt x="108716" y="48108"/>
                </a:lnTo>
                <a:lnTo>
                  <a:pt x="136506" y="45381"/>
                </a:lnTo>
                <a:lnTo>
                  <a:pt x="166701" y="44531"/>
                </a:lnTo>
                <a:lnTo>
                  <a:pt x="191991" y="43755"/>
                </a:lnTo>
                <a:lnTo>
                  <a:pt x="205132" y="40794"/>
                </a:lnTo>
                <a:lnTo>
                  <a:pt x="233709" y="44266"/>
                </a:lnTo>
                <a:lnTo>
                  <a:pt x="261022" y="39400"/>
                </a:lnTo>
                <a:lnTo>
                  <a:pt x="291602" y="38214"/>
                </a:lnTo>
                <a:lnTo>
                  <a:pt x="300345" y="38856"/>
                </a:lnTo>
                <a:lnTo>
                  <a:pt x="331017" y="43866"/>
                </a:lnTo>
                <a:lnTo>
                  <a:pt x="362057" y="44373"/>
                </a:lnTo>
                <a:lnTo>
                  <a:pt x="388688" y="44440"/>
                </a:lnTo>
                <a:lnTo>
                  <a:pt x="418571" y="44448"/>
                </a:lnTo>
                <a:lnTo>
                  <a:pt x="448777" y="44450"/>
                </a:lnTo>
                <a:lnTo>
                  <a:pt x="475841" y="43744"/>
                </a:lnTo>
                <a:lnTo>
                  <a:pt x="501569" y="39424"/>
                </a:lnTo>
                <a:lnTo>
                  <a:pt x="532684" y="38274"/>
                </a:lnTo>
                <a:lnTo>
                  <a:pt x="560668" y="38116"/>
                </a:lnTo>
                <a:lnTo>
                  <a:pt x="591364" y="38102"/>
                </a:lnTo>
                <a:lnTo>
                  <a:pt x="616110" y="39981"/>
                </a:lnTo>
                <a:lnTo>
                  <a:pt x="647016" y="43862"/>
                </a:lnTo>
                <a:lnTo>
                  <a:pt x="673985" y="44372"/>
                </a:lnTo>
                <a:lnTo>
                  <a:pt x="703085" y="44440"/>
                </a:lnTo>
                <a:lnTo>
                  <a:pt x="718909" y="46328"/>
                </a:lnTo>
                <a:lnTo>
                  <a:pt x="749479" y="50211"/>
                </a:lnTo>
                <a:lnTo>
                  <a:pt x="781074" y="50722"/>
                </a:lnTo>
                <a:lnTo>
                  <a:pt x="807160" y="55149"/>
                </a:lnTo>
                <a:lnTo>
                  <a:pt x="836877" y="56754"/>
                </a:lnTo>
                <a:lnTo>
                  <a:pt x="863338" y="60443"/>
                </a:lnTo>
                <a:lnTo>
                  <a:pt x="893312" y="62896"/>
                </a:lnTo>
                <a:lnTo>
                  <a:pt x="922228" y="63381"/>
                </a:lnTo>
                <a:lnTo>
                  <a:pt x="951538" y="63476"/>
                </a:lnTo>
                <a:lnTo>
                  <a:pt x="977710" y="63495"/>
                </a:lnTo>
                <a:lnTo>
                  <a:pt x="1006254" y="63499"/>
                </a:lnTo>
                <a:lnTo>
                  <a:pt x="1035438" y="63500"/>
                </a:lnTo>
                <a:lnTo>
                  <a:pt x="1062487" y="63500"/>
                </a:lnTo>
                <a:lnTo>
                  <a:pt x="1093659" y="63500"/>
                </a:lnTo>
                <a:lnTo>
                  <a:pt x="1124023" y="63500"/>
                </a:lnTo>
                <a:lnTo>
                  <a:pt x="1151993" y="63500"/>
                </a:lnTo>
                <a:lnTo>
                  <a:pt x="1181448" y="63500"/>
                </a:lnTo>
                <a:lnTo>
                  <a:pt x="1207870" y="58474"/>
                </a:lnTo>
                <a:lnTo>
                  <a:pt x="1237724" y="56619"/>
                </a:lnTo>
                <a:lnTo>
                  <a:pt x="1264556" y="51705"/>
                </a:lnTo>
                <a:lnTo>
                  <a:pt x="1295519" y="50919"/>
                </a:lnTo>
                <a:lnTo>
                  <a:pt x="1327166" y="50816"/>
                </a:lnTo>
                <a:lnTo>
                  <a:pt x="1358902" y="50802"/>
                </a:lnTo>
                <a:lnTo>
                  <a:pt x="1390650" y="50800"/>
                </a:lnTo>
                <a:lnTo>
                  <a:pt x="1419421" y="50800"/>
                </a:lnTo>
                <a:lnTo>
                  <a:pt x="1450613" y="45774"/>
                </a:lnTo>
                <a:lnTo>
                  <a:pt x="1478852" y="44711"/>
                </a:lnTo>
                <a:lnTo>
                  <a:pt x="1509176" y="44502"/>
                </a:lnTo>
                <a:lnTo>
                  <a:pt x="1536281" y="42578"/>
                </a:lnTo>
                <a:lnTo>
                  <a:pt x="1567689" y="38690"/>
                </a:lnTo>
                <a:lnTo>
                  <a:pt x="1583120" y="38980"/>
                </a:lnTo>
                <a:lnTo>
                  <a:pt x="1614353" y="43877"/>
                </a:lnTo>
                <a:lnTo>
                  <a:pt x="1627520" y="44986"/>
                </a:lnTo>
                <a:lnTo>
                  <a:pt x="1640359" y="48058"/>
                </a:lnTo>
                <a:lnTo>
                  <a:pt x="1653099" y="46538"/>
                </a:lnTo>
                <a:lnTo>
                  <a:pt x="1682749" y="50488"/>
                </a:lnTo>
                <a:lnTo>
                  <a:pt x="1713942" y="50792"/>
                </a:lnTo>
                <a:lnTo>
                  <a:pt x="1716245" y="50795"/>
                </a:lnTo>
                <a:lnTo>
                  <a:pt x="1717780" y="50091"/>
                </a:lnTo>
                <a:lnTo>
                  <a:pt x="1718804" y="48916"/>
                </a:lnTo>
                <a:lnTo>
                  <a:pt x="1720446" y="45332"/>
                </a:lnTo>
                <a:lnTo>
                  <a:pt x="1722551" y="44842"/>
                </a:lnTo>
                <a:lnTo>
                  <a:pt x="1727176" y="44452"/>
                </a:lnTo>
                <a:lnTo>
                  <a:pt x="1733543" y="38107"/>
                </a:lnTo>
                <a:lnTo>
                  <a:pt x="1721307" y="38806"/>
                </a:lnTo>
                <a:lnTo>
                  <a:pt x="1706404" y="41758"/>
                </a:lnTo>
                <a:lnTo>
                  <a:pt x="1678642" y="40913"/>
                </a:lnTo>
                <a:lnTo>
                  <a:pt x="1651664" y="43402"/>
                </a:lnTo>
                <a:lnTo>
                  <a:pt x="1622034" y="42258"/>
                </a:lnTo>
                <a:lnTo>
                  <a:pt x="1599320" y="39948"/>
                </a:lnTo>
                <a:lnTo>
                  <a:pt x="1577467" y="38921"/>
                </a:lnTo>
                <a:lnTo>
                  <a:pt x="1548701" y="38343"/>
                </a:lnTo>
                <a:lnTo>
                  <a:pt x="1518932" y="38172"/>
                </a:lnTo>
                <a:lnTo>
                  <a:pt x="1487770" y="38121"/>
                </a:lnTo>
                <a:lnTo>
                  <a:pt x="1456193" y="34735"/>
                </a:lnTo>
                <a:lnTo>
                  <a:pt x="1424494" y="32634"/>
                </a:lnTo>
                <a:lnTo>
                  <a:pt x="1392760" y="35383"/>
                </a:lnTo>
                <a:lnTo>
                  <a:pt x="1361015" y="37295"/>
                </a:lnTo>
                <a:lnTo>
                  <a:pt x="1336086" y="37742"/>
                </a:lnTo>
                <a:lnTo>
                  <a:pt x="1309249" y="37941"/>
                </a:lnTo>
                <a:lnTo>
                  <a:pt x="1283211" y="38029"/>
                </a:lnTo>
                <a:lnTo>
                  <a:pt x="1257526" y="38069"/>
                </a:lnTo>
                <a:lnTo>
                  <a:pt x="1232001" y="38086"/>
                </a:lnTo>
                <a:lnTo>
                  <a:pt x="1206545" y="38094"/>
                </a:lnTo>
                <a:lnTo>
                  <a:pt x="1181120" y="36216"/>
                </a:lnTo>
                <a:lnTo>
                  <a:pt x="1156414" y="33735"/>
                </a:lnTo>
                <a:lnTo>
                  <a:pt x="1133675" y="32632"/>
                </a:lnTo>
                <a:lnTo>
                  <a:pt x="1109928" y="30261"/>
                </a:lnTo>
                <a:lnTo>
                  <a:pt x="1085968" y="26855"/>
                </a:lnTo>
                <a:lnTo>
                  <a:pt x="1063560" y="22989"/>
                </a:lnTo>
                <a:lnTo>
                  <a:pt x="1041841" y="20801"/>
                </a:lnTo>
                <a:lnTo>
                  <a:pt x="1020429" y="19122"/>
                </a:lnTo>
                <a:lnTo>
                  <a:pt x="989247" y="14211"/>
                </a:lnTo>
                <a:lnTo>
                  <a:pt x="961114" y="8992"/>
                </a:lnTo>
                <a:lnTo>
                  <a:pt x="930750" y="6428"/>
                </a:lnTo>
                <a:lnTo>
                  <a:pt x="899411" y="2218"/>
                </a:lnTo>
                <a:lnTo>
                  <a:pt x="867782" y="657"/>
                </a:lnTo>
                <a:lnTo>
                  <a:pt x="836774" y="195"/>
                </a:lnTo>
                <a:lnTo>
                  <a:pt x="808693" y="57"/>
                </a:lnTo>
                <a:lnTo>
                  <a:pt x="778344" y="17"/>
                </a:lnTo>
                <a:lnTo>
                  <a:pt x="747714" y="5"/>
                </a:lnTo>
                <a:lnTo>
                  <a:pt x="720451" y="2"/>
                </a:lnTo>
                <a:lnTo>
                  <a:pt x="694499" y="0"/>
                </a:lnTo>
                <a:lnTo>
                  <a:pt x="668936" y="0"/>
                </a:lnTo>
                <a:lnTo>
                  <a:pt x="644192" y="0"/>
                </a:lnTo>
                <a:lnTo>
                  <a:pt x="612749" y="0"/>
                </a:lnTo>
                <a:lnTo>
                  <a:pt x="587015" y="0"/>
                </a:lnTo>
                <a:lnTo>
                  <a:pt x="562221" y="0"/>
                </a:lnTo>
                <a:lnTo>
                  <a:pt x="534414" y="1881"/>
                </a:lnTo>
                <a:lnTo>
                  <a:pt x="508300" y="5026"/>
                </a:lnTo>
                <a:lnTo>
                  <a:pt x="482689" y="5957"/>
                </a:lnTo>
                <a:lnTo>
                  <a:pt x="457226" y="6234"/>
                </a:lnTo>
                <a:lnTo>
                  <a:pt x="431808" y="6316"/>
                </a:lnTo>
                <a:lnTo>
                  <a:pt x="406402" y="8221"/>
                </a:lnTo>
                <a:lnTo>
                  <a:pt x="381000" y="11373"/>
                </a:lnTo>
                <a:lnTo>
                  <a:pt x="355600" y="12307"/>
                </a:lnTo>
                <a:lnTo>
                  <a:pt x="325104" y="15993"/>
                </a:lnTo>
                <a:lnTo>
                  <a:pt x="297992" y="18446"/>
                </a:lnTo>
                <a:lnTo>
                  <a:pt x="268073" y="18931"/>
                </a:lnTo>
                <a:lnTo>
                  <a:pt x="241572" y="22397"/>
                </a:lnTo>
                <a:lnTo>
                  <a:pt x="212295" y="24807"/>
                </a:lnTo>
                <a:lnTo>
                  <a:pt x="183536" y="25322"/>
                </a:lnTo>
                <a:lnTo>
                  <a:pt x="154200" y="27271"/>
                </a:lnTo>
                <a:lnTo>
                  <a:pt x="135822" y="30865"/>
                </a:lnTo>
                <a:lnTo>
                  <a:pt x="122872" y="31488"/>
                </a:lnTo>
                <a:lnTo>
                  <a:pt x="116229" y="29752"/>
                </a:lnTo>
                <a:lnTo>
                  <a:pt x="108521" y="26689"/>
                </a:lnTo>
                <a:lnTo>
                  <a:pt x="77932" y="25433"/>
                </a:lnTo>
                <a:lnTo>
                  <a:pt x="61481" y="24698"/>
                </a:lnTo>
                <a:lnTo>
                  <a:pt x="48975" y="19933"/>
                </a:lnTo>
                <a:lnTo>
                  <a:pt x="33884" y="18396"/>
                </a:lnTo>
                <a:lnTo>
                  <a:pt x="25403" y="14034"/>
                </a:lnTo>
                <a:lnTo>
                  <a:pt x="19060" y="12702"/>
                </a:lnTo>
                <a:lnTo>
                  <a:pt x="27889" y="12700"/>
                </a:lnTo>
                <a:lnTo>
                  <a:pt x="59211" y="18657"/>
                </a:lnTo>
                <a:lnTo>
                  <a:pt x="86328" y="15601"/>
                </a:lnTo>
                <a:lnTo>
                  <a:pt x="114498" y="13273"/>
                </a:lnTo>
                <a:lnTo>
                  <a:pt x="138269" y="12870"/>
                </a:lnTo>
                <a:lnTo>
                  <a:pt x="163186" y="12045"/>
                </a:lnTo>
                <a:lnTo>
                  <a:pt x="187738" y="8351"/>
                </a:lnTo>
                <a:lnTo>
                  <a:pt x="217236" y="6745"/>
                </a:lnTo>
                <a:lnTo>
                  <a:pt x="246660" y="6428"/>
                </a:lnTo>
                <a:lnTo>
                  <a:pt x="277218" y="7071"/>
                </a:lnTo>
                <a:lnTo>
                  <a:pt x="306250" y="11379"/>
                </a:lnTo>
                <a:lnTo>
                  <a:pt x="330629" y="12309"/>
                </a:lnTo>
                <a:lnTo>
                  <a:pt x="355728" y="12584"/>
                </a:lnTo>
                <a:lnTo>
                  <a:pt x="381038" y="12666"/>
                </a:lnTo>
                <a:lnTo>
                  <a:pt x="406411" y="14571"/>
                </a:lnTo>
                <a:lnTo>
                  <a:pt x="433684" y="17723"/>
                </a:lnTo>
                <a:lnTo>
                  <a:pt x="462227" y="18657"/>
                </a:lnTo>
                <a:lnTo>
                  <a:pt x="490440" y="20815"/>
                </a:lnTo>
                <a:lnTo>
                  <a:pt x="519260" y="24042"/>
                </a:lnTo>
                <a:lnTo>
                  <a:pt x="547555" y="24998"/>
                </a:lnTo>
                <a:lnTo>
                  <a:pt x="578281" y="25281"/>
                </a:lnTo>
                <a:lnTo>
                  <a:pt x="609728" y="25364"/>
                </a:lnTo>
                <a:lnTo>
                  <a:pt x="641388" y="25389"/>
                </a:lnTo>
                <a:lnTo>
                  <a:pt x="663239" y="25395"/>
                </a:lnTo>
                <a:lnTo>
                  <a:pt x="687062" y="25398"/>
                </a:lnTo>
                <a:lnTo>
                  <a:pt x="711761" y="25399"/>
                </a:lnTo>
                <a:lnTo>
                  <a:pt x="737555" y="25400"/>
                </a:lnTo>
                <a:lnTo>
                  <a:pt x="765482" y="25400"/>
                </a:lnTo>
                <a:lnTo>
                  <a:pt x="792475" y="23518"/>
                </a:lnTo>
                <a:lnTo>
                  <a:pt x="818583" y="21036"/>
                </a:lnTo>
                <a:lnTo>
                  <a:pt x="844298" y="19933"/>
                </a:lnTo>
                <a:lnTo>
                  <a:pt x="871719" y="19442"/>
                </a:lnTo>
                <a:lnTo>
                  <a:pt x="899664" y="19224"/>
                </a:lnTo>
                <a:lnTo>
                  <a:pt x="926195" y="19127"/>
                </a:lnTo>
                <a:lnTo>
                  <a:pt x="950217" y="19084"/>
                </a:lnTo>
                <a:lnTo>
                  <a:pt x="974063" y="19066"/>
                </a:lnTo>
                <a:lnTo>
                  <a:pt x="1001124" y="19057"/>
                </a:lnTo>
                <a:lnTo>
                  <a:pt x="1025852" y="19053"/>
                </a:lnTo>
                <a:lnTo>
                  <a:pt x="1049306" y="19052"/>
                </a:lnTo>
                <a:lnTo>
                  <a:pt x="1073842" y="19050"/>
                </a:lnTo>
                <a:lnTo>
                  <a:pt x="1096976" y="19050"/>
                </a:lnTo>
                <a:lnTo>
                  <a:pt x="1127953" y="19050"/>
                </a:lnTo>
                <a:lnTo>
                  <a:pt x="1156886" y="20931"/>
                </a:lnTo>
                <a:lnTo>
                  <a:pt x="1187801" y="24076"/>
                </a:lnTo>
                <a:lnTo>
                  <a:pt x="1219304" y="26889"/>
                </a:lnTo>
                <a:lnTo>
                  <a:pt x="1250981" y="30310"/>
                </a:lnTo>
                <a:lnTo>
                  <a:pt x="1282709" y="31323"/>
                </a:lnTo>
                <a:lnTo>
                  <a:pt x="1314453" y="31624"/>
                </a:lnTo>
                <a:lnTo>
                  <a:pt x="1346201" y="29831"/>
                </a:lnTo>
                <a:lnTo>
                  <a:pt x="1368073" y="27369"/>
                </a:lnTo>
                <a:lnTo>
                  <a:pt x="1391904" y="26275"/>
                </a:lnTo>
                <a:lnTo>
                  <a:pt x="1422380" y="25659"/>
                </a:lnTo>
                <a:lnTo>
                  <a:pt x="1452654" y="25477"/>
                </a:lnTo>
                <a:lnTo>
                  <a:pt x="1483968" y="25422"/>
                </a:lnTo>
                <a:lnTo>
                  <a:pt x="1512217" y="25407"/>
                </a:lnTo>
                <a:lnTo>
                  <a:pt x="1541976" y="21743"/>
                </a:lnTo>
                <a:lnTo>
                  <a:pt x="1571287" y="24779"/>
                </a:lnTo>
                <a:lnTo>
                  <a:pt x="1598692" y="27200"/>
                </a:lnTo>
                <a:lnTo>
                  <a:pt x="1616835" y="30851"/>
                </a:lnTo>
                <a:lnTo>
                  <a:pt x="1643287" y="33513"/>
                </a:lnTo>
                <a:lnTo>
                  <a:pt x="1661314" y="37194"/>
                </a:lnTo>
                <a:lnTo>
                  <a:pt x="1687811" y="38093"/>
                </a:lnTo>
                <a:lnTo>
                  <a:pt x="1695450" y="444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SMARTInkShape-5975"/>
          <p:cNvSpPr/>
          <p:nvPr>
            <p:custDataLst>
              <p:tags r:id="rId4"/>
            </p:custDataLst>
          </p:nvPr>
        </p:nvSpPr>
        <p:spPr>
          <a:xfrm>
            <a:off x="7197756" y="4332807"/>
            <a:ext cx="13154" cy="213794"/>
          </a:xfrm>
          <a:custGeom>
            <a:avLst/>
            <a:gdLst/>
            <a:ahLst/>
            <a:cxnLst/>
            <a:rect l="0" t="0" r="0" b="0"/>
            <a:pathLst>
              <a:path w="13154" h="213794">
                <a:moveTo>
                  <a:pt x="9494" y="10593"/>
                </a:moveTo>
                <a:lnTo>
                  <a:pt x="9494" y="10593"/>
                </a:lnTo>
                <a:lnTo>
                  <a:pt x="9494" y="16060"/>
                </a:lnTo>
                <a:lnTo>
                  <a:pt x="12865" y="20052"/>
                </a:lnTo>
                <a:lnTo>
                  <a:pt x="13153" y="22544"/>
                </a:lnTo>
                <a:lnTo>
                  <a:pt x="10115" y="50798"/>
                </a:lnTo>
                <a:lnTo>
                  <a:pt x="9678" y="79577"/>
                </a:lnTo>
                <a:lnTo>
                  <a:pt x="9549" y="110447"/>
                </a:lnTo>
                <a:lnTo>
                  <a:pt x="6139" y="138565"/>
                </a:lnTo>
                <a:lnTo>
                  <a:pt x="9310" y="168350"/>
                </a:lnTo>
                <a:lnTo>
                  <a:pt x="9440" y="165677"/>
                </a:lnTo>
                <a:lnTo>
                  <a:pt x="6107" y="157046"/>
                </a:lnTo>
                <a:lnTo>
                  <a:pt x="8093" y="131349"/>
                </a:lnTo>
                <a:lnTo>
                  <a:pt x="9079" y="107364"/>
                </a:lnTo>
                <a:lnTo>
                  <a:pt x="9371" y="82383"/>
                </a:lnTo>
                <a:lnTo>
                  <a:pt x="9458" y="57107"/>
                </a:lnTo>
                <a:lnTo>
                  <a:pt x="8778" y="32449"/>
                </a:lnTo>
                <a:lnTo>
                  <a:pt x="3536" y="1054"/>
                </a:lnTo>
                <a:lnTo>
                  <a:pt x="3405" y="0"/>
                </a:lnTo>
                <a:lnTo>
                  <a:pt x="3166" y="22496"/>
                </a:lnTo>
                <a:lnTo>
                  <a:pt x="3155" y="43165"/>
                </a:lnTo>
                <a:lnTo>
                  <a:pt x="3149" y="68814"/>
                </a:lnTo>
                <a:lnTo>
                  <a:pt x="3146" y="96676"/>
                </a:lnTo>
                <a:lnTo>
                  <a:pt x="1263" y="121759"/>
                </a:lnTo>
                <a:lnTo>
                  <a:pt x="0" y="151952"/>
                </a:lnTo>
                <a:lnTo>
                  <a:pt x="2523" y="181116"/>
                </a:lnTo>
                <a:lnTo>
                  <a:pt x="3144" y="21379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2" name="SMARTInkShape-Group1257"/>
          <p:cNvGrpSpPr/>
          <p:nvPr/>
        </p:nvGrpSpPr>
        <p:grpSpPr>
          <a:xfrm>
            <a:off x="7226300" y="3200400"/>
            <a:ext cx="1524001" cy="692151"/>
            <a:chOff x="7226300" y="3200400"/>
            <a:chExt cx="1524001" cy="692151"/>
          </a:xfrm>
        </p:grpSpPr>
        <p:sp>
          <p:nvSpPr>
            <p:cNvPr id="18" name="SMARTInkShape-5976"/>
            <p:cNvSpPr/>
            <p:nvPr>
              <p:custDataLst>
                <p:tags r:id="rId48"/>
              </p:custDataLst>
            </p:nvPr>
          </p:nvSpPr>
          <p:spPr>
            <a:xfrm>
              <a:off x="7226300" y="3200400"/>
              <a:ext cx="1524001" cy="692151"/>
            </a:xfrm>
            <a:custGeom>
              <a:avLst/>
              <a:gdLst/>
              <a:ahLst/>
              <a:cxnLst/>
              <a:rect l="0" t="0" r="0" b="0"/>
              <a:pathLst>
                <a:path w="1524001" h="692151">
                  <a:moveTo>
                    <a:pt x="0" y="692150"/>
                  </a:moveTo>
                  <a:lnTo>
                    <a:pt x="0" y="692150"/>
                  </a:lnTo>
                  <a:lnTo>
                    <a:pt x="0" y="688779"/>
                  </a:lnTo>
                  <a:lnTo>
                    <a:pt x="1881" y="685243"/>
                  </a:lnTo>
                  <a:lnTo>
                    <a:pt x="3371" y="683311"/>
                  </a:lnTo>
                  <a:lnTo>
                    <a:pt x="6907" y="681166"/>
                  </a:lnTo>
                  <a:lnTo>
                    <a:pt x="8838" y="680594"/>
                  </a:lnTo>
                  <a:lnTo>
                    <a:pt x="10125" y="679507"/>
                  </a:lnTo>
                  <a:lnTo>
                    <a:pt x="11556" y="676418"/>
                  </a:lnTo>
                  <a:lnTo>
                    <a:pt x="13385" y="661912"/>
                  </a:lnTo>
                  <a:lnTo>
                    <a:pt x="17058" y="655987"/>
                  </a:lnTo>
                  <a:lnTo>
                    <a:pt x="19165" y="649763"/>
                  </a:lnTo>
                  <a:lnTo>
                    <a:pt x="24440" y="642597"/>
                  </a:lnTo>
                  <a:lnTo>
                    <a:pt x="25115" y="638349"/>
                  </a:lnTo>
                  <a:lnTo>
                    <a:pt x="25375" y="626456"/>
                  </a:lnTo>
                  <a:lnTo>
                    <a:pt x="27270" y="622266"/>
                  </a:lnTo>
                  <a:lnTo>
                    <a:pt x="29759" y="618051"/>
                  </a:lnTo>
                  <a:lnTo>
                    <a:pt x="31865" y="611712"/>
                  </a:lnTo>
                  <a:lnTo>
                    <a:pt x="35939" y="605365"/>
                  </a:lnTo>
                  <a:lnTo>
                    <a:pt x="38165" y="599016"/>
                  </a:lnTo>
                  <a:lnTo>
                    <a:pt x="42274" y="592667"/>
                  </a:lnTo>
                  <a:lnTo>
                    <a:pt x="44510" y="586317"/>
                  </a:lnTo>
                  <a:lnTo>
                    <a:pt x="49833" y="579104"/>
                  </a:lnTo>
                  <a:lnTo>
                    <a:pt x="50715" y="572493"/>
                  </a:lnTo>
                  <a:lnTo>
                    <a:pt x="55147" y="566627"/>
                  </a:lnTo>
                  <a:lnTo>
                    <a:pt x="56556" y="560727"/>
                  </a:lnTo>
                  <a:lnTo>
                    <a:pt x="57148" y="540742"/>
                  </a:lnTo>
                  <a:lnTo>
                    <a:pt x="61513" y="534876"/>
                  </a:lnTo>
                  <a:lnTo>
                    <a:pt x="63616" y="528977"/>
                  </a:lnTo>
                  <a:lnTo>
                    <a:pt x="67690" y="522760"/>
                  </a:lnTo>
                  <a:lnTo>
                    <a:pt x="69566" y="515597"/>
                  </a:lnTo>
                  <a:lnTo>
                    <a:pt x="69766" y="511348"/>
                  </a:lnTo>
                  <a:lnTo>
                    <a:pt x="71693" y="507607"/>
                  </a:lnTo>
                  <a:lnTo>
                    <a:pt x="74197" y="503592"/>
                  </a:lnTo>
                  <a:lnTo>
                    <a:pt x="76312" y="497365"/>
                  </a:lnTo>
                  <a:lnTo>
                    <a:pt x="93772" y="475857"/>
                  </a:lnTo>
                  <a:lnTo>
                    <a:pt x="94265" y="473871"/>
                  </a:lnTo>
                  <a:lnTo>
                    <a:pt x="98329" y="467706"/>
                  </a:lnTo>
                  <a:lnTo>
                    <a:pt x="105318" y="459301"/>
                  </a:lnTo>
                  <a:lnTo>
                    <a:pt x="109311" y="450847"/>
                  </a:lnTo>
                  <a:lnTo>
                    <a:pt x="135627" y="420031"/>
                  </a:lnTo>
                  <a:lnTo>
                    <a:pt x="147362" y="410817"/>
                  </a:lnTo>
                  <a:lnTo>
                    <a:pt x="150161" y="406481"/>
                  </a:lnTo>
                  <a:lnTo>
                    <a:pt x="152111" y="402203"/>
                  </a:lnTo>
                  <a:lnTo>
                    <a:pt x="155329" y="397949"/>
                  </a:lnTo>
                  <a:lnTo>
                    <a:pt x="186237" y="372403"/>
                  </a:lnTo>
                  <a:lnTo>
                    <a:pt x="193392" y="364655"/>
                  </a:lnTo>
                  <a:lnTo>
                    <a:pt x="202322" y="347054"/>
                  </a:lnTo>
                  <a:lnTo>
                    <a:pt x="233519" y="322004"/>
                  </a:lnTo>
                  <a:lnTo>
                    <a:pt x="249683" y="302947"/>
                  </a:lnTo>
                  <a:lnTo>
                    <a:pt x="281164" y="279403"/>
                  </a:lnTo>
                  <a:lnTo>
                    <a:pt x="298048" y="266700"/>
                  </a:lnTo>
                  <a:lnTo>
                    <a:pt x="312996" y="254000"/>
                  </a:lnTo>
                  <a:lnTo>
                    <a:pt x="329805" y="241300"/>
                  </a:lnTo>
                  <a:lnTo>
                    <a:pt x="334258" y="237772"/>
                  </a:lnTo>
                  <a:lnTo>
                    <a:pt x="342865" y="233626"/>
                  </a:lnTo>
                  <a:lnTo>
                    <a:pt x="360623" y="218989"/>
                  </a:lnTo>
                  <a:lnTo>
                    <a:pt x="391949" y="203115"/>
                  </a:lnTo>
                  <a:lnTo>
                    <a:pt x="423674" y="182032"/>
                  </a:lnTo>
                  <a:lnTo>
                    <a:pt x="452295" y="166511"/>
                  </a:lnTo>
                  <a:lnTo>
                    <a:pt x="483451" y="151468"/>
                  </a:lnTo>
                  <a:lnTo>
                    <a:pt x="513100" y="139618"/>
                  </a:lnTo>
                  <a:lnTo>
                    <a:pt x="541522" y="126993"/>
                  </a:lnTo>
                  <a:lnTo>
                    <a:pt x="559325" y="122529"/>
                  </a:lnTo>
                  <a:lnTo>
                    <a:pt x="585012" y="118933"/>
                  </a:lnTo>
                  <a:lnTo>
                    <a:pt x="597140" y="115673"/>
                  </a:lnTo>
                  <a:lnTo>
                    <a:pt x="628643" y="108913"/>
                  </a:lnTo>
                  <a:lnTo>
                    <a:pt x="657586" y="99196"/>
                  </a:lnTo>
                  <a:lnTo>
                    <a:pt x="679359" y="90744"/>
                  </a:lnTo>
                  <a:lnTo>
                    <a:pt x="704968" y="84073"/>
                  </a:lnTo>
                  <a:lnTo>
                    <a:pt x="723505" y="77964"/>
                  </a:lnTo>
                  <a:lnTo>
                    <a:pt x="736482" y="74841"/>
                  </a:lnTo>
                  <a:lnTo>
                    <a:pt x="767015" y="63381"/>
                  </a:lnTo>
                  <a:lnTo>
                    <a:pt x="776929" y="59919"/>
                  </a:lnTo>
                  <a:lnTo>
                    <a:pt x="807220" y="57393"/>
                  </a:lnTo>
                  <a:lnTo>
                    <a:pt x="816713" y="56517"/>
                  </a:lnTo>
                  <a:lnTo>
                    <a:pt x="847994" y="46612"/>
                  </a:lnTo>
                  <a:lnTo>
                    <a:pt x="857094" y="44877"/>
                  </a:lnTo>
                  <a:lnTo>
                    <a:pt x="886016" y="44461"/>
                  </a:lnTo>
                  <a:lnTo>
                    <a:pt x="895435" y="43749"/>
                  </a:lnTo>
                  <a:lnTo>
                    <a:pt x="912991" y="38983"/>
                  </a:lnTo>
                  <a:lnTo>
                    <a:pt x="940943" y="38123"/>
                  </a:lnTo>
                  <a:lnTo>
                    <a:pt x="966187" y="36222"/>
                  </a:lnTo>
                  <a:lnTo>
                    <a:pt x="993335" y="30261"/>
                  </a:lnTo>
                  <a:lnTo>
                    <a:pt x="1020152" y="25827"/>
                  </a:lnTo>
                  <a:lnTo>
                    <a:pt x="1046790" y="23556"/>
                  </a:lnTo>
                  <a:lnTo>
                    <a:pt x="1074947" y="17564"/>
                  </a:lnTo>
                  <a:lnTo>
                    <a:pt x="1085943" y="15567"/>
                  </a:lnTo>
                  <a:lnTo>
                    <a:pt x="1117553" y="18651"/>
                  </a:lnTo>
                  <a:lnTo>
                    <a:pt x="1143969" y="18997"/>
                  </a:lnTo>
                  <a:lnTo>
                    <a:pt x="1172249" y="14675"/>
                  </a:lnTo>
                  <a:lnTo>
                    <a:pt x="1197425" y="12960"/>
                  </a:lnTo>
                  <a:lnTo>
                    <a:pt x="1214847" y="16410"/>
                  </a:lnTo>
                  <a:lnTo>
                    <a:pt x="1246131" y="12413"/>
                  </a:lnTo>
                  <a:lnTo>
                    <a:pt x="1275189" y="7757"/>
                  </a:lnTo>
                  <a:lnTo>
                    <a:pt x="1304289" y="6535"/>
                  </a:lnTo>
                  <a:lnTo>
                    <a:pt x="1335837" y="6374"/>
                  </a:lnTo>
                  <a:lnTo>
                    <a:pt x="1363676" y="1327"/>
                  </a:lnTo>
                  <a:lnTo>
                    <a:pt x="1392393" y="116"/>
                  </a:lnTo>
                  <a:lnTo>
                    <a:pt x="1422629" y="15"/>
                  </a:lnTo>
                  <a:lnTo>
                    <a:pt x="1454180" y="2"/>
                  </a:lnTo>
                  <a:lnTo>
                    <a:pt x="1483407" y="705"/>
                  </a:lnTo>
                  <a:lnTo>
                    <a:pt x="1503063" y="5467"/>
                  </a:lnTo>
                  <a:lnTo>
                    <a:pt x="1509520" y="4076"/>
                  </a:lnTo>
                  <a:lnTo>
                    <a:pt x="1517123" y="1208"/>
                  </a:lnTo>
                  <a:lnTo>
                    <a:pt x="1524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5977"/>
            <p:cNvSpPr/>
            <p:nvPr>
              <p:custDataLst>
                <p:tags r:id="rId49"/>
              </p:custDataLst>
            </p:nvPr>
          </p:nvSpPr>
          <p:spPr>
            <a:xfrm>
              <a:off x="8102600" y="3251200"/>
              <a:ext cx="101601" cy="330201"/>
            </a:xfrm>
            <a:custGeom>
              <a:avLst/>
              <a:gdLst/>
              <a:ahLst/>
              <a:cxnLst/>
              <a:rect l="0" t="0" r="0" b="0"/>
              <a:pathLst>
                <a:path w="101601" h="3302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5467" y="22322"/>
                  </a:lnTo>
                  <a:lnTo>
                    <a:pt x="2718" y="53651"/>
                  </a:lnTo>
                  <a:lnTo>
                    <a:pt x="3090" y="75586"/>
                  </a:lnTo>
                  <a:lnTo>
                    <a:pt x="7265" y="104005"/>
                  </a:lnTo>
                  <a:lnTo>
                    <a:pt x="11696" y="117485"/>
                  </a:lnTo>
                  <a:lnTo>
                    <a:pt x="18368" y="125828"/>
                  </a:lnTo>
                  <a:lnTo>
                    <a:pt x="22829" y="127630"/>
                  </a:lnTo>
                  <a:lnTo>
                    <a:pt x="33430" y="127750"/>
                  </a:lnTo>
                  <a:lnTo>
                    <a:pt x="43315" y="121689"/>
                  </a:lnTo>
                  <a:lnTo>
                    <a:pt x="74777" y="95341"/>
                  </a:lnTo>
                  <a:lnTo>
                    <a:pt x="82623" y="88941"/>
                  </a:lnTo>
                  <a:lnTo>
                    <a:pt x="84716" y="88221"/>
                  </a:lnTo>
                  <a:lnTo>
                    <a:pt x="86110" y="88448"/>
                  </a:lnTo>
                  <a:lnTo>
                    <a:pt x="89541" y="94343"/>
                  </a:lnTo>
                  <a:lnTo>
                    <a:pt x="91444" y="98879"/>
                  </a:lnTo>
                  <a:lnTo>
                    <a:pt x="90752" y="125488"/>
                  </a:lnTo>
                  <a:lnTo>
                    <a:pt x="89722" y="150082"/>
                  </a:lnTo>
                  <a:lnTo>
                    <a:pt x="89266" y="178181"/>
                  </a:lnTo>
                  <a:lnTo>
                    <a:pt x="89063" y="209484"/>
                  </a:lnTo>
                  <a:lnTo>
                    <a:pt x="88972" y="236567"/>
                  </a:lnTo>
                  <a:lnTo>
                    <a:pt x="89638" y="260363"/>
                  </a:lnTo>
                  <a:lnTo>
                    <a:pt x="92285" y="282698"/>
                  </a:lnTo>
                  <a:lnTo>
                    <a:pt x="95370" y="314232"/>
                  </a:lnTo>
                  <a:lnTo>
                    <a:pt x="101600" y="330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5978"/>
            <p:cNvSpPr/>
            <p:nvPr>
              <p:custDataLst>
                <p:tags r:id="rId50"/>
              </p:custDataLst>
            </p:nvPr>
          </p:nvSpPr>
          <p:spPr>
            <a:xfrm>
              <a:off x="8250138" y="3603894"/>
              <a:ext cx="157263" cy="158112"/>
            </a:xfrm>
            <a:custGeom>
              <a:avLst/>
              <a:gdLst/>
              <a:ahLst/>
              <a:cxnLst/>
              <a:rect l="0" t="0" r="0" b="0"/>
              <a:pathLst>
                <a:path w="157263" h="158112">
                  <a:moveTo>
                    <a:pt x="42962" y="34656"/>
                  </a:moveTo>
                  <a:lnTo>
                    <a:pt x="42962" y="34656"/>
                  </a:lnTo>
                  <a:lnTo>
                    <a:pt x="64010" y="52332"/>
                  </a:lnTo>
                  <a:lnTo>
                    <a:pt x="73718" y="56623"/>
                  </a:lnTo>
                  <a:lnTo>
                    <a:pt x="78282" y="57767"/>
                  </a:lnTo>
                  <a:lnTo>
                    <a:pt x="90880" y="55276"/>
                  </a:lnTo>
                  <a:lnTo>
                    <a:pt x="104476" y="48759"/>
                  </a:lnTo>
                  <a:lnTo>
                    <a:pt x="115222" y="38808"/>
                  </a:lnTo>
                  <a:lnTo>
                    <a:pt x="120939" y="29210"/>
                  </a:lnTo>
                  <a:lnTo>
                    <a:pt x="122463" y="24676"/>
                  </a:lnTo>
                  <a:lnTo>
                    <a:pt x="120394" y="13992"/>
                  </a:lnTo>
                  <a:lnTo>
                    <a:pt x="117866" y="8180"/>
                  </a:lnTo>
                  <a:lnTo>
                    <a:pt x="114065" y="4305"/>
                  </a:lnTo>
                  <a:lnTo>
                    <a:pt x="104196" y="0"/>
                  </a:lnTo>
                  <a:lnTo>
                    <a:pt x="88992" y="3731"/>
                  </a:lnTo>
                  <a:lnTo>
                    <a:pt x="70475" y="13856"/>
                  </a:lnTo>
                  <a:lnTo>
                    <a:pt x="40217" y="40096"/>
                  </a:lnTo>
                  <a:lnTo>
                    <a:pt x="19399" y="62474"/>
                  </a:lnTo>
                  <a:lnTo>
                    <a:pt x="5914" y="84649"/>
                  </a:lnTo>
                  <a:lnTo>
                    <a:pt x="1330" y="95501"/>
                  </a:lnTo>
                  <a:lnTo>
                    <a:pt x="0" y="115085"/>
                  </a:lnTo>
                  <a:lnTo>
                    <a:pt x="1620" y="124259"/>
                  </a:lnTo>
                  <a:lnTo>
                    <a:pt x="10947" y="140096"/>
                  </a:lnTo>
                  <a:lnTo>
                    <a:pt x="17385" y="147283"/>
                  </a:lnTo>
                  <a:lnTo>
                    <a:pt x="35828" y="155268"/>
                  </a:lnTo>
                  <a:lnTo>
                    <a:pt x="58135" y="158111"/>
                  </a:lnTo>
                  <a:lnTo>
                    <a:pt x="82161" y="157023"/>
                  </a:lnTo>
                  <a:lnTo>
                    <a:pt x="112745" y="149073"/>
                  </a:lnTo>
                  <a:lnTo>
                    <a:pt x="141883" y="130086"/>
                  </a:lnTo>
                  <a:lnTo>
                    <a:pt x="157262" y="1172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5979"/>
            <p:cNvSpPr/>
            <p:nvPr>
              <p:custDataLst>
                <p:tags r:id="rId51"/>
              </p:custDataLst>
            </p:nvPr>
          </p:nvSpPr>
          <p:spPr>
            <a:xfrm>
              <a:off x="8426450" y="3505200"/>
              <a:ext cx="38113" cy="5958"/>
            </a:xfrm>
            <a:custGeom>
              <a:avLst/>
              <a:gdLst/>
              <a:ahLst/>
              <a:cxnLst/>
              <a:rect l="0" t="0" r="0" b="0"/>
              <a:pathLst>
                <a:path w="38113" h="5958">
                  <a:moveTo>
                    <a:pt x="0" y="0"/>
                  </a:moveTo>
                  <a:lnTo>
                    <a:pt x="0" y="0"/>
                  </a:lnTo>
                  <a:lnTo>
                    <a:pt x="6741" y="3371"/>
                  </a:lnTo>
                  <a:lnTo>
                    <a:pt x="37664" y="5957"/>
                  </a:lnTo>
                  <a:lnTo>
                    <a:pt x="38112" y="5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" name="SMARTInkShape-Group1258"/>
          <p:cNvGrpSpPr/>
          <p:nvPr/>
        </p:nvGrpSpPr>
        <p:grpSpPr>
          <a:xfrm>
            <a:off x="8540750" y="3378200"/>
            <a:ext cx="196851" cy="227061"/>
            <a:chOff x="8540750" y="3378200"/>
            <a:chExt cx="196851" cy="227061"/>
          </a:xfrm>
        </p:grpSpPr>
        <p:sp>
          <p:nvSpPr>
            <p:cNvPr id="23" name="SMARTInkShape-5980"/>
            <p:cNvSpPr/>
            <p:nvPr>
              <p:custDataLst>
                <p:tags r:id="rId45"/>
              </p:custDataLst>
            </p:nvPr>
          </p:nvSpPr>
          <p:spPr>
            <a:xfrm>
              <a:off x="8661400" y="3448057"/>
              <a:ext cx="76201" cy="6344"/>
            </a:xfrm>
            <a:custGeom>
              <a:avLst/>
              <a:gdLst/>
              <a:ahLst/>
              <a:cxnLst/>
              <a:rect l="0" t="0" r="0" b="0"/>
              <a:pathLst>
                <a:path w="76201" h="6344">
                  <a:moveTo>
                    <a:pt x="0" y="6343"/>
                  </a:moveTo>
                  <a:lnTo>
                    <a:pt x="0" y="6343"/>
                  </a:lnTo>
                  <a:lnTo>
                    <a:pt x="3371" y="2972"/>
                  </a:lnTo>
                  <a:lnTo>
                    <a:pt x="6907" y="1317"/>
                  </a:lnTo>
                  <a:lnTo>
                    <a:pt x="32913" y="109"/>
                  </a:lnTo>
                  <a:lnTo>
                    <a:pt x="64059" y="0"/>
                  </a:lnTo>
                  <a:lnTo>
                    <a:pt x="69157" y="1877"/>
                  </a:lnTo>
                  <a:lnTo>
                    <a:pt x="76200" y="63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5981"/>
            <p:cNvSpPr/>
            <p:nvPr>
              <p:custDataLst>
                <p:tags r:id="rId46"/>
              </p:custDataLst>
            </p:nvPr>
          </p:nvSpPr>
          <p:spPr>
            <a:xfrm>
              <a:off x="8669893" y="3378200"/>
              <a:ext cx="48658" cy="163049"/>
            </a:xfrm>
            <a:custGeom>
              <a:avLst/>
              <a:gdLst/>
              <a:ahLst/>
              <a:cxnLst/>
              <a:rect l="0" t="0" r="0" b="0"/>
              <a:pathLst>
                <a:path w="48658" h="163049">
                  <a:moveTo>
                    <a:pt x="29607" y="0"/>
                  </a:moveTo>
                  <a:lnTo>
                    <a:pt x="29607" y="0"/>
                  </a:lnTo>
                  <a:lnTo>
                    <a:pt x="32978" y="6742"/>
                  </a:lnTo>
                  <a:lnTo>
                    <a:pt x="30870" y="17578"/>
                  </a:lnTo>
                  <a:lnTo>
                    <a:pt x="23631" y="41427"/>
                  </a:lnTo>
                  <a:lnTo>
                    <a:pt x="17018" y="72717"/>
                  </a:lnTo>
                  <a:lnTo>
                    <a:pt x="12017" y="96524"/>
                  </a:lnTo>
                  <a:lnTo>
                    <a:pt x="5091" y="121216"/>
                  </a:lnTo>
                  <a:lnTo>
                    <a:pt x="0" y="145434"/>
                  </a:lnTo>
                  <a:lnTo>
                    <a:pt x="691" y="154713"/>
                  </a:lnTo>
                  <a:lnTo>
                    <a:pt x="1863" y="158175"/>
                  </a:lnTo>
                  <a:lnTo>
                    <a:pt x="4760" y="160483"/>
                  </a:lnTo>
                  <a:lnTo>
                    <a:pt x="13625" y="163048"/>
                  </a:lnTo>
                  <a:lnTo>
                    <a:pt x="38813" y="159452"/>
                  </a:lnTo>
                  <a:lnTo>
                    <a:pt x="42636" y="155299"/>
                  </a:lnTo>
                  <a:lnTo>
                    <a:pt x="48657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5982"/>
            <p:cNvSpPr/>
            <p:nvPr>
              <p:custDataLst>
                <p:tags r:id="rId47"/>
              </p:custDataLst>
            </p:nvPr>
          </p:nvSpPr>
          <p:spPr>
            <a:xfrm>
              <a:off x="8540750" y="3444566"/>
              <a:ext cx="63501" cy="160695"/>
            </a:xfrm>
            <a:custGeom>
              <a:avLst/>
              <a:gdLst/>
              <a:ahLst/>
              <a:cxnLst/>
              <a:rect l="0" t="0" r="0" b="0"/>
              <a:pathLst>
                <a:path w="63501" h="160695">
                  <a:moveTo>
                    <a:pt x="0" y="9834"/>
                  </a:moveTo>
                  <a:lnTo>
                    <a:pt x="0" y="9834"/>
                  </a:lnTo>
                  <a:lnTo>
                    <a:pt x="0" y="0"/>
                  </a:lnTo>
                  <a:lnTo>
                    <a:pt x="705" y="4960"/>
                  </a:lnTo>
                  <a:lnTo>
                    <a:pt x="8789" y="30848"/>
                  </a:lnTo>
                  <a:lnTo>
                    <a:pt x="19772" y="56747"/>
                  </a:lnTo>
                  <a:lnTo>
                    <a:pt x="30083" y="84882"/>
                  </a:lnTo>
                  <a:lnTo>
                    <a:pt x="39887" y="112931"/>
                  </a:lnTo>
                  <a:lnTo>
                    <a:pt x="40540" y="126681"/>
                  </a:lnTo>
                  <a:lnTo>
                    <a:pt x="36942" y="144644"/>
                  </a:lnTo>
                  <a:lnTo>
                    <a:pt x="35211" y="148391"/>
                  </a:lnTo>
                  <a:lnTo>
                    <a:pt x="29525" y="154435"/>
                  </a:lnTo>
                  <a:lnTo>
                    <a:pt x="23000" y="158768"/>
                  </a:lnTo>
                  <a:lnTo>
                    <a:pt x="17748" y="160694"/>
                  </a:lnTo>
                  <a:lnTo>
                    <a:pt x="15360" y="159090"/>
                  </a:lnTo>
                  <a:lnTo>
                    <a:pt x="10825" y="151664"/>
                  </a:lnTo>
                  <a:lnTo>
                    <a:pt x="7676" y="138955"/>
                  </a:lnTo>
                  <a:lnTo>
                    <a:pt x="7317" y="116948"/>
                  </a:lnTo>
                  <a:lnTo>
                    <a:pt x="12202" y="98486"/>
                  </a:lnTo>
                  <a:lnTo>
                    <a:pt x="26138" y="71404"/>
                  </a:lnTo>
                  <a:lnTo>
                    <a:pt x="45958" y="40886"/>
                  </a:lnTo>
                  <a:lnTo>
                    <a:pt x="55537" y="25230"/>
                  </a:lnTo>
                  <a:lnTo>
                    <a:pt x="56779" y="24331"/>
                  </a:lnTo>
                  <a:lnTo>
                    <a:pt x="62475" y="22770"/>
                  </a:lnTo>
                  <a:lnTo>
                    <a:pt x="62816" y="21986"/>
                  </a:lnTo>
                  <a:lnTo>
                    <a:pt x="63500" y="161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7" name="SMARTInkShape-5983"/>
          <p:cNvSpPr/>
          <p:nvPr>
            <p:custDataLst>
              <p:tags r:id="rId5"/>
            </p:custDataLst>
          </p:nvPr>
        </p:nvSpPr>
        <p:spPr>
          <a:xfrm>
            <a:off x="2590800" y="4332509"/>
            <a:ext cx="24777" cy="182342"/>
          </a:xfrm>
          <a:custGeom>
            <a:avLst/>
            <a:gdLst/>
            <a:ahLst/>
            <a:cxnLst/>
            <a:rect l="0" t="0" r="0" b="0"/>
            <a:pathLst>
              <a:path w="24777" h="182342">
                <a:moveTo>
                  <a:pt x="0" y="4541"/>
                </a:moveTo>
                <a:lnTo>
                  <a:pt x="0" y="4541"/>
                </a:lnTo>
                <a:lnTo>
                  <a:pt x="0" y="30908"/>
                </a:lnTo>
                <a:lnTo>
                  <a:pt x="705" y="52243"/>
                </a:lnTo>
                <a:lnTo>
                  <a:pt x="3371" y="75836"/>
                </a:lnTo>
                <a:lnTo>
                  <a:pt x="8838" y="106177"/>
                </a:lnTo>
                <a:lnTo>
                  <a:pt x="22244" y="137765"/>
                </a:lnTo>
                <a:lnTo>
                  <a:pt x="24776" y="142962"/>
                </a:lnTo>
                <a:lnTo>
                  <a:pt x="23241" y="141791"/>
                </a:lnTo>
                <a:lnTo>
                  <a:pt x="21844" y="140491"/>
                </a:lnTo>
                <a:lnTo>
                  <a:pt x="16507" y="125177"/>
                </a:lnTo>
                <a:lnTo>
                  <a:pt x="14392" y="104959"/>
                </a:lnTo>
                <a:lnTo>
                  <a:pt x="13452" y="80921"/>
                </a:lnTo>
                <a:lnTo>
                  <a:pt x="13034" y="58478"/>
                </a:lnTo>
                <a:lnTo>
                  <a:pt x="12799" y="32752"/>
                </a:lnTo>
                <a:lnTo>
                  <a:pt x="12706" y="2262"/>
                </a:lnTo>
                <a:lnTo>
                  <a:pt x="12703" y="0"/>
                </a:lnTo>
                <a:lnTo>
                  <a:pt x="16071" y="26139"/>
                </a:lnTo>
                <a:lnTo>
                  <a:pt x="17726" y="46596"/>
                </a:lnTo>
                <a:lnTo>
                  <a:pt x="18462" y="70504"/>
                </a:lnTo>
                <a:lnTo>
                  <a:pt x="18788" y="97593"/>
                </a:lnTo>
                <a:lnTo>
                  <a:pt x="17052" y="122332"/>
                </a:lnTo>
                <a:lnTo>
                  <a:pt x="12108" y="150450"/>
                </a:lnTo>
                <a:lnTo>
                  <a:pt x="6350" y="18234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SMARTInkShape-5984"/>
          <p:cNvSpPr/>
          <p:nvPr>
            <p:custDataLst>
              <p:tags r:id="rId6"/>
            </p:custDataLst>
          </p:nvPr>
        </p:nvSpPr>
        <p:spPr>
          <a:xfrm>
            <a:off x="5410200" y="2191068"/>
            <a:ext cx="1784351" cy="977583"/>
          </a:xfrm>
          <a:custGeom>
            <a:avLst/>
            <a:gdLst/>
            <a:ahLst/>
            <a:cxnLst/>
            <a:rect l="0" t="0" r="0" b="0"/>
            <a:pathLst>
              <a:path w="1784351" h="977583">
                <a:moveTo>
                  <a:pt x="0" y="977582"/>
                </a:moveTo>
                <a:lnTo>
                  <a:pt x="0" y="977582"/>
                </a:lnTo>
                <a:lnTo>
                  <a:pt x="0" y="968743"/>
                </a:lnTo>
                <a:lnTo>
                  <a:pt x="7839" y="939303"/>
                </a:lnTo>
                <a:lnTo>
                  <a:pt x="11260" y="926729"/>
                </a:lnTo>
                <a:lnTo>
                  <a:pt x="12765" y="918997"/>
                </a:lnTo>
                <a:lnTo>
                  <a:pt x="18083" y="905984"/>
                </a:lnTo>
                <a:lnTo>
                  <a:pt x="20894" y="875831"/>
                </a:lnTo>
                <a:lnTo>
                  <a:pt x="24065" y="863237"/>
                </a:lnTo>
                <a:lnTo>
                  <a:pt x="25348" y="833778"/>
                </a:lnTo>
                <a:lnTo>
                  <a:pt x="25398" y="803917"/>
                </a:lnTo>
                <a:lnTo>
                  <a:pt x="26105" y="785364"/>
                </a:lnTo>
                <a:lnTo>
                  <a:pt x="30867" y="767222"/>
                </a:lnTo>
                <a:lnTo>
                  <a:pt x="25758" y="736168"/>
                </a:lnTo>
                <a:lnTo>
                  <a:pt x="26265" y="727764"/>
                </a:lnTo>
                <a:lnTo>
                  <a:pt x="31367" y="698179"/>
                </a:lnTo>
                <a:lnTo>
                  <a:pt x="31734" y="667973"/>
                </a:lnTo>
                <a:lnTo>
                  <a:pt x="32451" y="653013"/>
                </a:lnTo>
                <a:lnTo>
                  <a:pt x="37511" y="622679"/>
                </a:lnTo>
                <a:lnTo>
                  <a:pt x="37838" y="615707"/>
                </a:lnTo>
                <a:lnTo>
                  <a:pt x="41746" y="608374"/>
                </a:lnTo>
                <a:lnTo>
                  <a:pt x="46776" y="600412"/>
                </a:lnTo>
                <a:lnTo>
                  <a:pt x="55591" y="569277"/>
                </a:lnTo>
                <a:lnTo>
                  <a:pt x="58895" y="539822"/>
                </a:lnTo>
                <a:lnTo>
                  <a:pt x="62136" y="526847"/>
                </a:lnTo>
                <a:lnTo>
                  <a:pt x="63380" y="496316"/>
                </a:lnTo>
                <a:lnTo>
                  <a:pt x="64190" y="469627"/>
                </a:lnTo>
                <a:lnTo>
                  <a:pt x="72959" y="439150"/>
                </a:lnTo>
                <a:lnTo>
                  <a:pt x="75560" y="427222"/>
                </a:lnTo>
                <a:lnTo>
                  <a:pt x="76715" y="416030"/>
                </a:lnTo>
                <a:lnTo>
                  <a:pt x="86309" y="386846"/>
                </a:lnTo>
                <a:lnTo>
                  <a:pt x="87748" y="377307"/>
                </a:lnTo>
                <a:lnTo>
                  <a:pt x="86507" y="370245"/>
                </a:lnTo>
                <a:lnTo>
                  <a:pt x="84309" y="364049"/>
                </a:lnTo>
                <a:lnTo>
                  <a:pt x="82652" y="336126"/>
                </a:lnTo>
                <a:lnTo>
                  <a:pt x="82556" y="306592"/>
                </a:lnTo>
                <a:lnTo>
                  <a:pt x="82550" y="278689"/>
                </a:lnTo>
                <a:lnTo>
                  <a:pt x="83255" y="261522"/>
                </a:lnTo>
                <a:lnTo>
                  <a:pt x="88508" y="233581"/>
                </a:lnTo>
                <a:lnTo>
                  <a:pt x="89554" y="213327"/>
                </a:lnTo>
                <a:lnTo>
                  <a:pt x="94657" y="187348"/>
                </a:lnTo>
                <a:lnTo>
                  <a:pt x="98543" y="158059"/>
                </a:lnTo>
                <a:lnTo>
                  <a:pt x="104702" y="129137"/>
                </a:lnTo>
                <a:lnTo>
                  <a:pt x="107665" y="100057"/>
                </a:lnTo>
                <a:lnTo>
                  <a:pt x="112964" y="80710"/>
                </a:lnTo>
                <a:lnTo>
                  <a:pt x="118922" y="63299"/>
                </a:lnTo>
                <a:lnTo>
                  <a:pt x="122380" y="42818"/>
                </a:lnTo>
                <a:lnTo>
                  <a:pt x="127512" y="32924"/>
                </a:lnTo>
                <a:lnTo>
                  <a:pt x="145218" y="13332"/>
                </a:lnTo>
                <a:lnTo>
                  <a:pt x="151090" y="9276"/>
                </a:lnTo>
                <a:lnTo>
                  <a:pt x="153643" y="8195"/>
                </a:lnTo>
                <a:lnTo>
                  <a:pt x="155345" y="6768"/>
                </a:lnTo>
                <a:lnTo>
                  <a:pt x="157237" y="3302"/>
                </a:lnTo>
                <a:lnTo>
                  <a:pt x="159152" y="2095"/>
                </a:lnTo>
                <a:lnTo>
                  <a:pt x="170484" y="159"/>
                </a:lnTo>
                <a:lnTo>
                  <a:pt x="172923" y="0"/>
                </a:lnTo>
                <a:lnTo>
                  <a:pt x="177514" y="1705"/>
                </a:lnTo>
                <a:lnTo>
                  <a:pt x="192600" y="14617"/>
                </a:lnTo>
                <a:lnTo>
                  <a:pt x="209549" y="44302"/>
                </a:lnTo>
                <a:lnTo>
                  <a:pt x="219428" y="65321"/>
                </a:lnTo>
                <a:lnTo>
                  <a:pt x="222825" y="78005"/>
                </a:lnTo>
                <a:lnTo>
                  <a:pt x="238769" y="107763"/>
                </a:lnTo>
                <a:lnTo>
                  <a:pt x="249712" y="134025"/>
                </a:lnTo>
                <a:lnTo>
                  <a:pt x="260343" y="164913"/>
                </a:lnTo>
                <a:lnTo>
                  <a:pt x="264816" y="183871"/>
                </a:lnTo>
                <a:lnTo>
                  <a:pt x="268024" y="201012"/>
                </a:lnTo>
                <a:lnTo>
                  <a:pt x="271561" y="216909"/>
                </a:lnTo>
                <a:lnTo>
                  <a:pt x="276127" y="241244"/>
                </a:lnTo>
                <a:lnTo>
                  <a:pt x="283995" y="267741"/>
                </a:lnTo>
                <a:lnTo>
                  <a:pt x="287112" y="283953"/>
                </a:lnTo>
                <a:lnTo>
                  <a:pt x="296513" y="310768"/>
                </a:lnTo>
                <a:lnTo>
                  <a:pt x="302031" y="325708"/>
                </a:lnTo>
                <a:lnTo>
                  <a:pt x="307806" y="352197"/>
                </a:lnTo>
                <a:lnTo>
                  <a:pt x="317617" y="379231"/>
                </a:lnTo>
                <a:lnTo>
                  <a:pt x="332323" y="410230"/>
                </a:lnTo>
                <a:lnTo>
                  <a:pt x="340079" y="427232"/>
                </a:lnTo>
                <a:lnTo>
                  <a:pt x="349642" y="456881"/>
                </a:lnTo>
                <a:lnTo>
                  <a:pt x="364089" y="486515"/>
                </a:lnTo>
                <a:lnTo>
                  <a:pt x="380988" y="511079"/>
                </a:lnTo>
                <a:lnTo>
                  <a:pt x="404145" y="530238"/>
                </a:lnTo>
                <a:lnTo>
                  <a:pt x="408455" y="531818"/>
                </a:lnTo>
                <a:lnTo>
                  <a:pt x="418219" y="532707"/>
                </a:lnTo>
                <a:lnTo>
                  <a:pt x="421336" y="531421"/>
                </a:lnTo>
                <a:lnTo>
                  <a:pt x="439516" y="515762"/>
                </a:lnTo>
                <a:lnTo>
                  <a:pt x="455201" y="484464"/>
                </a:lnTo>
                <a:lnTo>
                  <a:pt x="459369" y="477137"/>
                </a:lnTo>
                <a:lnTo>
                  <a:pt x="466554" y="447101"/>
                </a:lnTo>
                <a:lnTo>
                  <a:pt x="469606" y="415502"/>
                </a:lnTo>
                <a:lnTo>
                  <a:pt x="470588" y="384266"/>
                </a:lnTo>
                <a:lnTo>
                  <a:pt x="478736" y="354918"/>
                </a:lnTo>
                <a:lnTo>
                  <a:pt x="485854" y="328510"/>
                </a:lnTo>
                <a:lnTo>
                  <a:pt x="492501" y="312307"/>
                </a:lnTo>
                <a:lnTo>
                  <a:pt x="500001" y="289859"/>
                </a:lnTo>
                <a:lnTo>
                  <a:pt x="506727" y="277023"/>
                </a:lnTo>
                <a:lnTo>
                  <a:pt x="523651" y="252276"/>
                </a:lnTo>
                <a:lnTo>
                  <a:pt x="525539" y="246472"/>
                </a:lnTo>
                <a:lnTo>
                  <a:pt x="527455" y="244642"/>
                </a:lnTo>
                <a:lnTo>
                  <a:pt x="535480" y="241361"/>
                </a:lnTo>
                <a:lnTo>
                  <a:pt x="536903" y="239823"/>
                </a:lnTo>
                <a:lnTo>
                  <a:pt x="542558" y="232286"/>
                </a:lnTo>
                <a:lnTo>
                  <a:pt x="546407" y="230062"/>
                </a:lnTo>
                <a:lnTo>
                  <a:pt x="551256" y="228634"/>
                </a:lnTo>
                <a:lnTo>
                  <a:pt x="568973" y="234770"/>
                </a:lnTo>
                <a:lnTo>
                  <a:pt x="582753" y="244708"/>
                </a:lnTo>
                <a:lnTo>
                  <a:pt x="601500" y="250357"/>
                </a:lnTo>
                <a:lnTo>
                  <a:pt x="632228" y="270631"/>
                </a:lnTo>
                <a:lnTo>
                  <a:pt x="652687" y="292340"/>
                </a:lnTo>
                <a:lnTo>
                  <a:pt x="668786" y="319352"/>
                </a:lnTo>
                <a:lnTo>
                  <a:pt x="683678" y="350222"/>
                </a:lnTo>
                <a:lnTo>
                  <a:pt x="700617" y="380919"/>
                </a:lnTo>
                <a:lnTo>
                  <a:pt x="723508" y="410642"/>
                </a:lnTo>
                <a:lnTo>
                  <a:pt x="728665" y="415870"/>
                </a:lnTo>
                <a:lnTo>
                  <a:pt x="757413" y="437818"/>
                </a:lnTo>
                <a:lnTo>
                  <a:pt x="764900" y="441353"/>
                </a:lnTo>
                <a:lnTo>
                  <a:pt x="789175" y="444072"/>
                </a:lnTo>
                <a:lnTo>
                  <a:pt x="795480" y="440370"/>
                </a:lnTo>
                <a:lnTo>
                  <a:pt x="826869" y="418848"/>
                </a:lnTo>
                <a:lnTo>
                  <a:pt x="846141" y="403843"/>
                </a:lnTo>
                <a:lnTo>
                  <a:pt x="854351" y="395384"/>
                </a:lnTo>
                <a:lnTo>
                  <a:pt x="877503" y="363662"/>
                </a:lnTo>
                <a:lnTo>
                  <a:pt x="887409" y="347503"/>
                </a:lnTo>
                <a:lnTo>
                  <a:pt x="900340" y="334905"/>
                </a:lnTo>
                <a:lnTo>
                  <a:pt x="905329" y="328586"/>
                </a:lnTo>
                <a:lnTo>
                  <a:pt x="912104" y="323618"/>
                </a:lnTo>
                <a:lnTo>
                  <a:pt x="918580" y="315248"/>
                </a:lnTo>
                <a:lnTo>
                  <a:pt x="932193" y="305537"/>
                </a:lnTo>
                <a:lnTo>
                  <a:pt x="936449" y="304794"/>
                </a:lnTo>
                <a:lnTo>
                  <a:pt x="966525" y="304482"/>
                </a:lnTo>
                <a:lnTo>
                  <a:pt x="968200" y="304482"/>
                </a:lnTo>
                <a:lnTo>
                  <a:pt x="971942" y="306364"/>
                </a:lnTo>
                <a:lnTo>
                  <a:pt x="976723" y="309949"/>
                </a:lnTo>
                <a:lnTo>
                  <a:pt x="982737" y="311363"/>
                </a:lnTo>
                <a:lnTo>
                  <a:pt x="1003310" y="328046"/>
                </a:lnTo>
                <a:lnTo>
                  <a:pt x="1007538" y="329772"/>
                </a:lnTo>
                <a:lnTo>
                  <a:pt x="1022350" y="340818"/>
                </a:lnTo>
                <a:lnTo>
                  <a:pt x="1026583" y="342504"/>
                </a:lnTo>
                <a:lnTo>
                  <a:pt x="1030817" y="345604"/>
                </a:lnTo>
                <a:lnTo>
                  <a:pt x="1033168" y="349334"/>
                </a:lnTo>
                <a:lnTo>
                  <a:pt x="1034919" y="353344"/>
                </a:lnTo>
                <a:lnTo>
                  <a:pt x="1038049" y="357478"/>
                </a:lnTo>
                <a:lnTo>
                  <a:pt x="1041792" y="359786"/>
                </a:lnTo>
                <a:lnTo>
                  <a:pt x="1045807" y="361517"/>
                </a:lnTo>
                <a:lnTo>
                  <a:pt x="1052035" y="365753"/>
                </a:lnTo>
                <a:lnTo>
                  <a:pt x="1058349" y="368027"/>
                </a:lnTo>
                <a:lnTo>
                  <a:pt x="1064688" y="372150"/>
                </a:lnTo>
                <a:lnTo>
                  <a:pt x="1071035" y="374391"/>
                </a:lnTo>
                <a:lnTo>
                  <a:pt x="1077384" y="378505"/>
                </a:lnTo>
                <a:lnTo>
                  <a:pt x="1083733" y="380037"/>
                </a:lnTo>
                <a:lnTo>
                  <a:pt x="1090788" y="381196"/>
                </a:lnTo>
                <a:lnTo>
                  <a:pt x="1109734" y="386763"/>
                </a:lnTo>
                <a:lnTo>
                  <a:pt x="1137072" y="387025"/>
                </a:lnTo>
                <a:lnTo>
                  <a:pt x="1142247" y="385147"/>
                </a:lnTo>
                <a:lnTo>
                  <a:pt x="1144615" y="383659"/>
                </a:lnTo>
                <a:lnTo>
                  <a:pt x="1161302" y="380151"/>
                </a:lnTo>
                <a:lnTo>
                  <a:pt x="1174068" y="371867"/>
                </a:lnTo>
                <a:lnTo>
                  <a:pt x="1187081" y="366612"/>
                </a:lnTo>
                <a:lnTo>
                  <a:pt x="1191520" y="363845"/>
                </a:lnTo>
                <a:lnTo>
                  <a:pt x="1197984" y="362288"/>
                </a:lnTo>
                <a:lnTo>
                  <a:pt x="1202245" y="361923"/>
                </a:lnTo>
                <a:lnTo>
                  <a:pt x="1206491" y="359880"/>
                </a:lnTo>
                <a:lnTo>
                  <a:pt x="1210729" y="357326"/>
                </a:lnTo>
                <a:lnTo>
                  <a:pt x="1217082" y="355182"/>
                </a:lnTo>
                <a:lnTo>
                  <a:pt x="1231900" y="344334"/>
                </a:lnTo>
                <a:lnTo>
                  <a:pt x="1236996" y="342928"/>
                </a:lnTo>
                <a:lnTo>
                  <a:pt x="1243071" y="338286"/>
                </a:lnTo>
                <a:lnTo>
                  <a:pt x="1249007" y="336135"/>
                </a:lnTo>
                <a:lnTo>
                  <a:pt x="1256069" y="330845"/>
                </a:lnTo>
                <a:lnTo>
                  <a:pt x="1260306" y="330167"/>
                </a:lnTo>
                <a:lnTo>
                  <a:pt x="1291789" y="329882"/>
                </a:lnTo>
                <a:lnTo>
                  <a:pt x="1297701" y="329882"/>
                </a:lnTo>
                <a:lnTo>
                  <a:pt x="1299051" y="330588"/>
                </a:lnTo>
                <a:lnTo>
                  <a:pt x="1299950" y="331763"/>
                </a:lnTo>
                <a:lnTo>
                  <a:pt x="1300550" y="333253"/>
                </a:lnTo>
                <a:lnTo>
                  <a:pt x="1301655" y="334246"/>
                </a:lnTo>
                <a:lnTo>
                  <a:pt x="1308500" y="337721"/>
                </a:lnTo>
                <a:lnTo>
                  <a:pt x="1312511" y="340422"/>
                </a:lnTo>
                <a:lnTo>
                  <a:pt x="1316646" y="341622"/>
                </a:lnTo>
                <a:lnTo>
                  <a:pt x="1318030" y="342647"/>
                </a:lnTo>
                <a:lnTo>
                  <a:pt x="1318954" y="344037"/>
                </a:lnTo>
                <a:lnTo>
                  <a:pt x="1319569" y="345668"/>
                </a:lnTo>
                <a:lnTo>
                  <a:pt x="1320685" y="346756"/>
                </a:lnTo>
                <a:lnTo>
                  <a:pt x="1323806" y="347965"/>
                </a:lnTo>
                <a:lnTo>
                  <a:pt x="1329530" y="348645"/>
                </a:lnTo>
                <a:lnTo>
                  <a:pt x="1330854" y="349446"/>
                </a:lnTo>
                <a:lnTo>
                  <a:pt x="1331736" y="350686"/>
                </a:lnTo>
                <a:lnTo>
                  <a:pt x="1332323" y="352218"/>
                </a:lnTo>
                <a:lnTo>
                  <a:pt x="1333422" y="353239"/>
                </a:lnTo>
                <a:lnTo>
                  <a:pt x="1336522" y="354374"/>
                </a:lnTo>
                <a:lnTo>
                  <a:pt x="1348396" y="355202"/>
                </a:lnTo>
                <a:lnTo>
                  <a:pt x="1349780" y="355934"/>
                </a:lnTo>
                <a:lnTo>
                  <a:pt x="1350704" y="357128"/>
                </a:lnTo>
                <a:lnTo>
                  <a:pt x="1351319" y="358629"/>
                </a:lnTo>
                <a:lnTo>
                  <a:pt x="1352435" y="359630"/>
                </a:lnTo>
                <a:lnTo>
                  <a:pt x="1355556" y="360742"/>
                </a:lnTo>
                <a:lnTo>
                  <a:pt x="1386418" y="361630"/>
                </a:lnTo>
                <a:lnTo>
                  <a:pt x="1390651" y="363513"/>
                </a:lnTo>
                <a:lnTo>
                  <a:pt x="1394884" y="365995"/>
                </a:lnTo>
                <a:lnTo>
                  <a:pt x="1402095" y="367720"/>
                </a:lnTo>
                <a:lnTo>
                  <a:pt x="1415449" y="367959"/>
                </a:lnTo>
                <a:lnTo>
                  <a:pt x="1445462" y="361806"/>
                </a:lnTo>
                <a:lnTo>
                  <a:pt x="1449818" y="361709"/>
                </a:lnTo>
                <a:lnTo>
                  <a:pt x="1481313" y="353517"/>
                </a:lnTo>
                <a:lnTo>
                  <a:pt x="1491515" y="349536"/>
                </a:lnTo>
                <a:lnTo>
                  <a:pt x="1494981" y="349200"/>
                </a:lnTo>
                <a:lnTo>
                  <a:pt x="1498873" y="347170"/>
                </a:lnTo>
                <a:lnTo>
                  <a:pt x="1502955" y="344621"/>
                </a:lnTo>
                <a:lnTo>
                  <a:pt x="1511324" y="342985"/>
                </a:lnTo>
                <a:lnTo>
                  <a:pt x="1519771" y="342662"/>
                </a:lnTo>
                <a:lnTo>
                  <a:pt x="1524002" y="340736"/>
                </a:lnTo>
                <a:lnTo>
                  <a:pt x="1528234" y="338234"/>
                </a:lnTo>
                <a:lnTo>
                  <a:pt x="1536700" y="336627"/>
                </a:lnTo>
                <a:lnTo>
                  <a:pt x="1563955" y="336239"/>
                </a:lnTo>
                <a:lnTo>
                  <a:pt x="1568334" y="334353"/>
                </a:lnTo>
                <a:lnTo>
                  <a:pt x="1572631" y="331869"/>
                </a:lnTo>
                <a:lnTo>
                  <a:pt x="1581139" y="330275"/>
                </a:lnTo>
                <a:lnTo>
                  <a:pt x="1583260" y="330144"/>
                </a:lnTo>
                <a:lnTo>
                  <a:pt x="1584673" y="330762"/>
                </a:lnTo>
                <a:lnTo>
                  <a:pt x="1585616" y="331880"/>
                </a:lnTo>
                <a:lnTo>
                  <a:pt x="1586244" y="333331"/>
                </a:lnTo>
                <a:lnTo>
                  <a:pt x="1587368" y="334298"/>
                </a:lnTo>
                <a:lnTo>
                  <a:pt x="1590498" y="335372"/>
                </a:lnTo>
                <a:lnTo>
                  <a:pt x="1621390" y="336231"/>
                </a:lnTo>
                <a:lnTo>
                  <a:pt x="1652234" y="336232"/>
                </a:lnTo>
                <a:lnTo>
                  <a:pt x="1665773" y="336938"/>
                </a:lnTo>
                <a:lnTo>
                  <a:pt x="1678232" y="341699"/>
                </a:lnTo>
                <a:lnTo>
                  <a:pt x="1708149" y="342579"/>
                </a:lnTo>
                <a:lnTo>
                  <a:pt x="1716617" y="342581"/>
                </a:lnTo>
                <a:lnTo>
                  <a:pt x="1720850" y="344463"/>
                </a:lnTo>
                <a:lnTo>
                  <a:pt x="1725083" y="346946"/>
                </a:lnTo>
                <a:lnTo>
                  <a:pt x="1733550" y="348539"/>
                </a:lnTo>
                <a:lnTo>
                  <a:pt x="1763788" y="348932"/>
                </a:lnTo>
                <a:lnTo>
                  <a:pt x="1776769" y="348932"/>
                </a:lnTo>
                <a:lnTo>
                  <a:pt x="1777179" y="348226"/>
                </a:lnTo>
                <a:lnTo>
                  <a:pt x="1777635" y="345561"/>
                </a:lnTo>
                <a:lnTo>
                  <a:pt x="1778462" y="344568"/>
                </a:lnTo>
                <a:lnTo>
                  <a:pt x="1781263" y="343465"/>
                </a:lnTo>
                <a:lnTo>
                  <a:pt x="1782292" y="343876"/>
                </a:lnTo>
                <a:lnTo>
                  <a:pt x="1782978" y="344856"/>
                </a:lnTo>
                <a:lnTo>
                  <a:pt x="1784350" y="34893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6" name="SMARTInkShape-Group1261"/>
          <p:cNvGrpSpPr/>
          <p:nvPr/>
        </p:nvGrpSpPr>
        <p:grpSpPr>
          <a:xfrm>
            <a:off x="5683250" y="1236586"/>
            <a:ext cx="539533" cy="1119265"/>
            <a:chOff x="5683250" y="1236586"/>
            <a:chExt cx="539533" cy="1119265"/>
          </a:xfrm>
        </p:grpSpPr>
        <p:sp>
          <p:nvSpPr>
            <p:cNvPr id="29" name="SMARTInkShape-5985"/>
            <p:cNvSpPr/>
            <p:nvPr>
              <p:custDataLst>
                <p:tags r:id="rId38"/>
              </p:custDataLst>
            </p:nvPr>
          </p:nvSpPr>
          <p:spPr>
            <a:xfrm>
              <a:off x="5908381" y="1484079"/>
              <a:ext cx="105070" cy="871772"/>
            </a:xfrm>
            <a:custGeom>
              <a:avLst/>
              <a:gdLst/>
              <a:ahLst/>
              <a:cxnLst/>
              <a:rect l="0" t="0" r="0" b="0"/>
              <a:pathLst>
                <a:path w="105070" h="871772">
                  <a:moveTo>
                    <a:pt x="16169" y="8171"/>
                  </a:moveTo>
                  <a:lnTo>
                    <a:pt x="16169" y="8171"/>
                  </a:lnTo>
                  <a:lnTo>
                    <a:pt x="16169" y="1429"/>
                  </a:lnTo>
                  <a:lnTo>
                    <a:pt x="15463" y="149"/>
                  </a:lnTo>
                  <a:lnTo>
                    <a:pt x="14287" y="0"/>
                  </a:lnTo>
                  <a:lnTo>
                    <a:pt x="12798" y="607"/>
                  </a:lnTo>
                  <a:lnTo>
                    <a:pt x="11143" y="6926"/>
                  </a:lnTo>
                  <a:lnTo>
                    <a:pt x="8330" y="29910"/>
                  </a:lnTo>
                  <a:lnTo>
                    <a:pt x="5629" y="55227"/>
                  </a:lnTo>
                  <a:lnTo>
                    <a:pt x="4429" y="85294"/>
                  </a:lnTo>
                  <a:lnTo>
                    <a:pt x="3404" y="101214"/>
                  </a:lnTo>
                  <a:lnTo>
                    <a:pt x="2015" y="117472"/>
                  </a:lnTo>
                  <a:lnTo>
                    <a:pt x="383" y="133955"/>
                  </a:lnTo>
                  <a:lnTo>
                    <a:pt x="0" y="151294"/>
                  </a:lnTo>
                  <a:lnTo>
                    <a:pt x="451" y="169203"/>
                  </a:lnTo>
                  <a:lnTo>
                    <a:pt x="1457" y="187492"/>
                  </a:lnTo>
                  <a:lnTo>
                    <a:pt x="2127" y="204624"/>
                  </a:lnTo>
                  <a:lnTo>
                    <a:pt x="2574" y="220984"/>
                  </a:lnTo>
                  <a:lnTo>
                    <a:pt x="3778" y="251627"/>
                  </a:lnTo>
                  <a:lnTo>
                    <a:pt x="6663" y="279357"/>
                  </a:lnTo>
                  <a:lnTo>
                    <a:pt x="12255" y="308656"/>
                  </a:lnTo>
                  <a:lnTo>
                    <a:pt x="21293" y="335112"/>
                  </a:lnTo>
                  <a:lnTo>
                    <a:pt x="22407" y="334787"/>
                  </a:lnTo>
                  <a:lnTo>
                    <a:pt x="25527" y="330663"/>
                  </a:lnTo>
                  <a:lnTo>
                    <a:pt x="31249" y="313666"/>
                  </a:lnTo>
                  <a:lnTo>
                    <a:pt x="30456" y="309201"/>
                  </a:lnTo>
                  <a:lnTo>
                    <a:pt x="27811" y="306224"/>
                  </a:lnTo>
                  <a:lnTo>
                    <a:pt x="18468" y="301447"/>
                  </a:lnTo>
                  <a:lnTo>
                    <a:pt x="34785" y="327968"/>
                  </a:lnTo>
                  <a:lnTo>
                    <a:pt x="41611" y="354679"/>
                  </a:lnTo>
                  <a:lnTo>
                    <a:pt x="44420" y="372526"/>
                  </a:lnTo>
                  <a:lnTo>
                    <a:pt x="46997" y="392891"/>
                  </a:lnTo>
                  <a:lnTo>
                    <a:pt x="49421" y="414935"/>
                  </a:lnTo>
                  <a:lnTo>
                    <a:pt x="52448" y="442330"/>
                  </a:lnTo>
                  <a:lnTo>
                    <a:pt x="55877" y="473294"/>
                  </a:lnTo>
                  <a:lnTo>
                    <a:pt x="59574" y="506636"/>
                  </a:lnTo>
                  <a:lnTo>
                    <a:pt x="62744" y="540153"/>
                  </a:lnTo>
                  <a:lnTo>
                    <a:pt x="65564" y="573787"/>
                  </a:lnTo>
                  <a:lnTo>
                    <a:pt x="68149" y="607498"/>
                  </a:lnTo>
                  <a:lnTo>
                    <a:pt x="70578" y="639145"/>
                  </a:lnTo>
                  <a:lnTo>
                    <a:pt x="72903" y="669414"/>
                  </a:lnTo>
                  <a:lnTo>
                    <a:pt x="75158" y="698767"/>
                  </a:lnTo>
                  <a:lnTo>
                    <a:pt x="77368" y="724685"/>
                  </a:lnTo>
                  <a:lnTo>
                    <a:pt x="79545" y="748313"/>
                  </a:lnTo>
                  <a:lnTo>
                    <a:pt x="81703" y="770416"/>
                  </a:lnTo>
                  <a:lnTo>
                    <a:pt x="83847" y="789384"/>
                  </a:lnTo>
                  <a:lnTo>
                    <a:pt x="85982" y="806263"/>
                  </a:lnTo>
                  <a:lnTo>
                    <a:pt x="90942" y="834190"/>
                  </a:lnTo>
                  <a:lnTo>
                    <a:pt x="101860" y="863720"/>
                  </a:lnTo>
                  <a:lnTo>
                    <a:pt x="105069" y="8717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5986"/>
            <p:cNvSpPr/>
            <p:nvPr>
              <p:custDataLst>
                <p:tags r:id="rId39"/>
              </p:custDataLst>
            </p:nvPr>
          </p:nvSpPr>
          <p:spPr>
            <a:xfrm>
              <a:off x="5683250" y="1279042"/>
              <a:ext cx="76201" cy="92559"/>
            </a:xfrm>
            <a:custGeom>
              <a:avLst/>
              <a:gdLst/>
              <a:ahLst/>
              <a:cxnLst/>
              <a:rect l="0" t="0" r="0" b="0"/>
              <a:pathLst>
                <a:path w="76201" h="92559">
                  <a:moveTo>
                    <a:pt x="0" y="3658"/>
                  </a:moveTo>
                  <a:lnTo>
                    <a:pt x="0" y="3658"/>
                  </a:lnTo>
                  <a:lnTo>
                    <a:pt x="0" y="0"/>
                  </a:lnTo>
                  <a:lnTo>
                    <a:pt x="0" y="27867"/>
                  </a:lnTo>
                  <a:lnTo>
                    <a:pt x="3371" y="59318"/>
                  </a:lnTo>
                  <a:lnTo>
                    <a:pt x="6467" y="79433"/>
                  </a:lnTo>
                  <a:lnTo>
                    <a:pt x="7839" y="81691"/>
                  </a:lnTo>
                  <a:lnTo>
                    <a:pt x="9460" y="83197"/>
                  </a:lnTo>
                  <a:lnTo>
                    <a:pt x="13141" y="84870"/>
                  </a:lnTo>
                  <a:lnTo>
                    <a:pt x="15111" y="85316"/>
                  </a:lnTo>
                  <a:lnTo>
                    <a:pt x="17129" y="83497"/>
                  </a:lnTo>
                  <a:lnTo>
                    <a:pt x="27542" y="59615"/>
                  </a:lnTo>
                  <a:lnTo>
                    <a:pt x="35989" y="31514"/>
                  </a:lnTo>
                  <a:lnTo>
                    <a:pt x="42335" y="17007"/>
                  </a:lnTo>
                  <a:lnTo>
                    <a:pt x="46567" y="13119"/>
                  </a:lnTo>
                  <a:lnTo>
                    <a:pt x="48684" y="13493"/>
                  </a:lnTo>
                  <a:lnTo>
                    <a:pt x="52917" y="17672"/>
                  </a:lnTo>
                  <a:lnTo>
                    <a:pt x="55268" y="26114"/>
                  </a:lnTo>
                  <a:lnTo>
                    <a:pt x="61971" y="54907"/>
                  </a:lnTo>
                  <a:lnTo>
                    <a:pt x="73430" y="86117"/>
                  </a:lnTo>
                  <a:lnTo>
                    <a:pt x="76200" y="925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5987"/>
            <p:cNvSpPr/>
            <p:nvPr>
              <p:custDataLst>
                <p:tags r:id="rId40"/>
              </p:custDataLst>
            </p:nvPr>
          </p:nvSpPr>
          <p:spPr>
            <a:xfrm>
              <a:off x="5780515" y="1257300"/>
              <a:ext cx="80604" cy="99791"/>
            </a:xfrm>
            <a:custGeom>
              <a:avLst/>
              <a:gdLst/>
              <a:ahLst/>
              <a:cxnLst/>
              <a:rect l="0" t="0" r="0" b="0"/>
              <a:pathLst>
                <a:path w="80604" h="99791">
                  <a:moveTo>
                    <a:pt x="74185" y="0"/>
                  </a:moveTo>
                  <a:lnTo>
                    <a:pt x="74185" y="0"/>
                  </a:lnTo>
                  <a:lnTo>
                    <a:pt x="43410" y="1881"/>
                  </a:lnTo>
                  <a:lnTo>
                    <a:pt x="12224" y="10831"/>
                  </a:lnTo>
                  <a:lnTo>
                    <a:pt x="4784" y="14927"/>
                  </a:lnTo>
                  <a:lnTo>
                    <a:pt x="2518" y="17712"/>
                  </a:lnTo>
                  <a:lnTo>
                    <a:pt x="0" y="24570"/>
                  </a:lnTo>
                  <a:lnTo>
                    <a:pt x="2856" y="28375"/>
                  </a:lnTo>
                  <a:lnTo>
                    <a:pt x="32788" y="44620"/>
                  </a:lnTo>
                  <a:lnTo>
                    <a:pt x="58627" y="57200"/>
                  </a:lnTo>
                  <a:lnTo>
                    <a:pt x="79578" y="70722"/>
                  </a:lnTo>
                  <a:lnTo>
                    <a:pt x="80603" y="74665"/>
                  </a:lnTo>
                  <a:lnTo>
                    <a:pt x="77978" y="84690"/>
                  </a:lnTo>
                  <a:lnTo>
                    <a:pt x="70227" y="92438"/>
                  </a:lnTo>
                  <a:lnTo>
                    <a:pt x="65196" y="95492"/>
                  </a:lnTo>
                  <a:lnTo>
                    <a:pt x="44632" y="99790"/>
                  </a:lnTo>
                  <a:lnTo>
                    <a:pt x="17035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5988"/>
            <p:cNvSpPr/>
            <p:nvPr>
              <p:custDataLst>
                <p:tags r:id="rId41"/>
              </p:custDataLst>
            </p:nvPr>
          </p:nvSpPr>
          <p:spPr>
            <a:xfrm>
              <a:off x="5880100" y="1248539"/>
              <a:ext cx="76201" cy="181686"/>
            </a:xfrm>
            <a:custGeom>
              <a:avLst/>
              <a:gdLst/>
              <a:ahLst/>
              <a:cxnLst/>
              <a:rect l="0" t="0" r="0" b="0"/>
              <a:pathLst>
                <a:path w="76201" h="181686">
                  <a:moveTo>
                    <a:pt x="0" y="27811"/>
                  </a:moveTo>
                  <a:lnTo>
                    <a:pt x="0" y="27811"/>
                  </a:lnTo>
                  <a:lnTo>
                    <a:pt x="3371" y="31182"/>
                  </a:lnTo>
                  <a:lnTo>
                    <a:pt x="10831" y="54556"/>
                  </a:lnTo>
                  <a:lnTo>
                    <a:pt x="17007" y="83792"/>
                  </a:lnTo>
                  <a:lnTo>
                    <a:pt x="21199" y="109371"/>
                  </a:lnTo>
                  <a:lnTo>
                    <a:pt x="23533" y="133439"/>
                  </a:lnTo>
                  <a:lnTo>
                    <a:pt x="24847" y="161179"/>
                  </a:lnTo>
                  <a:lnTo>
                    <a:pt x="25860" y="172458"/>
                  </a:lnTo>
                  <a:lnTo>
                    <a:pt x="28986" y="181363"/>
                  </a:lnTo>
                  <a:lnTo>
                    <a:pt x="28496" y="181685"/>
                  </a:lnTo>
                  <a:lnTo>
                    <a:pt x="27464" y="181193"/>
                  </a:lnTo>
                  <a:lnTo>
                    <a:pt x="30172" y="158010"/>
                  </a:lnTo>
                  <a:lnTo>
                    <a:pt x="31048" y="134831"/>
                  </a:lnTo>
                  <a:lnTo>
                    <a:pt x="33319" y="104303"/>
                  </a:lnTo>
                  <a:lnTo>
                    <a:pt x="34913" y="87272"/>
                  </a:lnTo>
                  <a:lnTo>
                    <a:pt x="40447" y="57061"/>
                  </a:lnTo>
                  <a:lnTo>
                    <a:pt x="47732" y="25659"/>
                  </a:lnTo>
                  <a:lnTo>
                    <a:pt x="50142" y="15566"/>
                  </a:lnTo>
                  <a:lnTo>
                    <a:pt x="56088" y="912"/>
                  </a:lnTo>
                  <a:lnTo>
                    <a:pt x="57148" y="0"/>
                  </a:lnTo>
                  <a:lnTo>
                    <a:pt x="58560" y="98"/>
                  </a:lnTo>
                  <a:lnTo>
                    <a:pt x="62010" y="2089"/>
                  </a:lnTo>
                  <a:lnTo>
                    <a:pt x="76200" y="151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SMARTInkShape-5989"/>
            <p:cNvSpPr/>
            <p:nvPr>
              <p:custDataLst>
                <p:tags r:id="rId42"/>
              </p:custDataLst>
            </p:nvPr>
          </p:nvSpPr>
          <p:spPr>
            <a:xfrm>
              <a:off x="5997379" y="1270000"/>
              <a:ext cx="22422" cy="57151"/>
            </a:xfrm>
            <a:custGeom>
              <a:avLst/>
              <a:gdLst/>
              <a:ahLst/>
              <a:cxnLst/>
              <a:rect l="0" t="0" r="0" b="0"/>
              <a:pathLst>
                <a:path w="22422" h="57151">
                  <a:moveTo>
                    <a:pt x="3371" y="0"/>
                  </a:moveTo>
                  <a:lnTo>
                    <a:pt x="3371" y="0"/>
                  </a:lnTo>
                  <a:lnTo>
                    <a:pt x="0" y="6742"/>
                  </a:lnTo>
                  <a:lnTo>
                    <a:pt x="226" y="15696"/>
                  </a:lnTo>
                  <a:lnTo>
                    <a:pt x="4976" y="47300"/>
                  </a:lnTo>
                  <a:lnTo>
                    <a:pt x="6558" y="50583"/>
                  </a:lnTo>
                  <a:lnTo>
                    <a:pt x="9023" y="52772"/>
                  </a:lnTo>
                  <a:lnTo>
                    <a:pt x="22421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5990"/>
            <p:cNvSpPr/>
            <p:nvPr>
              <p:custDataLst>
                <p:tags r:id="rId43"/>
              </p:custDataLst>
            </p:nvPr>
          </p:nvSpPr>
          <p:spPr>
            <a:xfrm>
              <a:off x="6070600" y="1238250"/>
              <a:ext cx="69851" cy="70867"/>
            </a:xfrm>
            <a:custGeom>
              <a:avLst/>
              <a:gdLst/>
              <a:ahLst/>
              <a:cxnLst/>
              <a:rect l="0" t="0" r="0" b="0"/>
              <a:pathLst>
                <a:path w="69851" h="70867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2813" y="37664"/>
                  </a:lnTo>
                  <a:lnTo>
                    <a:pt x="7921" y="67373"/>
                  </a:lnTo>
                  <a:lnTo>
                    <a:pt x="9514" y="70315"/>
                  </a:lnTo>
                  <a:lnTo>
                    <a:pt x="11281" y="70866"/>
                  </a:lnTo>
                  <a:lnTo>
                    <a:pt x="13166" y="69822"/>
                  </a:lnTo>
                  <a:lnTo>
                    <a:pt x="28415" y="48418"/>
                  </a:lnTo>
                  <a:lnTo>
                    <a:pt x="40864" y="21924"/>
                  </a:lnTo>
                  <a:lnTo>
                    <a:pt x="43562" y="12566"/>
                  </a:lnTo>
                  <a:lnTo>
                    <a:pt x="47113" y="6055"/>
                  </a:lnTo>
                  <a:lnTo>
                    <a:pt x="49047" y="4742"/>
                  </a:lnTo>
                  <a:lnTo>
                    <a:pt x="51043" y="4573"/>
                  </a:lnTo>
                  <a:lnTo>
                    <a:pt x="53079" y="5165"/>
                  </a:lnTo>
                  <a:lnTo>
                    <a:pt x="54435" y="6971"/>
                  </a:lnTo>
                  <a:lnTo>
                    <a:pt x="61981" y="33012"/>
                  </a:lnTo>
                  <a:lnTo>
                    <a:pt x="6985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5991"/>
            <p:cNvSpPr/>
            <p:nvPr>
              <p:custDataLst>
                <p:tags r:id="rId44"/>
              </p:custDataLst>
            </p:nvPr>
          </p:nvSpPr>
          <p:spPr>
            <a:xfrm>
              <a:off x="6096000" y="1236586"/>
              <a:ext cx="126783" cy="262299"/>
            </a:xfrm>
            <a:custGeom>
              <a:avLst/>
              <a:gdLst/>
              <a:ahLst/>
              <a:cxnLst/>
              <a:rect l="0" t="0" r="0" b="0"/>
              <a:pathLst>
                <a:path w="126783" h="262299">
                  <a:moveTo>
                    <a:pt x="107950" y="8014"/>
                  </a:moveTo>
                  <a:lnTo>
                    <a:pt x="107950" y="8014"/>
                  </a:lnTo>
                  <a:lnTo>
                    <a:pt x="104579" y="4643"/>
                  </a:lnTo>
                  <a:lnTo>
                    <a:pt x="101043" y="2988"/>
                  </a:lnTo>
                  <a:lnTo>
                    <a:pt x="99111" y="2547"/>
                  </a:lnTo>
                  <a:lnTo>
                    <a:pt x="93204" y="5819"/>
                  </a:lnTo>
                  <a:lnTo>
                    <a:pt x="89652" y="8667"/>
                  </a:lnTo>
                  <a:lnTo>
                    <a:pt x="81283" y="22789"/>
                  </a:lnTo>
                  <a:lnTo>
                    <a:pt x="77706" y="33637"/>
                  </a:lnTo>
                  <a:lnTo>
                    <a:pt x="78615" y="37090"/>
                  </a:lnTo>
                  <a:lnTo>
                    <a:pt x="83389" y="44690"/>
                  </a:lnTo>
                  <a:lnTo>
                    <a:pt x="86637" y="46576"/>
                  </a:lnTo>
                  <a:lnTo>
                    <a:pt x="90213" y="47128"/>
                  </a:lnTo>
                  <a:lnTo>
                    <a:pt x="94009" y="46790"/>
                  </a:lnTo>
                  <a:lnTo>
                    <a:pt x="101989" y="42651"/>
                  </a:lnTo>
                  <a:lnTo>
                    <a:pt x="118610" y="28497"/>
                  </a:lnTo>
                  <a:lnTo>
                    <a:pt x="123271" y="18528"/>
                  </a:lnTo>
                  <a:lnTo>
                    <a:pt x="126509" y="226"/>
                  </a:lnTo>
                  <a:lnTo>
                    <a:pt x="126673" y="0"/>
                  </a:lnTo>
                  <a:lnTo>
                    <a:pt x="126782" y="555"/>
                  </a:lnTo>
                  <a:lnTo>
                    <a:pt x="123565" y="21561"/>
                  </a:lnTo>
                  <a:lnTo>
                    <a:pt x="114419" y="50489"/>
                  </a:lnTo>
                  <a:lnTo>
                    <a:pt x="108029" y="68080"/>
                  </a:lnTo>
                  <a:lnTo>
                    <a:pt x="103064" y="86864"/>
                  </a:lnTo>
                  <a:lnTo>
                    <a:pt x="99049" y="106442"/>
                  </a:lnTo>
                  <a:lnTo>
                    <a:pt x="95665" y="126549"/>
                  </a:lnTo>
                  <a:lnTo>
                    <a:pt x="91999" y="145599"/>
                  </a:lnTo>
                  <a:lnTo>
                    <a:pt x="88144" y="163942"/>
                  </a:lnTo>
                  <a:lnTo>
                    <a:pt x="84163" y="181816"/>
                  </a:lnTo>
                  <a:lnTo>
                    <a:pt x="75976" y="211084"/>
                  </a:lnTo>
                  <a:lnTo>
                    <a:pt x="63434" y="241749"/>
                  </a:lnTo>
                  <a:lnTo>
                    <a:pt x="55004" y="253713"/>
                  </a:lnTo>
                  <a:lnTo>
                    <a:pt x="46554" y="261382"/>
                  </a:lnTo>
                  <a:lnTo>
                    <a:pt x="42325" y="262298"/>
                  </a:lnTo>
                  <a:lnTo>
                    <a:pt x="38094" y="261498"/>
                  </a:lnTo>
                  <a:lnTo>
                    <a:pt x="33863" y="259553"/>
                  </a:lnTo>
                  <a:lnTo>
                    <a:pt x="17795" y="243332"/>
                  </a:lnTo>
                  <a:lnTo>
                    <a:pt x="9555" y="222902"/>
                  </a:lnTo>
                  <a:lnTo>
                    <a:pt x="0" y="1858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9" name="SMARTInkShape-Group1262"/>
          <p:cNvGrpSpPr/>
          <p:nvPr/>
        </p:nvGrpSpPr>
        <p:grpSpPr>
          <a:xfrm>
            <a:off x="5607050" y="1207906"/>
            <a:ext cx="12701" cy="210379"/>
            <a:chOff x="5607050" y="1207906"/>
            <a:chExt cx="12701" cy="210379"/>
          </a:xfrm>
        </p:grpSpPr>
        <p:sp>
          <p:nvSpPr>
            <p:cNvPr id="37" name="SMARTInkShape-5992"/>
            <p:cNvSpPr/>
            <p:nvPr>
              <p:custDataLst>
                <p:tags r:id="rId36"/>
              </p:custDataLst>
            </p:nvPr>
          </p:nvSpPr>
          <p:spPr>
            <a:xfrm>
              <a:off x="5613400" y="1327150"/>
              <a:ext cx="6351" cy="91135"/>
            </a:xfrm>
            <a:custGeom>
              <a:avLst/>
              <a:gdLst/>
              <a:ahLst/>
              <a:cxnLst/>
              <a:rect l="0" t="0" r="0" b="0"/>
              <a:pathLst>
                <a:path w="6351" h="91135">
                  <a:moveTo>
                    <a:pt x="0" y="0"/>
                  </a:moveTo>
                  <a:lnTo>
                    <a:pt x="0" y="0"/>
                  </a:lnTo>
                  <a:lnTo>
                    <a:pt x="705" y="10845"/>
                  </a:lnTo>
                  <a:lnTo>
                    <a:pt x="3658" y="28143"/>
                  </a:lnTo>
                  <a:lnTo>
                    <a:pt x="1398" y="53573"/>
                  </a:lnTo>
                  <a:lnTo>
                    <a:pt x="184" y="81687"/>
                  </a:lnTo>
                  <a:lnTo>
                    <a:pt x="1963" y="87576"/>
                  </a:lnTo>
                  <a:lnTo>
                    <a:pt x="3425" y="90134"/>
                  </a:lnTo>
                  <a:lnTo>
                    <a:pt x="4400" y="91134"/>
                  </a:lnTo>
                  <a:lnTo>
                    <a:pt x="5050" y="91095"/>
                  </a:lnTo>
                  <a:lnTo>
                    <a:pt x="635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SMARTInkShape-5993"/>
            <p:cNvSpPr/>
            <p:nvPr>
              <p:custDataLst>
                <p:tags r:id="rId37"/>
              </p:custDataLst>
            </p:nvPr>
          </p:nvSpPr>
          <p:spPr>
            <a:xfrm>
              <a:off x="5607050" y="1207906"/>
              <a:ext cx="6351" cy="17645"/>
            </a:xfrm>
            <a:custGeom>
              <a:avLst/>
              <a:gdLst/>
              <a:ahLst/>
              <a:cxnLst/>
              <a:rect l="0" t="0" r="0" b="0"/>
              <a:pathLst>
                <a:path w="6351" h="17645">
                  <a:moveTo>
                    <a:pt x="0" y="17644"/>
                  </a:moveTo>
                  <a:lnTo>
                    <a:pt x="0" y="17644"/>
                  </a:lnTo>
                  <a:lnTo>
                    <a:pt x="5027" y="5710"/>
                  </a:lnTo>
                  <a:lnTo>
                    <a:pt x="6089" y="0"/>
                  </a:lnTo>
                  <a:lnTo>
                    <a:pt x="6350" y="112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9" name="SMARTInkShape-Group1263"/>
          <p:cNvGrpSpPr/>
          <p:nvPr/>
        </p:nvGrpSpPr>
        <p:grpSpPr>
          <a:xfrm>
            <a:off x="6274061" y="983817"/>
            <a:ext cx="1085590" cy="426371"/>
            <a:chOff x="6274061" y="983817"/>
            <a:chExt cx="1085590" cy="426371"/>
          </a:xfrm>
        </p:grpSpPr>
        <p:sp>
          <p:nvSpPr>
            <p:cNvPr id="40" name="SMARTInkShape-5994"/>
            <p:cNvSpPr/>
            <p:nvPr>
              <p:custDataLst>
                <p:tags r:id="rId27"/>
              </p:custDataLst>
            </p:nvPr>
          </p:nvSpPr>
          <p:spPr>
            <a:xfrm>
              <a:off x="6274061" y="1191869"/>
              <a:ext cx="133090" cy="67320"/>
            </a:xfrm>
            <a:custGeom>
              <a:avLst/>
              <a:gdLst/>
              <a:ahLst/>
              <a:cxnLst/>
              <a:rect l="0" t="0" r="0" b="0"/>
              <a:pathLst>
                <a:path w="133090" h="67320">
                  <a:moveTo>
                    <a:pt x="6089" y="8281"/>
                  </a:moveTo>
                  <a:lnTo>
                    <a:pt x="6089" y="8281"/>
                  </a:lnTo>
                  <a:lnTo>
                    <a:pt x="6089" y="2814"/>
                  </a:lnTo>
                  <a:lnTo>
                    <a:pt x="2718" y="8935"/>
                  </a:lnTo>
                  <a:lnTo>
                    <a:pt x="0" y="40646"/>
                  </a:lnTo>
                  <a:lnTo>
                    <a:pt x="496" y="59777"/>
                  </a:lnTo>
                  <a:lnTo>
                    <a:pt x="3133" y="65976"/>
                  </a:lnTo>
                  <a:lnTo>
                    <a:pt x="4119" y="67205"/>
                  </a:lnTo>
                  <a:lnTo>
                    <a:pt x="4775" y="67319"/>
                  </a:lnTo>
                  <a:lnTo>
                    <a:pt x="5213" y="66690"/>
                  </a:lnTo>
                  <a:lnTo>
                    <a:pt x="12961" y="36918"/>
                  </a:lnTo>
                  <a:lnTo>
                    <a:pt x="21009" y="12291"/>
                  </a:lnTo>
                  <a:lnTo>
                    <a:pt x="25186" y="6536"/>
                  </a:lnTo>
                  <a:lnTo>
                    <a:pt x="30244" y="2841"/>
                  </a:lnTo>
                  <a:lnTo>
                    <a:pt x="32817" y="6098"/>
                  </a:lnTo>
                  <a:lnTo>
                    <a:pt x="35607" y="12250"/>
                  </a:lnTo>
                  <a:lnTo>
                    <a:pt x="38589" y="23646"/>
                  </a:lnTo>
                  <a:lnTo>
                    <a:pt x="53668" y="47840"/>
                  </a:lnTo>
                  <a:lnTo>
                    <a:pt x="55458" y="53615"/>
                  </a:lnTo>
                  <a:lnTo>
                    <a:pt x="57346" y="54731"/>
                  </a:lnTo>
                  <a:lnTo>
                    <a:pt x="60016" y="54770"/>
                  </a:lnTo>
                  <a:lnTo>
                    <a:pt x="74440" y="49763"/>
                  </a:lnTo>
                  <a:lnTo>
                    <a:pt x="77057" y="47224"/>
                  </a:lnTo>
                  <a:lnTo>
                    <a:pt x="92035" y="15757"/>
                  </a:lnTo>
                  <a:lnTo>
                    <a:pt x="94600" y="93"/>
                  </a:lnTo>
                  <a:lnTo>
                    <a:pt x="94729" y="0"/>
                  </a:lnTo>
                  <a:lnTo>
                    <a:pt x="94937" y="4921"/>
                  </a:lnTo>
                  <a:lnTo>
                    <a:pt x="91320" y="18462"/>
                  </a:lnTo>
                  <a:lnTo>
                    <a:pt x="92888" y="29034"/>
                  </a:lnTo>
                  <a:lnTo>
                    <a:pt x="97818" y="37025"/>
                  </a:lnTo>
                  <a:lnTo>
                    <a:pt x="105739" y="44533"/>
                  </a:lnTo>
                  <a:lnTo>
                    <a:pt x="108704" y="45560"/>
                  </a:lnTo>
                  <a:lnTo>
                    <a:pt x="110483" y="45833"/>
                  </a:lnTo>
                  <a:lnTo>
                    <a:pt x="119727" y="42848"/>
                  </a:lnTo>
                  <a:lnTo>
                    <a:pt x="133089" y="336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5995"/>
            <p:cNvSpPr/>
            <p:nvPr>
              <p:custDataLst>
                <p:tags r:id="rId28"/>
              </p:custDataLst>
            </p:nvPr>
          </p:nvSpPr>
          <p:spPr>
            <a:xfrm>
              <a:off x="6369050" y="1117600"/>
              <a:ext cx="19051" cy="12701"/>
            </a:xfrm>
            <a:custGeom>
              <a:avLst/>
              <a:gdLst/>
              <a:ahLst/>
              <a:cxnLst/>
              <a:rect l="0" t="0" r="0" b="0"/>
              <a:pathLst>
                <a:path w="19051" h="12701">
                  <a:moveTo>
                    <a:pt x="0" y="12700"/>
                  </a:moveTo>
                  <a:lnTo>
                    <a:pt x="0" y="12700"/>
                  </a:lnTo>
                  <a:lnTo>
                    <a:pt x="10831" y="2574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5996"/>
            <p:cNvSpPr/>
            <p:nvPr>
              <p:custDataLst>
                <p:tags r:id="rId29"/>
              </p:custDataLst>
            </p:nvPr>
          </p:nvSpPr>
          <p:spPr>
            <a:xfrm>
              <a:off x="6420111" y="1162050"/>
              <a:ext cx="69590" cy="68185"/>
            </a:xfrm>
            <a:custGeom>
              <a:avLst/>
              <a:gdLst/>
              <a:ahLst/>
              <a:cxnLst/>
              <a:rect l="0" t="0" r="0" b="0"/>
              <a:pathLst>
                <a:path w="69590" h="68185">
                  <a:moveTo>
                    <a:pt x="6089" y="0"/>
                  </a:moveTo>
                  <a:lnTo>
                    <a:pt x="6089" y="0"/>
                  </a:lnTo>
                  <a:lnTo>
                    <a:pt x="1725" y="30390"/>
                  </a:lnTo>
                  <a:lnTo>
                    <a:pt x="0" y="54576"/>
                  </a:lnTo>
                  <a:lnTo>
                    <a:pt x="1737" y="61415"/>
                  </a:lnTo>
                  <a:lnTo>
                    <a:pt x="3187" y="64227"/>
                  </a:lnTo>
                  <a:lnTo>
                    <a:pt x="4860" y="66101"/>
                  </a:lnTo>
                  <a:lnTo>
                    <a:pt x="8600" y="68184"/>
                  </a:lnTo>
                  <a:lnTo>
                    <a:pt x="11291" y="67328"/>
                  </a:lnTo>
                  <a:lnTo>
                    <a:pt x="18044" y="62614"/>
                  </a:lnTo>
                  <a:lnTo>
                    <a:pt x="32994" y="35266"/>
                  </a:lnTo>
                  <a:lnTo>
                    <a:pt x="40624" y="22024"/>
                  </a:lnTo>
                  <a:lnTo>
                    <a:pt x="54468" y="8553"/>
                  </a:lnTo>
                  <a:lnTo>
                    <a:pt x="55275" y="9230"/>
                  </a:lnTo>
                  <a:lnTo>
                    <a:pt x="56411" y="17630"/>
                  </a:lnTo>
                  <a:lnTo>
                    <a:pt x="56826" y="41728"/>
                  </a:lnTo>
                  <a:lnTo>
                    <a:pt x="60624" y="50531"/>
                  </a:lnTo>
                  <a:lnTo>
                    <a:pt x="69589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5997"/>
            <p:cNvSpPr/>
            <p:nvPr>
              <p:custDataLst>
                <p:tags r:id="rId30"/>
              </p:custDataLst>
            </p:nvPr>
          </p:nvSpPr>
          <p:spPr>
            <a:xfrm>
              <a:off x="6438900" y="1162050"/>
              <a:ext cx="101224" cy="248138"/>
            </a:xfrm>
            <a:custGeom>
              <a:avLst/>
              <a:gdLst/>
              <a:ahLst/>
              <a:cxnLst/>
              <a:rect l="0" t="0" r="0" b="0"/>
              <a:pathLst>
                <a:path w="101224" h="248138">
                  <a:moveTo>
                    <a:pt x="88900" y="0"/>
                  </a:moveTo>
                  <a:lnTo>
                    <a:pt x="88900" y="0"/>
                  </a:lnTo>
                  <a:lnTo>
                    <a:pt x="69128" y="30756"/>
                  </a:lnTo>
                  <a:lnTo>
                    <a:pt x="65135" y="35321"/>
                  </a:lnTo>
                  <a:lnTo>
                    <a:pt x="63179" y="39069"/>
                  </a:lnTo>
                  <a:lnTo>
                    <a:pt x="62580" y="42274"/>
                  </a:lnTo>
                  <a:lnTo>
                    <a:pt x="62887" y="45116"/>
                  </a:lnTo>
                  <a:lnTo>
                    <a:pt x="63797" y="47011"/>
                  </a:lnTo>
                  <a:lnTo>
                    <a:pt x="65109" y="48274"/>
                  </a:lnTo>
                  <a:lnTo>
                    <a:pt x="66689" y="49116"/>
                  </a:lnTo>
                  <a:lnTo>
                    <a:pt x="72208" y="48170"/>
                  </a:lnTo>
                  <a:lnTo>
                    <a:pt x="75656" y="46930"/>
                  </a:lnTo>
                  <a:lnTo>
                    <a:pt x="81368" y="41789"/>
                  </a:lnTo>
                  <a:lnTo>
                    <a:pt x="88550" y="29080"/>
                  </a:lnTo>
                  <a:lnTo>
                    <a:pt x="100326" y="8191"/>
                  </a:lnTo>
                  <a:lnTo>
                    <a:pt x="101223" y="20379"/>
                  </a:lnTo>
                  <a:lnTo>
                    <a:pt x="98117" y="48607"/>
                  </a:lnTo>
                  <a:lnTo>
                    <a:pt x="94643" y="77342"/>
                  </a:lnTo>
                  <a:lnTo>
                    <a:pt x="92728" y="93895"/>
                  </a:lnTo>
                  <a:lnTo>
                    <a:pt x="90041" y="111280"/>
                  </a:lnTo>
                  <a:lnTo>
                    <a:pt x="86838" y="129220"/>
                  </a:lnTo>
                  <a:lnTo>
                    <a:pt x="83292" y="147530"/>
                  </a:lnTo>
                  <a:lnTo>
                    <a:pt x="78811" y="164675"/>
                  </a:lnTo>
                  <a:lnTo>
                    <a:pt x="73708" y="181045"/>
                  </a:lnTo>
                  <a:lnTo>
                    <a:pt x="62392" y="209581"/>
                  </a:lnTo>
                  <a:lnTo>
                    <a:pt x="44827" y="236135"/>
                  </a:lnTo>
                  <a:lnTo>
                    <a:pt x="34975" y="245590"/>
                  </a:lnTo>
                  <a:lnTo>
                    <a:pt x="30372" y="247687"/>
                  </a:lnTo>
                  <a:lnTo>
                    <a:pt x="21495" y="248137"/>
                  </a:lnTo>
                  <a:lnTo>
                    <a:pt x="17152" y="245152"/>
                  </a:lnTo>
                  <a:lnTo>
                    <a:pt x="8564" y="234310"/>
                  </a:lnTo>
                  <a:lnTo>
                    <a:pt x="3806" y="214440"/>
                  </a:lnTo>
                  <a:lnTo>
                    <a:pt x="0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5998"/>
            <p:cNvSpPr/>
            <p:nvPr>
              <p:custDataLst>
                <p:tags r:id="rId31"/>
              </p:custDataLst>
            </p:nvPr>
          </p:nvSpPr>
          <p:spPr>
            <a:xfrm>
              <a:off x="6572250" y="1117600"/>
              <a:ext cx="38101" cy="97873"/>
            </a:xfrm>
            <a:custGeom>
              <a:avLst/>
              <a:gdLst/>
              <a:ahLst/>
              <a:cxnLst/>
              <a:rect l="0" t="0" r="0" b="0"/>
              <a:pathLst>
                <a:path w="38101" h="97873">
                  <a:moveTo>
                    <a:pt x="38100" y="0"/>
                  </a:moveTo>
                  <a:lnTo>
                    <a:pt x="38100" y="0"/>
                  </a:lnTo>
                  <a:lnTo>
                    <a:pt x="12779" y="11537"/>
                  </a:lnTo>
                  <a:lnTo>
                    <a:pt x="6150" y="18298"/>
                  </a:lnTo>
                  <a:lnTo>
                    <a:pt x="2733" y="26006"/>
                  </a:lnTo>
                  <a:lnTo>
                    <a:pt x="1822" y="30038"/>
                  </a:lnTo>
                  <a:lnTo>
                    <a:pt x="3911" y="45824"/>
                  </a:lnTo>
                  <a:lnTo>
                    <a:pt x="10910" y="55879"/>
                  </a:lnTo>
                  <a:lnTo>
                    <a:pt x="25908" y="70461"/>
                  </a:lnTo>
                  <a:lnTo>
                    <a:pt x="29153" y="77412"/>
                  </a:lnTo>
                  <a:lnTo>
                    <a:pt x="30019" y="81242"/>
                  </a:lnTo>
                  <a:lnTo>
                    <a:pt x="29185" y="84500"/>
                  </a:lnTo>
                  <a:lnTo>
                    <a:pt x="24495" y="90002"/>
                  </a:lnTo>
                  <a:lnTo>
                    <a:pt x="13922" y="97066"/>
                  </a:lnTo>
                  <a:lnTo>
                    <a:pt x="10692" y="97872"/>
                  </a:lnTo>
                  <a:lnTo>
                    <a:pt x="7834" y="97703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5999"/>
            <p:cNvSpPr/>
            <p:nvPr>
              <p:custDataLst>
                <p:tags r:id="rId32"/>
              </p:custDataLst>
            </p:nvPr>
          </p:nvSpPr>
          <p:spPr>
            <a:xfrm>
              <a:off x="6639464" y="1106571"/>
              <a:ext cx="297020" cy="216746"/>
            </a:xfrm>
            <a:custGeom>
              <a:avLst/>
              <a:gdLst/>
              <a:ahLst/>
              <a:cxnLst/>
              <a:rect l="0" t="0" r="0" b="0"/>
              <a:pathLst>
                <a:path w="297020" h="216746">
                  <a:moveTo>
                    <a:pt x="2636" y="49129"/>
                  </a:moveTo>
                  <a:lnTo>
                    <a:pt x="2636" y="49129"/>
                  </a:lnTo>
                  <a:lnTo>
                    <a:pt x="11364" y="75888"/>
                  </a:lnTo>
                  <a:lnTo>
                    <a:pt x="13570" y="100063"/>
                  </a:lnTo>
                  <a:lnTo>
                    <a:pt x="14552" y="127270"/>
                  </a:lnTo>
                  <a:lnTo>
                    <a:pt x="14987" y="154414"/>
                  </a:lnTo>
                  <a:lnTo>
                    <a:pt x="15181" y="178237"/>
                  </a:lnTo>
                  <a:lnTo>
                    <a:pt x="15290" y="204741"/>
                  </a:lnTo>
                  <a:lnTo>
                    <a:pt x="15322" y="215886"/>
                  </a:lnTo>
                  <a:lnTo>
                    <a:pt x="14621" y="216745"/>
                  </a:lnTo>
                  <a:lnTo>
                    <a:pt x="13448" y="216612"/>
                  </a:lnTo>
                  <a:lnTo>
                    <a:pt x="11961" y="215817"/>
                  </a:lnTo>
                  <a:lnTo>
                    <a:pt x="4504" y="187784"/>
                  </a:lnTo>
                  <a:lnTo>
                    <a:pt x="408" y="163435"/>
                  </a:lnTo>
                  <a:lnTo>
                    <a:pt x="0" y="134269"/>
                  </a:lnTo>
                  <a:lnTo>
                    <a:pt x="2170" y="103902"/>
                  </a:lnTo>
                  <a:lnTo>
                    <a:pt x="5486" y="76295"/>
                  </a:lnTo>
                  <a:lnTo>
                    <a:pt x="11194" y="53677"/>
                  </a:lnTo>
                  <a:lnTo>
                    <a:pt x="22340" y="28839"/>
                  </a:lnTo>
                  <a:lnTo>
                    <a:pt x="26355" y="22903"/>
                  </a:lnTo>
                  <a:lnTo>
                    <a:pt x="31854" y="19650"/>
                  </a:lnTo>
                  <a:lnTo>
                    <a:pt x="45491" y="17918"/>
                  </a:lnTo>
                  <a:lnTo>
                    <a:pt x="57195" y="21382"/>
                  </a:lnTo>
                  <a:lnTo>
                    <a:pt x="79579" y="38474"/>
                  </a:lnTo>
                  <a:lnTo>
                    <a:pt x="82153" y="44848"/>
                  </a:lnTo>
                  <a:lnTo>
                    <a:pt x="81251" y="59456"/>
                  </a:lnTo>
                  <a:lnTo>
                    <a:pt x="74265" y="73474"/>
                  </a:lnTo>
                  <a:lnTo>
                    <a:pt x="47190" y="104729"/>
                  </a:lnTo>
                  <a:lnTo>
                    <a:pt x="37490" y="112175"/>
                  </a:lnTo>
                  <a:lnTo>
                    <a:pt x="33633" y="112326"/>
                  </a:lnTo>
                  <a:lnTo>
                    <a:pt x="30355" y="110311"/>
                  </a:lnTo>
                  <a:lnTo>
                    <a:pt x="27465" y="106850"/>
                  </a:lnTo>
                  <a:lnTo>
                    <a:pt x="26245" y="102426"/>
                  </a:lnTo>
                  <a:lnTo>
                    <a:pt x="26769" y="91867"/>
                  </a:lnTo>
                  <a:lnTo>
                    <a:pt x="34402" y="74022"/>
                  </a:lnTo>
                  <a:lnTo>
                    <a:pt x="41684" y="65366"/>
                  </a:lnTo>
                  <a:lnTo>
                    <a:pt x="50329" y="59168"/>
                  </a:lnTo>
                  <a:lnTo>
                    <a:pt x="75008" y="49440"/>
                  </a:lnTo>
                  <a:lnTo>
                    <a:pt x="98633" y="42871"/>
                  </a:lnTo>
                  <a:lnTo>
                    <a:pt x="114446" y="37175"/>
                  </a:lnTo>
                  <a:lnTo>
                    <a:pt x="144987" y="13662"/>
                  </a:lnTo>
                  <a:lnTo>
                    <a:pt x="147631" y="9962"/>
                  </a:lnTo>
                  <a:lnTo>
                    <a:pt x="148688" y="6790"/>
                  </a:lnTo>
                  <a:lnTo>
                    <a:pt x="148688" y="3970"/>
                  </a:lnTo>
                  <a:lnTo>
                    <a:pt x="147981" y="2089"/>
                  </a:lnTo>
                  <a:lnTo>
                    <a:pt x="146805" y="836"/>
                  </a:lnTo>
                  <a:lnTo>
                    <a:pt x="145316" y="0"/>
                  </a:lnTo>
                  <a:lnTo>
                    <a:pt x="138016" y="2835"/>
                  </a:lnTo>
                  <a:lnTo>
                    <a:pt x="128421" y="9504"/>
                  </a:lnTo>
                  <a:lnTo>
                    <a:pt x="116497" y="24453"/>
                  </a:lnTo>
                  <a:lnTo>
                    <a:pt x="113214" y="33693"/>
                  </a:lnTo>
                  <a:lnTo>
                    <a:pt x="113635" y="42504"/>
                  </a:lnTo>
                  <a:lnTo>
                    <a:pt x="114735" y="46829"/>
                  </a:lnTo>
                  <a:lnTo>
                    <a:pt x="119721" y="53516"/>
                  </a:lnTo>
                  <a:lnTo>
                    <a:pt x="123026" y="56287"/>
                  </a:lnTo>
                  <a:lnTo>
                    <a:pt x="126641" y="57429"/>
                  </a:lnTo>
                  <a:lnTo>
                    <a:pt x="155981" y="55038"/>
                  </a:lnTo>
                  <a:lnTo>
                    <a:pt x="182504" y="50505"/>
                  </a:lnTo>
                  <a:lnTo>
                    <a:pt x="196878" y="50446"/>
                  </a:lnTo>
                  <a:lnTo>
                    <a:pt x="217603" y="56157"/>
                  </a:lnTo>
                  <a:lnTo>
                    <a:pt x="230438" y="61497"/>
                  </a:lnTo>
                  <a:lnTo>
                    <a:pt x="224258" y="58360"/>
                  </a:lnTo>
                  <a:lnTo>
                    <a:pt x="219198" y="52996"/>
                  </a:lnTo>
                  <a:lnTo>
                    <a:pt x="202334" y="22927"/>
                  </a:lnTo>
                  <a:lnTo>
                    <a:pt x="200752" y="19845"/>
                  </a:lnTo>
                  <a:lnTo>
                    <a:pt x="201741" y="18317"/>
                  </a:lnTo>
                  <a:lnTo>
                    <a:pt x="206603" y="14739"/>
                  </a:lnTo>
                  <a:lnTo>
                    <a:pt x="217274" y="12128"/>
                  </a:lnTo>
                  <a:lnTo>
                    <a:pt x="246487" y="9292"/>
                  </a:lnTo>
                  <a:lnTo>
                    <a:pt x="274936" y="5590"/>
                  </a:lnTo>
                  <a:lnTo>
                    <a:pt x="287772" y="4949"/>
                  </a:lnTo>
                  <a:lnTo>
                    <a:pt x="290798" y="6270"/>
                  </a:lnTo>
                  <a:lnTo>
                    <a:pt x="296044" y="11501"/>
                  </a:lnTo>
                  <a:lnTo>
                    <a:pt x="297019" y="15577"/>
                  </a:lnTo>
                  <a:lnTo>
                    <a:pt x="295020" y="31427"/>
                  </a:lnTo>
                  <a:lnTo>
                    <a:pt x="288386" y="618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6000"/>
            <p:cNvSpPr/>
            <p:nvPr>
              <p:custDataLst>
                <p:tags r:id="rId33"/>
              </p:custDataLst>
            </p:nvPr>
          </p:nvSpPr>
          <p:spPr>
            <a:xfrm>
              <a:off x="6927850" y="10223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6350"/>
                  </a:moveTo>
                  <a:lnTo>
                    <a:pt x="0" y="635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6001"/>
            <p:cNvSpPr/>
            <p:nvPr>
              <p:custDataLst>
                <p:tags r:id="rId34"/>
              </p:custDataLst>
            </p:nvPr>
          </p:nvSpPr>
          <p:spPr>
            <a:xfrm>
              <a:off x="6987705" y="1054100"/>
              <a:ext cx="63044" cy="80491"/>
            </a:xfrm>
            <a:custGeom>
              <a:avLst/>
              <a:gdLst/>
              <a:ahLst/>
              <a:cxnLst/>
              <a:rect l="0" t="0" r="0" b="0"/>
              <a:pathLst>
                <a:path w="63044" h="80491">
                  <a:moveTo>
                    <a:pt x="41745" y="0"/>
                  </a:moveTo>
                  <a:lnTo>
                    <a:pt x="41745" y="0"/>
                  </a:lnTo>
                  <a:lnTo>
                    <a:pt x="35003" y="0"/>
                  </a:lnTo>
                  <a:lnTo>
                    <a:pt x="20697" y="6742"/>
                  </a:lnTo>
                  <a:lnTo>
                    <a:pt x="6424" y="21048"/>
                  </a:lnTo>
                  <a:lnTo>
                    <a:pt x="1353" y="34519"/>
                  </a:lnTo>
                  <a:lnTo>
                    <a:pt x="0" y="42063"/>
                  </a:lnTo>
                  <a:lnTo>
                    <a:pt x="2261" y="56089"/>
                  </a:lnTo>
                  <a:lnTo>
                    <a:pt x="4839" y="62793"/>
                  </a:lnTo>
                  <a:lnTo>
                    <a:pt x="9380" y="67967"/>
                  </a:lnTo>
                  <a:lnTo>
                    <a:pt x="21951" y="75598"/>
                  </a:lnTo>
                  <a:lnTo>
                    <a:pt x="41525" y="80490"/>
                  </a:lnTo>
                  <a:lnTo>
                    <a:pt x="50583" y="79753"/>
                  </a:lnTo>
                  <a:lnTo>
                    <a:pt x="53988" y="78569"/>
                  </a:lnTo>
                  <a:lnTo>
                    <a:pt x="59651" y="71608"/>
                  </a:lnTo>
                  <a:lnTo>
                    <a:pt x="62149" y="66789"/>
                  </a:lnTo>
                  <a:lnTo>
                    <a:pt x="63043" y="55790"/>
                  </a:lnTo>
                  <a:lnTo>
                    <a:pt x="60383" y="43140"/>
                  </a:lnTo>
                  <a:lnTo>
                    <a:pt x="54496" y="28110"/>
                  </a:lnTo>
                  <a:lnTo>
                    <a:pt x="45295" y="15786"/>
                  </a:lnTo>
                  <a:lnTo>
                    <a:pt x="39878" y="10524"/>
                  </a:lnTo>
                  <a:lnTo>
                    <a:pt x="34856" y="7722"/>
                  </a:lnTo>
                  <a:lnTo>
                    <a:pt x="30097" y="6559"/>
                  </a:lnTo>
                  <a:lnTo>
                    <a:pt x="16345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6002"/>
            <p:cNvSpPr/>
            <p:nvPr>
              <p:custDataLst>
                <p:tags r:id="rId35"/>
              </p:custDataLst>
            </p:nvPr>
          </p:nvSpPr>
          <p:spPr>
            <a:xfrm>
              <a:off x="7059650" y="983817"/>
              <a:ext cx="300001" cy="190934"/>
            </a:xfrm>
            <a:custGeom>
              <a:avLst/>
              <a:gdLst/>
              <a:ahLst/>
              <a:cxnLst/>
              <a:rect l="0" t="0" r="0" b="0"/>
              <a:pathLst>
                <a:path w="300001" h="190934">
                  <a:moveTo>
                    <a:pt x="52350" y="95683"/>
                  </a:moveTo>
                  <a:lnTo>
                    <a:pt x="52350" y="95683"/>
                  </a:lnTo>
                  <a:lnTo>
                    <a:pt x="52350" y="88941"/>
                  </a:lnTo>
                  <a:lnTo>
                    <a:pt x="50938" y="86955"/>
                  </a:lnTo>
                  <a:lnTo>
                    <a:pt x="48587" y="85631"/>
                  </a:lnTo>
                  <a:lnTo>
                    <a:pt x="45608" y="84748"/>
                  </a:lnTo>
                  <a:lnTo>
                    <a:pt x="36653" y="87530"/>
                  </a:lnTo>
                  <a:lnTo>
                    <a:pt x="19712" y="98912"/>
                  </a:lnTo>
                  <a:lnTo>
                    <a:pt x="8916" y="109818"/>
                  </a:lnTo>
                  <a:lnTo>
                    <a:pt x="1766" y="121721"/>
                  </a:lnTo>
                  <a:lnTo>
                    <a:pt x="0" y="132185"/>
                  </a:lnTo>
                  <a:lnTo>
                    <a:pt x="516" y="136951"/>
                  </a:lnTo>
                  <a:lnTo>
                    <a:pt x="2978" y="140128"/>
                  </a:lnTo>
                  <a:lnTo>
                    <a:pt x="11357" y="143659"/>
                  </a:lnTo>
                  <a:lnTo>
                    <a:pt x="31345" y="142275"/>
                  </a:lnTo>
                  <a:lnTo>
                    <a:pt x="45131" y="135441"/>
                  </a:lnTo>
                  <a:lnTo>
                    <a:pt x="71228" y="113806"/>
                  </a:lnTo>
                  <a:lnTo>
                    <a:pt x="87029" y="85295"/>
                  </a:lnTo>
                  <a:lnTo>
                    <a:pt x="99984" y="60257"/>
                  </a:lnTo>
                  <a:lnTo>
                    <a:pt x="113032" y="34783"/>
                  </a:lnTo>
                  <a:lnTo>
                    <a:pt x="123639" y="7396"/>
                  </a:lnTo>
                  <a:lnTo>
                    <a:pt x="126367" y="0"/>
                  </a:lnTo>
                  <a:lnTo>
                    <a:pt x="110684" y="26255"/>
                  </a:lnTo>
                  <a:lnTo>
                    <a:pt x="97326" y="47893"/>
                  </a:lnTo>
                  <a:lnTo>
                    <a:pt x="84334" y="71621"/>
                  </a:lnTo>
                  <a:lnTo>
                    <a:pt x="77148" y="94396"/>
                  </a:lnTo>
                  <a:lnTo>
                    <a:pt x="75366" y="114867"/>
                  </a:lnTo>
                  <a:lnTo>
                    <a:pt x="79277" y="131020"/>
                  </a:lnTo>
                  <a:lnTo>
                    <a:pt x="87601" y="141492"/>
                  </a:lnTo>
                  <a:lnTo>
                    <a:pt x="98356" y="147793"/>
                  </a:lnTo>
                  <a:lnTo>
                    <a:pt x="110191" y="150593"/>
                  </a:lnTo>
                  <a:lnTo>
                    <a:pt x="122507" y="148074"/>
                  </a:lnTo>
                  <a:lnTo>
                    <a:pt x="128755" y="145427"/>
                  </a:lnTo>
                  <a:lnTo>
                    <a:pt x="137578" y="136842"/>
                  </a:lnTo>
                  <a:lnTo>
                    <a:pt x="152363" y="110712"/>
                  </a:lnTo>
                  <a:lnTo>
                    <a:pt x="157948" y="90023"/>
                  </a:lnTo>
                  <a:lnTo>
                    <a:pt x="157373" y="78821"/>
                  </a:lnTo>
                  <a:lnTo>
                    <a:pt x="156232" y="73858"/>
                  </a:lnTo>
                  <a:lnTo>
                    <a:pt x="154060" y="71961"/>
                  </a:lnTo>
                  <a:lnTo>
                    <a:pt x="151201" y="72107"/>
                  </a:lnTo>
                  <a:lnTo>
                    <a:pt x="147884" y="73616"/>
                  </a:lnTo>
                  <a:lnTo>
                    <a:pt x="136474" y="85852"/>
                  </a:lnTo>
                  <a:lnTo>
                    <a:pt x="127527" y="106254"/>
                  </a:lnTo>
                  <a:lnTo>
                    <a:pt x="122901" y="137971"/>
                  </a:lnTo>
                  <a:lnTo>
                    <a:pt x="123217" y="146933"/>
                  </a:lnTo>
                  <a:lnTo>
                    <a:pt x="125709" y="153268"/>
                  </a:lnTo>
                  <a:lnTo>
                    <a:pt x="128067" y="154534"/>
                  </a:lnTo>
                  <a:lnTo>
                    <a:pt x="131051" y="154673"/>
                  </a:lnTo>
                  <a:lnTo>
                    <a:pt x="138833" y="152240"/>
                  </a:lnTo>
                  <a:lnTo>
                    <a:pt x="159195" y="139180"/>
                  </a:lnTo>
                  <a:lnTo>
                    <a:pt x="187484" y="107742"/>
                  </a:lnTo>
                  <a:lnTo>
                    <a:pt x="201339" y="92969"/>
                  </a:lnTo>
                  <a:lnTo>
                    <a:pt x="203182" y="92463"/>
                  </a:lnTo>
                  <a:lnTo>
                    <a:pt x="205116" y="92831"/>
                  </a:lnTo>
                  <a:lnTo>
                    <a:pt x="207110" y="93781"/>
                  </a:lnTo>
                  <a:lnTo>
                    <a:pt x="208440" y="95826"/>
                  </a:lnTo>
                  <a:lnTo>
                    <a:pt x="210312" y="105446"/>
                  </a:lnTo>
                  <a:lnTo>
                    <a:pt x="210161" y="117234"/>
                  </a:lnTo>
                  <a:lnTo>
                    <a:pt x="205961" y="128958"/>
                  </a:lnTo>
                  <a:lnTo>
                    <a:pt x="202231" y="134696"/>
                  </a:lnTo>
                  <a:lnTo>
                    <a:pt x="201659" y="136508"/>
                  </a:lnTo>
                  <a:lnTo>
                    <a:pt x="201984" y="137716"/>
                  </a:lnTo>
                  <a:lnTo>
                    <a:pt x="202906" y="138522"/>
                  </a:lnTo>
                  <a:lnTo>
                    <a:pt x="205812" y="139417"/>
                  </a:lnTo>
                  <a:lnTo>
                    <a:pt x="207575" y="139656"/>
                  </a:lnTo>
                  <a:lnTo>
                    <a:pt x="216797" y="136621"/>
                  </a:lnTo>
                  <a:lnTo>
                    <a:pt x="222569" y="131281"/>
                  </a:lnTo>
                  <a:lnTo>
                    <a:pt x="248724" y="103559"/>
                  </a:lnTo>
                  <a:lnTo>
                    <a:pt x="270775" y="85971"/>
                  </a:lnTo>
                  <a:lnTo>
                    <a:pt x="272050" y="86386"/>
                  </a:lnTo>
                  <a:lnTo>
                    <a:pt x="272899" y="88074"/>
                  </a:lnTo>
                  <a:lnTo>
                    <a:pt x="274450" y="117619"/>
                  </a:lnTo>
                  <a:lnTo>
                    <a:pt x="274571" y="149170"/>
                  </a:lnTo>
                  <a:lnTo>
                    <a:pt x="277963" y="170798"/>
                  </a:lnTo>
                  <a:lnTo>
                    <a:pt x="281075" y="176098"/>
                  </a:lnTo>
                  <a:lnTo>
                    <a:pt x="300000" y="1909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0" name="SMARTInkShape-6003"/>
          <p:cNvSpPr/>
          <p:nvPr>
            <p:custDataLst>
              <p:tags r:id="rId7"/>
            </p:custDataLst>
          </p:nvPr>
        </p:nvSpPr>
        <p:spPr>
          <a:xfrm>
            <a:off x="6889750" y="3644900"/>
            <a:ext cx="666751" cy="1581151"/>
          </a:xfrm>
          <a:custGeom>
            <a:avLst/>
            <a:gdLst/>
            <a:ahLst/>
            <a:cxnLst/>
            <a:rect l="0" t="0" r="0" b="0"/>
            <a:pathLst>
              <a:path w="666751" h="1581151">
                <a:moveTo>
                  <a:pt x="0" y="0"/>
                </a:moveTo>
                <a:lnTo>
                  <a:pt x="0" y="0"/>
                </a:lnTo>
                <a:lnTo>
                  <a:pt x="9434" y="26759"/>
                </a:lnTo>
                <a:lnTo>
                  <a:pt x="14305" y="50933"/>
                </a:lnTo>
                <a:lnTo>
                  <a:pt x="22586" y="80022"/>
                </a:lnTo>
                <a:lnTo>
                  <a:pt x="33322" y="111060"/>
                </a:lnTo>
                <a:lnTo>
                  <a:pt x="45149" y="141317"/>
                </a:lnTo>
                <a:lnTo>
                  <a:pt x="57461" y="171228"/>
                </a:lnTo>
                <a:lnTo>
                  <a:pt x="69283" y="200279"/>
                </a:lnTo>
                <a:lnTo>
                  <a:pt x="79240" y="227302"/>
                </a:lnTo>
                <a:lnTo>
                  <a:pt x="92780" y="256202"/>
                </a:lnTo>
                <a:lnTo>
                  <a:pt x="109291" y="278450"/>
                </a:lnTo>
                <a:lnTo>
                  <a:pt x="115131" y="282506"/>
                </a:lnTo>
                <a:lnTo>
                  <a:pt x="117677" y="282882"/>
                </a:lnTo>
                <a:lnTo>
                  <a:pt x="120079" y="282426"/>
                </a:lnTo>
                <a:lnTo>
                  <a:pt x="122386" y="281418"/>
                </a:lnTo>
                <a:lnTo>
                  <a:pt x="126830" y="276534"/>
                </a:lnTo>
                <a:lnTo>
                  <a:pt x="130453" y="269660"/>
                </a:lnTo>
                <a:lnTo>
                  <a:pt x="137460" y="241057"/>
                </a:lnTo>
                <a:lnTo>
                  <a:pt x="139742" y="227744"/>
                </a:lnTo>
                <a:lnTo>
                  <a:pt x="142776" y="221635"/>
                </a:lnTo>
                <a:lnTo>
                  <a:pt x="144573" y="220428"/>
                </a:lnTo>
                <a:lnTo>
                  <a:pt x="146476" y="220330"/>
                </a:lnTo>
                <a:lnTo>
                  <a:pt x="148451" y="220970"/>
                </a:lnTo>
                <a:lnTo>
                  <a:pt x="152526" y="225444"/>
                </a:lnTo>
                <a:lnTo>
                  <a:pt x="164263" y="249927"/>
                </a:lnTo>
                <a:lnTo>
                  <a:pt x="172018" y="274297"/>
                </a:lnTo>
                <a:lnTo>
                  <a:pt x="180875" y="304649"/>
                </a:lnTo>
                <a:lnTo>
                  <a:pt x="186199" y="321632"/>
                </a:lnTo>
                <a:lnTo>
                  <a:pt x="191867" y="339305"/>
                </a:lnTo>
                <a:lnTo>
                  <a:pt x="197761" y="358847"/>
                </a:lnTo>
                <a:lnTo>
                  <a:pt x="203807" y="379637"/>
                </a:lnTo>
                <a:lnTo>
                  <a:pt x="209955" y="401258"/>
                </a:lnTo>
                <a:lnTo>
                  <a:pt x="217581" y="424139"/>
                </a:lnTo>
                <a:lnTo>
                  <a:pt x="226192" y="447859"/>
                </a:lnTo>
                <a:lnTo>
                  <a:pt x="235462" y="472139"/>
                </a:lnTo>
                <a:lnTo>
                  <a:pt x="244463" y="497498"/>
                </a:lnTo>
                <a:lnTo>
                  <a:pt x="253287" y="523577"/>
                </a:lnTo>
                <a:lnTo>
                  <a:pt x="261992" y="550135"/>
                </a:lnTo>
                <a:lnTo>
                  <a:pt x="271321" y="577717"/>
                </a:lnTo>
                <a:lnTo>
                  <a:pt x="281070" y="605984"/>
                </a:lnTo>
                <a:lnTo>
                  <a:pt x="291097" y="634706"/>
                </a:lnTo>
                <a:lnTo>
                  <a:pt x="301309" y="664437"/>
                </a:lnTo>
                <a:lnTo>
                  <a:pt x="311645" y="694841"/>
                </a:lnTo>
                <a:lnTo>
                  <a:pt x="322063" y="725694"/>
                </a:lnTo>
                <a:lnTo>
                  <a:pt x="333242" y="756846"/>
                </a:lnTo>
                <a:lnTo>
                  <a:pt x="344928" y="788198"/>
                </a:lnTo>
                <a:lnTo>
                  <a:pt x="356952" y="819682"/>
                </a:lnTo>
                <a:lnTo>
                  <a:pt x="368495" y="851960"/>
                </a:lnTo>
                <a:lnTo>
                  <a:pt x="379719" y="884768"/>
                </a:lnTo>
                <a:lnTo>
                  <a:pt x="390730" y="917928"/>
                </a:lnTo>
                <a:lnTo>
                  <a:pt x="403008" y="950619"/>
                </a:lnTo>
                <a:lnTo>
                  <a:pt x="416134" y="982996"/>
                </a:lnTo>
                <a:lnTo>
                  <a:pt x="429823" y="1015164"/>
                </a:lnTo>
                <a:lnTo>
                  <a:pt x="443181" y="1047192"/>
                </a:lnTo>
                <a:lnTo>
                  <a:pt x="456321" y="1079128"/>
                </a:lnTo>
                <a:lnTo>
                  <a:pt x="469314" y="1111002"/>
                </a:lnTo>
                <a:lnTo>
                  <a:pt x="482915" y="1142129"/>
                </a:lnTo>
                <a:lnTo>
                  <a:pt x="496922" y="1172758"/>
                </a:lnTo>
                <a:lnTo>
                  <a:pt x="511197" y="1203056"/>
                </a:lnTo>
                <a:lnTo>
                  <a:pt x="524242" y="1233131"/>
                </a:lnTo>
                <a:lnTo>
                  <a:pt x="536468" y="1263060"/>
                </a:lnTo>
                <a:lnTo>
                  <a:pt x="548145" y="1292890"/>
                </a:lnTo>
                <a:lnTo>
                  <a:pt x="558752" y="1320538"/>
                </a:lnTo>
                <a:lnTo>
                  <a:pt x="568646" y="1346730"/>
                </a:lnTo>
                <a:lnTo>
                  <a:pt x="578064" y="1371953"/>
                </a:lnTo>
                <a:lnTo>
                  <a:pt x="587870" y="1395824"/>
                </a:lnTo>
                <a:lnTo>
                  <a:pt x="597936" y="1418794"/>
                </a:lnTo>
                <a:lnTo>
                  <a:pt x="608174" y="1441163"/>
                </a:lnTo>
                <a:lnTo>
                  <a:pt x="616410" y="1461014"/>
                </a:lnTo>
                <a:lnTo>
                  <a:pt x="623312" y="1479187"/>
                </a:lnTo>
                <a:lnTo>
                  <a:pt x="629324" y="1496241"/>
                </a:lnTo>
                <a:lnTo>
                  <a:pt x="641649" y="1524598"/>
                </a:lnTo>
                <a:lnTo>
                  <a:pt x="656726" y="1554751"/>
                </a:lnTo>
                <a:lnTo>
                  <a:pt x="666750" y="15811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8" name="SMARTInkShape-Group1265"/>
          <p:cNvGrpSpPr/>
          <p:nvPr/>
        </p:nvGrpSpPr>
        <p:grpSpPr>
          <a:xfrm>
            <a:off x="7492102" y="5251450"/>
            <a:ext cx="316272" cy="322154"/>
            <a:chOff x="7492102" y="5251450"/>
            <a:chExt cx="316272" cy="322154"/>
          </a:xfrm>
        </p:grpSpPr>
        <p:sp>
          <p:nvSpPr>
            <p:cNvPr id="51" name="SMARTInkShape-6004"/>
            <p:cNvSpPr/>
            <p:nvPr>
              <p:custDataLst>
                <p:tags r:id="rId20"/>
              </p:custDataLst>
            </p:nvPr>
          </p:nvSpPr>
          <p:spPr>
            <a:xfrm>
              <a:off x="7518400" y="5391150"/>
              <a:ext cx="12701" cy="25401"/>
            </a:xfrm>
            <a:custGeom>
              <a:avLst/>
              <a:gdLst/>
              <a:ahLst/>
              <a:cxnLst/>
              <a:rect l="0" t="0" r="0" b="0"/>
              <a:pathLst>
                <a:path w="12701" h="25401">
                  <a:moveTo>
                    <a:pt x="12700" y="25400"/>
                  </a:moveTo>
                  <a:lnTo>
                    <a:pt x="12700" y="25400"/>
                  </a:lnTo>
                  <a:lnTo>
                    <a:pt x="9329" y="22029"/>
                  </a:lnTo>
                  <a:lnTo>
                    <a:pt x="7674" y="18493"/>
                  </a:lnTo>
                  <a:lnTo>
                    <a:pt x="7232" y="16562"/>
                  </a:lnTo>
                  <a:lnTo>
                    <a:pt x="6232" y="15274"/>
                  </a:lnTo>
                  <a:lnTo>
                    <a:pt x="3241" y="13844"/>
                  </a:lnTo>
                  <a:lnTo>
                    <a:pt x="2160" y="12757"/>
                  </a:lnTo>
                  <a:lnTo>
                    <a:pt x="84" y="6641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6005"/>
            <p:cNvSpPr/>
            <p:nvPr>
              <p:custDataLst>
                <p:tags r:id="rId21"/>
              </p:custDataLst>
            </p:nvPr>
          </p:nvSpPr>
          <p:spPr>
            <a:xfrm>
              <a:off x="7505700" y="53911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6006"/>
            <p:cNvSpPr/>
            <p:nvPr>
              <p:custDataLst>
                <p:tags r:id="rId22"/>
              </p:custDataLst>
            </p:nvPr>
          </p:nvSpPr>
          <p:spPr>
            <a:xfrm>
              <a:off x="7492102" y="5353813"/>
              <a:ext cx="101200" cy="219791"/>
            </a:xfrm>
            <a:custGeom>
              <a:avLst/>
              <a:gdLst/>
              <a:ahLst/>
              <a:cxnLst/>
              <a:rect l="0" t="0" r="0" b="0"/>
              <a:pathLst>
                <a:path w="101200" h="219791">
                  <a:moveTo>
                    <a:pt x="26298" y="11937"/>
                  </a:moveTo>
                  <a:lnTo>
                    <a:pt x="26298" y="11937"/>
                  </a:lnTo>
                  <a:lnTo>
                    <a:pt x="29669" y="8566"/>
                  </a:lnTo>
                  <a:lnTo>
                    <a:pt x="29957" y="7573"/>
                  </a:lnTo>
                  <a:lnTo>
                    <a:pt x="29442" y="6911"/>
                  </a:lnTo>
                  <a:lnTo>
                    <a:pt x="26919" y="5848"/>
                  </a:lnTo>
                  <a:lnTo>
                    <a:pt x="23111" y="9035"/>
                  </a:lnTo>
                  <a:lnTo>
                    <a:pt x="21353" y="14410"/>
                  </a:lnTo>
                  <a:lnTo>
                    <a:pt x="20884" y="17819"/>
                  </a:lnTo>
                  <a:lnTo>
                    <a:pt x="25497" y="47182"/>
                  </a:lnTo>
                  <a:lnTo>
                    <a:pt x="27175" y="50956"/>
                  </a:lnTo>
                  <a:lnTo>
                    <a:pt x="40534" y="64418"/>
                  </a:lnTo>
                  <a:lnTo>
                    <a:pt x="43550" y="65268"/>
                  </a:lnTo>
                  <a:lnTo>
                    <a:pt x="50663" y="64332"/>
                  </a:lnTo>
                  <a:lnTo>
                    <a:pt x="62602" y="59839"/>
                  </a:lnTo>
                  <a:lnTo>
                    <a:pt x="65317" y="57277"/>
                  </a:lnTo>
                  <a:lnTo>
                    <a:pt x="73404" y="35643"/>
                  </a:lnTo>
                  <a:lnTo>
                    <a:pt x="76882" y="5030"/>
                  </a:lnTo>
                  <a:lnTo>
                    <a:pt x="77070" y="0"/>
                  </a:lnTo>
                  <a:lnTo>
                    <a:pt x="77096" y="27424"/>
                  </a:lnTo>
                  <a:lnTo>
                    <a:pt x="77098" y="54939"/>
                  </a:lnTo>
                  <a:lnTo>
                    <a:pt x="77098" y="77616"/>
                  </a:lnTo>
                  <a:lnTo>
                    <a:pt x="80861" y="101805"/>
                  </a:lnTo>
                  <a:lnTo>
                    <a:pt x="86532" y="125256"/>
                  </a:lnTo>
                  <a:lnTo>
                    <a:pt x="93690" y="154325"/>
                  </a:lnTo>
                  <a:lnTo>
                    <a:pt x="100549" y="185669"/>
                  </a:lnTo>
                  <a:lnTo>
                    <a:pt x="101199" y="191258"/>
                  </a:lnTo>
                  <a:lnTo>
                    <a:pt x="98158" y="201232"/>
                  </a:lnTo>
                  <a:lnTo>
                    <a:pt x="92103" y="209662"/>
                  </a:lnTo>
                  <a:lnTo>
                    <a:pt x="84708" y="215761"/>
                  </a:lnTo>
                  <a:lnTo>
                    <a:pt x="62497" y="219790"/>
                  </a:lnTo>
                  <a:lnTo>
                    <a:pt x="36945" y="214242"/>
                  </a:lnTo>
                  <a:lnTo>
                    <a:pt x="14871" y="203661"/>
                  </a:lnTo>
                  <a:lnTo>
                    <a:pt x="5227" y="193809"/>
                  </a:lnTo>
                  <a:lnTo>
                    <a:pt x="1667" y="188218"/>
                  </a:lnTo>
                  <a:lnTo>
                    <a:pt x="0" y="183080"/>
                  </a:lnTo>
                  <a:lnTo>
                    <a:pt x="898" y="1643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6007"/>
            <p:cNvSpPr/>
            <p:nvPr>
              <p:custDataLst>
                <p:tags r:id="rId23"/>
              </p:custDataLst>
            </p:nvPr>
          </p:nvSpPr>
          <p:spPr>
            <a:xfrm>
              <a:off x="7642040" y="5279829"/>
              <a:ext cx="54161" cy="156386"/>
            </a:xfrm>
            <a:custGeom>
              <a:avLst/>
              <a:gdLst/>
              <a:ahLst/>
              <a:cxnLst/>
              <a:rect l="0" t="0" r="0" b="0"/>
              <a:pathLst>
                <a:path w="54161" h="156386">
                  <a:moveTo>
                    <a:pt x="54160" y="3371"/>
                  </a:moveTo>
                  <a:lnTo>
                    <a:pt x="54160" y="3371"/>
                  </a:lnTo>
                  <a:lnTo>
                    <a:pt x="50789" y="0"/>
                  </a:lnTo>
                  <a:lnTo>
                    <a:pt x="47679" y="418"/>
                  </a:lnTo>
                  <a:lnTo>
                    <a:pt x="38580" y="4645"/>
                  </a:lnTo>
                  <a:lnTo>
                    <a:pt x="24928" y="21701"/>
                  </a:lnTo>
                  <a:lnTo>
                    <a:pt x="8574" y="47999"/>
                  </a:lnTo>
                  <a:lnTo>
                    <a:pt x="2150" y="69772"/>
                  </a:lnTo>
                  <a:lnTo>
                    <a:pt x="0" y="92855"/>
                  </a:lnTo>
                  <a:lnTo>
                    <a:pt x="3462" y="124273"/>
                  </a:lnTo>
                  <a:lnTo>
                    <a:pt x="9520" y="140360"/>
                  </a:lnTo>
                  <a:lnTo>
                    <a:pt x="16917" y="150803"/>
                  </a:lnTo>
                  <a:lnTo>
                    <a:pt x="20864" y="154576"/>
                  </a:lnTo>
                  <a:lnTo>
                    <a:pt x="25613" y="156385"/>
                  </a:lnTo>
                  <a:lnTo>
                    <a:pt x="47810" y="1557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SMARTInkShape-6008"/>
            <p:cNvSpPr/>
            <p:nvPr>
              <p:custDataLst>
                <p:tags r:id="rId24"/>
              </p:custDataLst>
            </p:nvPr>
          </p:nvSpPr>
          <p:spPr>
            <a:xfrm>
              <a:off x="7707006" y="5257800"/>
              <a:ext cx="39995" cy="175172"/>
            </a:xfrm>
            <a:custGeom>
              <a:avLst/>
              <a:gdLst/>
              <a:ahLst/>
              <a:cxnLst/>
              <a:rect l="0" t="0" r="0" b="0"/>
              <a:pathLst>
                <a:path w="39995" h="175172">
                  <a:moveTo>
                    <a:pt x="39994" y="0"/>
                  </a:moveTo>
                  <a:lnTo>
                    <a:pt x="39994" y="0"/>
                  </a:lnTo>
                  <a:lnTo>
                    <a:pt x="39994" y="6742"/>
                  </a:lnTo>
                  <a:lnTo>
                    <a:pt x="26510" y="34532"/>
                  </a:lnTo>
                  <a:lnTo>
                    <a:pt x="16127" y="62149"/>
                  </a:lnTo>
                  <a:lnTo>
                    <a:pt x="7515" y="91828"/>
                  </a:lnTo>
                  <a:lnTo>
                    <a:pt x="1334" y="119129"/>
                  </a:lnTo>
                  <a:lnTo>
                    <a:pt x="0" y="141611"/>
                  </a:lnTo>
                  <a:lnTo>
                    <a:pt x="2463" y="158894"/>
                  </a:lnTo>
                  <a:lnTo>
                    <a:pt x="8262" y="168927"/>
                  </a:lnTo>
                  <a:lnTo>
                    <a:pt x="15543" y="173856"/>
                  </a:lnTo>
                  <a:lnTo>
                    <a:pt x="19460" y="175171"/>
                  </a:lnTo>
                  <a:lnTo>
                    <a:pt x="23482" y="174636"/>
                  </a:lnTo>
                  <a:lnTo>
                    <a:pt x="39994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SMARTInkShape-6009"/>
            <p:cNvSpPr/>
            <p:nvPr>
              <p:custDataLst>
                <p:tags r:id="rId25"/>
              </p:custDataLst>
            </p:nvPr>
          </p:nvSpPr>
          <p:spPr>
            <a:xfrm>
              <a:off x="7670800" y="53594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8789" y="1324"/>
                  </a:lnTo>
                  <a:lnTo>
                    <a:pt x="38872" y="116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6010"/>
            <p:cNvSpPr/>
            <p:nvPr>
              <p:custDataLst>
                <p:tags r:id="rId26"/>
              </p:custDataLst>
            </p:nvPr>
          </p:nvSpPr>
          <p:spPr>
            <a:xfrm>
              <a:off x="7778750" y="5251450"/>
              <a:ext cx="29624" cy="215901"/>
            </a:xfrm>
            <a:custGeom>
              <a:avLst/>
              <a:gdLst/>
              <a:ahLst/>
              <a:cxnLst/>
              <a:rect l="0" t="0" r="0" b="0"/>
              <a:pathLst>
                <a:path w="29624" h="2159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5644"/>
                  </a:lnTo>
                  <a:lnTo>
                    <a:pt x="14926" y="36628"/>
                  </a:lnTo>
                  <a:lnTo>
                    <a:pt x="20980" y="59318"/>
                  </a:lnTo>
                  <a:lnTo>
                    <a:pt x="26963" y="84219"/>
                  </a:lnTo>
                  <a:lnTo>
                    <a:pt x="29623" y="111749"/>
                  </a:lnTo>
                  <a:lnTo>
                    <a:pt x="27042" y="138566"/>
                  </a:lnTo>
                  <a:lnTo>
                    <a:pt x="21896" y="163185"/>
                  </a:lnTo>
                  <a:lnTo>
                    <a:pt x="15033" y="191500"/>
                  </a:lnTo>
                  <a:lnTo>
                    <a:pt x="6350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0" name="SMARTInkShape-Group1266"/>
          <p:cNvGrpSpPr/>
          <p:nvPr/>
        </p:nvGrpSpPr>
        <p:grpSpPr>
          <a:xfrm>
            <a:off x="7970256" y="5041900"/>
            <a:ext cx="926095" cy="382361"/>
            <a:chOff x="7970256" y="5041900"/>
            <a:chExt cx="926095" cy="382361"/>
          </a:xfrm>
        </p:grpSpPr>
        <p:sp>
          <p:nvSpPr>
            <p:cNvPr id="59" name="SMARTInkShape-6011"/>
            <p:cNvSpPr/>
            <p:nvPr>
              <p:custDataLst>
                <p:tags r:id="rId9"/>
              </p:custDataLst>
            </p:nvPr>
          </p:nvSpPr>
          <p:spPr>
            <a:xfrm>
              <a:off x="7970256" y="5276850"/>
              <a:ext cx="106945" cy="120651"/>
            </a:xfrm>
            <a:custGeom>
              <a:avLst/>
              <a:gdLst/>
              <a:ahLst/>
              <a:cxnLst/>
              <a:rect l="0" t="0" r="0" b="0"/>
              <a:pathLst>
                <a:path w="106945" h="120651">
                  <a:moveTo>
                    <a:pt x="106944" y="0"/>
                  </a:moveTo>
                  <a:lnTo>
                    <a:pt x="106944" y="0"/>
                  </a:lnTo>
                  <a:lnTo>
                    <a:pt x="103573" y="0"/>
                  </a:lnTo>
                  <a:lnTo>
                    <a:pt x="94734" y="3371"/>
                  </a:lnTo>
                  <a:lnTo>
                    <a:pt x="68261" y="33226"/>
                  </a:lnTo>
                  <a:lnTo>
                    <a:pt x="49770" y="60393"/>
                  </a:lnTo>
                  <a:lnTo>
                    <a:pt x="33556" y="83756"/>
                  </a:lnTo>
                  <a:lnTo>
                    <a:pt x="9503" y="114642"/>
                  </a:lnTo>
                  <a:lnTo>
                    <a:pt x="4135" y="117980"/>
                  </a:lnTo>
                  <a:lnTo>
                    <a:pt x="2422" y="116753"/>
                  </a:lnTo>
                  <a:lnTo>
                    <a:pt x="517" y="109746"/>
                  </a:lnTo>
                  <a:lnTo>
                    <a:pt x="0" y="82225"/>
                  </a:lnTo>
                  <a:lnTo>
                    <a:pt x="4153" y="55800"/>
                  </a:lnTo>
                  <a:lnTo>
                    <a:pt x="10562" y="35196"/>
                  </a:lnTo>
                  <a:lnTo>
                    <a:pt x="13055" y="35458"/>
                  </a:lnTo>
                  <a:lnTo>
                    <a:pt x="21472" y="39513"/>
                  </a:lnTo>
                  <a:lnTo>
                    <a:pt x="34738" y="53100"/>
                  </a:lnTo>
                  <a:lnTo>
                    <a:pt x="52569" y="80313"/>
                  </a:lnTo>
                  <a:lnTo>
                    <a:pt x="83068" y="108979"/>
                  </a:lnTo>
                  <a:lnTo>
                    <a:pt x="100594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6012"/>
            <p:cNvSpPr/>
            <p:nvPr>
              <p:custDataLst>
                <p:tags r:id="rId10"/>
              </p:custDataLst>
            </p:nvPr>
          </p:nvSpPr>
          <p:spPr>
            <a:xfrm>
              <a:off x="8207590" y="5278117"/>
              <a:ext cx="149011" cy="146144"/>
            </a:xfrm>
            <a:custGeom>
              <a:avLst/>
              <a:gdLst/>
              <a:ahLst/>
              <a:cxnLst/>
              <a:rect l="0" t="0" r="0" b="0"/>
              <a:pathLst>
                <a:path w="149011" h="146144">
                  <a:moveTo>
                    <a:pt x="41060" y="30483"/>
                  </a:moveTo>
                  <a:lnTo>
                    <a:pt x="41060" y="30483"/>
                  </a:lnTo>
                  <a:lnTo>
                    <a:pt x="67741" y="30483"/>
                  </a:lnTo>
                  <a:lnTo>
                    <a:pt x="95483" y="30483"/>
                  </a:lnTo>
                  <a:lnTo>
                    <a:pt x="107817" y="26720"/>
                  </a:lnTo>
                  <a:lnTo>
                    <a:pt x="116591" y="21049"/>
                  </a:lnTo>
                  <a:lnTo>
                    <a:pt x="120491" y="16177"/>
                  </a:lnTo>
                  <a:lnTo>
                    <a:pt x="120825" y="13890"/>
                  </a:lnTo>
                  <a:lnTo>
                    <a:pt x="120342" y="11660"/>
                  </a:lnTo>
                  <a:lnTo>
                    <a:pt x="119314" y="9468"/>
                  </a:lnTo>
                  <a:lnTo>
                    <a:pt x="112529" y="5150"/>
                  </a:lnTo>
                  <a:lnTo>
                    <a:pt x="101752" y="1585"/>
                  </a:lnTo>
                  <a:lnTo>
                    <a:pt x="87554" y="0"/>
                  </a:lnTo>
                  <a:lnTo>
                    <a:pt x="68074" y="8704"/>
                  </a:lnTo>
                  <a:lnTo>
                    <a:pt x="46716" y="25037"/>
                  </a:lnTo>
                  <a:lnTo>
                    <a:pt x="27817" y="46407"/>
                  </a:lnTo>
                  <a:lnTo>
                    <a:pt x="13772" y="70016"/>
                  </a:lnTo>
                  <a:lnTo>
                    <a:pt x="4237" y="93209"/>
                  </a:lnTo>
                  <a:lnTo>
                    <a:pt x="0" y="112924"/>
                  </a:lnTo>
                  <a:lnTo>
                    <a:pt x="986" y="120722"/>
                  </a:lnTo>
                  <a:lnTo>
                    <a:pt x="7728" y="133148"/>
                  </a:lnTo>
                  <a:lnTo>
                    <a:pt x="23423" y="141493"/>
                  </a:lnTo>
                  <a:lnTo>
                    <a:pt x="44510" y="146143"/>
                  </a:lnTo>
                  <a:lnTo>
                    <a:pt x="67993" y="145858"/>
                  </a:lnTo>
                  <a:lnTo>
                    <a:pt x="92541" y="139616"/>
                  </a:lnTo>
                  <a:lnTo>
                    <a:pt x="115446" y="130492"/>
                  </a:lnTo>
                  <a:lnTo>
                    <a:pt x="149010" y="1130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6013"/>
            <p:cNvSpPr/>
            <p:nvPr>
              <p:custDataLst>
                <p:tags r:id="rId11"/>
              </p:custDataLst>
            </p:nvPr>
          </p:nvSpPr>
          <p:spPr>
            <a:xfrm>
              <a:off x="8411390" y="5130800"/>
              <a:ext cx="27761" cy="62597"/>
            </a:xfrm>
            <a:custGeom>
              <a:avLst/>
              <a:gdLst/>
              <a:ahLst/>
              <a:cxnLst/>
              <a:rect l="0" t="0" r="0" b="0"/>
              <a:pathLst>
                <a:path w="27761" h="62597">
                  <a:moveTo>
                    <a:pt x="15060" y="0"/>
                  </a:moveTo>
                  <a:lnTo>
                    <a:pt x="15060" y="0"/>
                  </a:lnTo>
                  <a:lnTo>
                    <a:pt x="15060" y="3371"/>
                  </a:lnTo>
                  <a:lnTo>
                    <a:pt x="755" y="32603"/>
                  </a:lnTo>
                  <a:lnTo>
                    <a:pt x="0" y="42948"/>
                  </a:lnTo>
                  <a:lnTo>
                    <a:pt x="5265" y="61087"/>
                  </a:lnTo>
                  <a:lnTo>
                    <a:pt x="8530" y="62596"/>
                  </a:lnTo>
                  <a:lnTo>
                    <a:pt x="12823" y="62192"/>
                  </a:lnTo>
                  <a:lnTo>
                    <a:pt x="2776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6014"/>
            <p:cNvSpPr/>
            <p:nvPr>
              <p:custDataLst>
                <p:tags r:id="rId12"/>
              </p:custDataLst>
            </p:nvPr>
          </p:nvSpPr>
          <p:spPr>
            <a:xfrm>
              <a:off x="8442016" y="5049133"/>
              <a:ext cx="9835" cy="11818"/>
            </a:xfrm>
            <a:custGeom>
              <a:avLst/>
              <a:gdLst/>
              <a:ahLst/>
              <a:cxnLst/>
              <a:rect l="0" t="0" r="0" b="0"/>
              <a:pathLst>
                <a:path w="9835" h="11818">
                  <a:moveTo>
                    <a:pt x="9834" y="5467"/>
                  </a:moveTo>
                  <a:lnTo>
                    <a:pt x="9834" y="5467"/>
                  </a:lnTo>
                  <a:lnTo>
                    <a:pt x="4366" y="0"/>
                  </a:lnTo>
                  <a:lnTo>
                    <a:pt x="3367" y="411"/>
                  </a:lnTo>
                  <a:lnTo>
                    <a:pt x="374" y="2749"/>
                  </a:lnTo>
                  <a:lnTo>
                    <a:pt x="0" y="4361"/>
                  </a:lnTo>
                  <a:lnTo>
                    <a:pt x="456" y="6141"/>
                  </a:lnTo>
                  <a:lnTo>
                    <a:pt x="3484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6015"/>
            <p:cNvSpPr/>
            <p:nvPr>
              <p:custDataLst>
                <p:tags r:id="rId13"/>
              </p:custDataLst>
            </p:nvPr>
          </p:nvSpPr>
          <p:spPr>
            <a:xfrm>
              <a:off x="8544348" y="5080000"/>
              <a:ext cx="121911" cy="99683"/>
            </a:xfrm>
            <a:custGeom>
              <a:avLst/>
              <a:gdLst/>
              <a:ahLst/>
              <a:cxnLst/>
              <a:rect l="0" t="0" r="0" b="0"/>
              <a:pathLst>
                <a:path w="121911" h="99683">
                  <a:moveTo>
                    <a:pt x="9102" y="31750"/>
                  </a:moveTo>
                  <a:lnTo>
                    <a:pt x="9102" y="31750"/>
                  </a:lnTo>
                  <a:lnTo>
                    <a:pt x="5731" y="35121"/>
                  </a:lnTo>
                  <a:lnTo>
                    <a:pt x="264" y="50702"/>
                  </a:lnTo>
                  <a:lnTo>
                    <a:pt x="0" y="61575"/>
                  </a:lnTo>
                  <a:lnTo>
                    <a:pt x="3801" y="88071"/>
                  </a:lnTo>
                  <a:lnTo>
                    <a:pt x="9333" y="95117"/>
                  </a:lnTo>
                  <a:lnTo>
                    <a:pt x="12784" y="96572"/>
                  </a:lnTo>
                  <a:lnTo>
                    <a:pt x="20380" y="96308"/>
                  </a:lnTo>
                  <a:lnTo>
                    <a:pt x="32591" y="92192"/>
                  </a:lnTo>
                  <a:lnTo>
                    <a:pt x="45146" y="83134"/>
                  </a:lnTo>
                  <a:lnTo>
                    <a:pt x="54433" y="68142"/>
                  </a:lnTo>
                  <a:lnTo>
                    <a:pt x="55589" y="58272"/>
                  </a:lnTo>
                  <a:lnTo>
                    <a:pt x="53752" y="50593"/>
                  </a:lnTo>
                  <a:lnTo>
                    <a:pt x="52274" y="48545"/>
                  </a:lnTo>
                  <a:lnTo>
                    <a:pt x="50583" y="47180"/>
                  </a:lnTo>
                  <a:lnTo>
                    <a:pt x="48751" y="46975"/>
                  </a:lnTo>
                  <a:lnTo>
                    <a:pt x="44832" y="48630"/>
                  </a:lnTo>
                  <a:lnTo>
                    <a:pt x="38660" y="60270"/>
                  </a:lnTo>
                  <a:lnTo>
                    <a:pt x="35734" y="70383"/>
                  </a:lnTo>
                  <a:lnTo>
                    <a:pt x="38813" y="79259"/>
                  </a:lnTo>
                  <a:lnTo>
                    <a:pt x="41609" y="84589"/>
                  </a:lnTo>
                  <a:lnTo>
                    <a:pt x="50361" y="92393"/>
                  </a:lnTo>
                  <a:lnTo>
                    <a:pt x="62011" y="97508"/>
                  </a:lnTo>
                  <a:lnTo>
                    <a:pt x="83732" y="99682"/>
                  </a:lnTo>
                  <a:lnTo>
                    <a:pt x="102475" y="96171"/>
                  </a:lnTo>
                  <a:lnTo>
                    <a:pt x="110104" y="92602"/>
                  </a:lnTo>
                  <a:lnTo>
                    <a:pt x="115846" y="84901"/>
                  </a:lnTo>
                  <a:lnTo>
                    <a:pt x="120043" y="74423"/>
                  </a:lnTo>
                  <a:lnTo>
                    <a:pt x="121910" y="62710"/>
                  </a:lnTo>
                  <a:lnTo>
                    <a:pt x="116218" y="40845"/>
                  </a:lnTo>
                  <a:lnTo>
                    <a:pt x="99495" y="10474"/>
                  </a:lnTo>
                  <a:lnTo>
                    <a:pt x="9165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6016"/>
            <p:cNvSpPr/>
            <p:nvPr>
              <p:custDataLst>
                <p:tags r:id="rId14"/>
              </p:custDataLst>
            </p:nvPr>
          </p:nvSpPr>
          <p:spPr>
            <a:xfrm>
              <a:off x="8703098" y="5124450"/>
              <a:ext cx="15453" cy="76201"/>
            </a:xfrm>
            <a:custGeom>
              <a:avLst/>
              <a:gdLst/>
              <a:ahLst/>
              <a:cxnLst/>
              <a:rect l="0" t="0" r="0" b="0"/>
              <a:pathLst>
                <a:path w="15453" h="76201">
                  <a:moveTo>
                    <a:pt x="9102" y="0"/>
                  </a:moveTo>
                  <a:lnTo>
                    <a:pt x="9102" y="0"/>
                  </a:lnTo>
                  <a:lnTo>
                    <a:pt x="8397" y="6480"/>
                  </a:lnTo>
                  <a:lnTo>
                    <a:pt x="264" y="32603"/>
                  </a:lnTo>
                  <a:lnTo>
                    <a:pt x="0" y="44829"/>
                  </a:lnTo>
                  <a:lnTo>
                    <a:pt x="2234" y="55907"/>
                  </a:lnTo>
                  <a:lnTo>
                    <a:pt x="7459" y="66111"/>
                  </a:lnTo>
                  <a:lnTo>
                    <a:pt x="15452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6017"/>
            <p:cNvSpPr/>
            <p:nvPr>
              <p:custDataLst>
                <p:tags r:id="rId15"/>
              </p:custDataLst>
            </p:nvPr>
          </p:nvSpPr>
          <p:spPr>
            <a:xfrm>
              <a:off x="8693150" y="5119394"/>
              <a:ext cx="69851" cy="11407"/>
            </a:xfrm>
            <a:custGeom>
              <a:avLst/>
              <a:gdLst/>
              <a:ahLst/>
              <a:cxnLst/>
              <a:rect l="0" t="0" r="0" b="0"/>
              <a:pathLst>
                <a:path w="69851" h="11407">
                  <a:moveTo>
                    <a:pt x="0" y="5056"/>
                  </a:moveTo>
                  <a:lnTo>
                    <a:pt x="0" y="5056"/>
                  </a:lnTo>
                  <a:lnTo>
                    <a:pt x="3371" y="1685"/>
                  </a:lnTo>
                  <a:lnTo>
                    <a:pt x="8789" y="30"/>
                  </a:lnTo>
                  <a:lnTo>
                    <a:pt x="16606" y="0"/>
                  </a:lnTo>
                  <a:lnTo>
                    <a:pt x="44965" y="4251"/>
                  </a:lnTo>
                  <a:lnTo>
                    <a:pt x="59813" y="5602"/>
                  </a:lnTo>
                  <a:lnTo>
                    <a:pt x="69850" y="114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6018"/>
            <p:cNvSpPr/>
            <p:nvPr>
              <p:custDataLst>
                <p:tags r:id="rId16"/>
              </p:custDataLst>
            </p:nvPr>
          </p:nvSpPr>
          <p:spPr>
            <a:xfrm>
              <a:off x="8686800" y="51562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1881"/>
                  </a:lnTo>
                  <a:lnTo>
                    <a:pt x="8838" y="3370"/>
                  </a:lnTo>
                  <a:lnTo>
                    <a:pt x="26440" y="5762"/>
                  </a:lnTo>
                  <a:lnTo>
                    <a:pt x="57970" y="6327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6019"/>
            <p:cNvSpPr/>
            <p:nvPr>
              <p:custDataLst>
                <p:tags r:id="rId17"/>
              </p:custDataLst>
            </p:nvPr>
          </p:nvSpPr>
          <p:spPr>
            <a:xfrm>
              <a:off x="8830180" y="5041900"/>
              <a:ext cx="59821" cy="127780"/>
            </a:xfrm>
            <a:custGeom>
              <a:avLst/>
              <a:gdLst/>
              <a:ahLst/>
              <a:cxnLst/>
              <a:rect l="0" t="0" r="0" b="0"/>
              <a:pathLst>
                <a:path w="59821" h="127780">
                  <a:moveTo>
                    <a:pt x="28070" y="0"/>
                  </a:moveTo>
                  <a:lnTo>
                    <a:pt x="28070" y="0"/>
                  </a:lnTo>
                  <a:lnTo>
                    <a:pt x="27365" y="10844"/>
                  </a:lnTo>
                  <a:lnTo>
                    <a:pt x="19281" y="36400"/>
                  </a:lnTo>
                  <a:lnTo>
                    <a:pt x="10179" y="62997"/>
                  </a:lnTo>
                  <a:lnTo>
                    <a:pt x="3013" y="88751"/>
                  </a:lnTo>
                  <a:lnTo>
                    <a:pt x="0" y="104356"/>
                  </a:lnTo>
                  <a:lnTo>
                    <a:pt x="1013" y="115995"/>
                  </a:lnTo>
                  <a:lnTo>
                    <a:pt x="4388" y="120369"/>
                  </a:lnTo>
                  <a:lnTo>
                    <a:pt x="15663" y="127110"/>
                  </a:lnTo>
                  <a:lnTo>
                    <a:pt x="21915" y="127779"/>
                  </a:lnTo>
                  <a:lnTo>
                    <a:pt x="40122" y="122684"/>
                  </a:lnTo>
                  <a:lnTo>
                    <a:pt x="5982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6020"/>
            <p:cNvSpPr/>
            <p:nvPr>
              <p:custDataLst>
                <p:tags r:id="rId18"/>
              </p:custDataLst>
            </p:nvPr>
          </p:nvSpPr>
          <p:spPr>
            <a:xfrm>
              <a:off x="8820150" y="5105400"/>
              <a:ext cx="76201" cy="1"/>
            </a:xfrm>
            <a:custGeom>
              <a:avLst/>
              <a:gdLst/>
              <a:ahLst/>
              <a:cxnLst/>
              <a:rect l="0" t="0" r="0" b="0"/>
              <a:pathLst>
                <a:path w="76201" h="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57379" y="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6021"/>
            <p:cNvSpPr/>
            <p:nvPr>
              <p:custDataLst>
                <p:tags r:id="rId19"/>
              </p:custDataLst>
            </p:nvPr>
          </p:nvSpPr>
          <p:spPr>
            <a:xfrm>
              <a:off x="8534400" y="5235108"/>
              <a:ext cx="242079" cy="156043"/>
            </a:xfrm>
            <a:custGeom>
              <a:avLst/>
              <a:gdLst/>
              <a:ahLst/>
              <a:cxnLst/>
              <a:rect l="0" t="0" r="0" b="0"/>
              <a:pathLst>
                <a:path w="242079" h="156043">
                  <a:moveTo>
                    <a:pt x="0" y="29042"/>
                  </a:moveTo>
                  <a:lnTo>
                    <a:pt x="0" y="29042"/>
                  </a:lnTo>
                  <a:lnTo>
                    <a:pt x="3371" y="25671"/>
                  </a:lnTo>
                  <a:lnTo>
                    <a:pt x="31815" y="18211"/>
                  </a:lnTo>
                  <a:lnTo>
                    <a:pt x="53651" y="14115"/>
                  </a:lnTo>
                  <a:lnTo>
                    <a:pt x="79349" y="11824"/>
                  </a:lnTo>
                  <a:lnTo>
                    <a:pt x="106527" y="10101"/>
                  </a:lnTo>
                  <a:lnTo>
                    <a:pt x="132717" y="6983"/>
                  </a:lnTo>
                  <a:lnTo>
                    <a:pt x="154706" y="5127"/>
                  </a:lnTo>
                  <a:lnTo>
                    <a:pt x="185076" y="3935"/>
                  </a:lnTo>
                  <a:lnTo>
                    <a:pt x="196732" y="3729"/>
                  </a:lnTo>
                  <a:lnTo>
                    <a:pt x="198182" y="2994"/>
                  </a:lnTo>
                  <a:lnTo>
                    <a:pt x="198444" y="1799"/>
                  </a:lnTo>
                  <a:lnTo>
                    <a:pt x="197912" y="297"/>
                  </a:lnTo>
                  <a:lnTo>
                    <a:pt x="195442" y="0"/>
                  </a:lnTo>
                  <a:lnTo>
                    <a:pt x="170428" y="3023"/>
                  </a:lnTo>
                  <a:lnTo>
                    <a:pt x="150770" y="5248"/>
                  </a:lnTo>
                  <a:lnTo>
                    <a:pt x="126981" y="8589"/>
                  </a:lnTo>
                  <a:lnTo>
                    <a:pt x="104649" y="12426"/>
                  </a:lnTo>
                  <a:lnTo>
                    <a:pt x="82964" y="16482"/>
                  </a:lnTo>
                  <a:lnTo>
                    <a:pt x="58449" y="22733"/>
                  </a:lnTo>
                  <a:lnTo>
                    <a:pt x="53782" y="24836"/>
                  </a:lnTo>
                  <a:lnTo>
                    <a:pt x="51377" y="26944"/>
                  </a:lnTo>
                  <a:lnTo>
                    <a:pt x="50479" y="29054"/>
                  </a:lnTo>
                  <a:lnTo>
                    <a:pt x="50586" y="31167"/>
                  </a:lnTo>
                  <a:lnTo>
                    <a:pt x="53480" y="32575"/>
                  </a:lnTo>
                  <a:lnTo>
                    <a:pt x="64221" y="34140"/>
                  </a:lnTo>
                  <a:lnTo>
                    <a:pt x="85927" y="32954"/>
                  </a:lnTo>
                  <a:lnTo>
                    <a:pt x="114390" y="30075"/>
                  </a:lnTo>
                  <a:lnTo>
                    <a:pt x="145855" y="26444"/>
                  </a:lnTo>
                  <a:lnTo>
                    <a:pt x="162147" y="25193"/>
                  </a:lnTo>
                  <a:lnTo>
                    <a:pt x="178653" y="24359"/>
                  </a:lnTo>
                  <a:lnTo>
                    <a:pt x="208518" y="23433"/>
                  </a:lnTo>
                  <a:lnTo>
                    <a:pt x="239293" y="22839"/>
                  </a:lnTo>
                  <a:lnTo>
                    <a:pt x="242078" y="22790"/>
                  </a:lnTo>
                  <a:lnTo>
                    <a:pt x="241113" y="24168"/>
                  </a:lnTo>
                  <a:lnTo>
                    <a:pt x="232515" y="29463"/>
                  </a:lnTo>
                  <a:lnTo>
                    <a:pt x="211761" y="36520"/>
                  </a:lnTo>
                  <a:lnTo>
                    <a:pt x="183015" y="44360"/>
                  </a:lnTo>
                  <a:lnTo>
                    <a:pt x="166461" y="48426"/>
                  </a:lnTo>
                  <a:lnTo>
                    <a:pt x="149074" y="52548"/>
                  </a:lnTo>
                  <a:lnTo>
                    <a:pt x="131133" y="56707"/>
                  </a:lnTo>
                  <a:lnTo>
                    <a:pt x="112823" y="60891"/>
                  </a:lnTo>
                  <a:lnTo>
                    <a:pt x="94265" y="65091"/>
                  </a:lnTo>
                  <a:lnTo>
                    <a:pt x="66120" y="71639"/>
                  </a:lnTo>
                  <a:lnTo>
                    <a:pt x="41934" y="79293"/>
                  </a:lnTo>
                  <a:lnTo>
                    <a:pt x="36981" y="82420"/>
                  </a:lnTo>
                  <a:lnTo>
                    <a:pt x="36649" y="82266"/>
                  </a:lnTo>
                  <a:lnTo>
                    <a:pt x="37133" y="81458"/>
                  </a:lnTo>
                  <a:lnTo>
                    <a:pt x="61410" y="76950"/>
                  </a:lnTo>
                  <a:lnTo>
                    <a:pt x="88206" y="71266"/>
                  </a:lnTo>
                  <a:lnTo>
                    <a:pt x="118931" y="64036"/>
                  </a:lnTo>
                  <a:lnTo>
                    <a:pt x="135026" y="60132"/>
                  </a:lnTo>
                  <a:lnTo>
                    <a:pt x="165844" y="52737"/>
                  </a:lnTo>
                  <a:lnTo>
                    <a:pt x="191302" y="47099"/>
                  </a:lnTo>
                  <a:lnTo>
                    <a:pt x="218357" y="42800"/>
                  </a:lnTo>
                  <a:lnTo>
                    <a:pt x="218949" y="42447"/>
                  </a:lnTo>
                  <a:lnTo>
                    <a:pt x="217933" y="42213"/>
                  </a:lnTo>
                  <a:lnTo>
                    <a:pt x="189543" y="51974"/>
                  </a:lnTo>
                  <a:lnTo>
                    <a:pt x="165145" y="59460"/>
                  </a:lnTo>
                  <a:lnTo>
                    <a:pt x="137838" y="69372"/>
                  </a:lnTo>
                  <a:lnTo>
                    <a:pt x="109944" y="79422"/>
                  </a:lnTo>
                  <a:lnTo>
                    <a:pt x="83436" y="86240"/>
                  </a:lnTo>
                  <a:lnTo>
                    <a:pt x="54826" y="94046"/>
                  </a:lnTo>
                  <a:lnTo>
                    <a:pt x="49956" y="96367"/>
                  </a:lnTo>
                  <a:lnTo>
                    <a:pt x="47414" y="98619"/>
                  </a:lnTo>
                  <a:lnTo>
                    <a:pt x="46427" y="100827"/>
                  </a:lnTo>
                  <a:lnTo>
                    <a:pt x="49295" y="101593"/>
                  </a:lnTo>
                  <a:lnTo>
                    <a:pt x="72305" y="99300"/>
                  </a:lnTo>
                  <a:lnTo>
                    <a:pt x="98927" y="96016"/>
                  </a:lnTo>
                  <a:lnTo>
                    <a:pt x="114636" y="93447"/>
                  </a:lnTo>
                  <a:lnTo>
                    <a:pt x="131456" y="90323"/>
                  </a:lnTo>
                  <a:lnTo>
                    <a:pt x="149021" y="86829"/>
                  </a:lnTo>
                  <a:lnTo>
                    <a:pt x="165670" y="83794"/>
                  </a:lnTo>
                  <a:lnTo>
                    <a:pt x="197338" y="78541"/>
                  </a:lnTo>
                  <a:lnTo>
                    <a:pt x="222709" y="78359"/>
                  </a:lnTo>
                  <a:lnTo>
                    <a:pt x="226083" y="79559"/>
                  </a:lnTo>
                  <a:lnTo>
                    <a:pt x="227627" y="81064"/>
                  </a:lnTo>
                  <a:lnTo>
                    <a:pt x="227952" y="82773"/>
                  </a:lnTo>
                  <a:lnTo>
                    <a:pt x="211553" y="91921"/>
                  </a:lnTo>
                  <a:lnTo>
                    <a:pt x="190214" y="99556"/>
                  </a:lnTo>
                  <a:lnTo>
                    <a:pt x="164973" y="108360"/>
                  </a:lnTo>
                  <a:lnTo>
                    <a:pt x="139643" y="119327"/>
                  </a:lnTo>
                  <a:lnTo>
                    <a:pt x="116156" y="129376"/>
                  </a:lnTo>
                  <a:lnTo>
                    <a:pt x="86863" y="142967"/>
                  </a:lnTo>
                  <a:lnTo>
                    <a:pt x="63500" y="1560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1" name="SMARTInkShape-6022"/>
          <p:cNvSpPr/>
          <p:nvPr>
            <p:custDataLst>
              <p:tags r:id="rId8"/>
            </p:custDataLst>
          </p:nvPr>
        </p:nvSpPr>
        <p:spPr>
          <a:xfrm>
            <a:off x="7235047" y="2413155"/>
            <a:ext cx="1439054" cy="82125"/>
          </a:xfrm>
          <a:custGeom>
            <a:avLst/>
            <a:gdLst/>
            <a:ahLst/>
            <a:cxnLst/>
            <a:rect l="0" t="0" r="0" b="0"/>
            <a:pathLst>
              <a:path w="1439054" h="82125">
                <a:moveTo>
                  <a:pt x="73803" y="12545"/>
                </a:moveTo>
                <a:lnTo>
                  <a:pt x="73803" y="12545"/>
                </a:lnTo>
                <a:lnTo>
                  <a:pt x="77174" y="5803"/>
                </a:lnTo>
                <a:lnTo>
                  <a:pt x="79578" y="3817"/>
                </a:lnTo>
                <a:lnTo>
                  <a:pt x="88997" y="1022"/>
                </a:lnTo>
                <a:lnTo>
                  <a:pt x="104462" y="0"/>
                </a:lnTo>
                <a:lnTo>
                  <a:pt x="131645" y="6773"/>
                </a:lnTo>
                <a:lnTo>
                  <a:pt x="156489" y="11405"/>
                </a:lnTo>
                <a:lnTo>
                  <a:pt x="182186" y="15578"/>
                </a:lnTo>
                <a:lnTo>
                  <a:pt x="212142" y="21283"/>
                </a:lnTo>
                <a:lnTo>
                  <a:pt x="243360" y="27442"/>
                </a:lnTo>
                <a:lnTo>
                  <a:pt x="268166" y="29749"/>
                </a:lnTo>
                <a:lnTo>
                  <a:pt x="294948" y="30775"/>
                </a:lnTo>
                <a:lnTo>
                  <a:pt x="320962" y="31230"/>
                </a:lnTo>
                <a:lnTo>
                  <a:pt x="348516" y="33314"/>
                </a:lnTo>
                <a:lnTo>
                  <a:pt x="377226" y="36593"/>
                </a:lnTo>
                <a:lnTo>
                  <a:pt x="406448" y="40401"/>
                </a:lnTo>
                <a:lnTo>
                  <a:pt x="435899" y="42564"/>
                </a:lnTo>
                <a:lnTo>
                  <a:pt x="466157" y="44231"/>
                </a:lnTo>
                <a:lnTo>
                  <a:pt x="482127" y="45664"/>
                </a:lnTo>
                <a:lnTo>
                  <a:pt x="498419" y="47324"/>
                </a:lnTo>
                <a:lnTo>
                  <a:pt x="514925" y="49137"/>
                </a:lnTo>
                <a:lnTo>
                  <a:pt x="531574" y="51050"/>
                </a:lnTo>
                <a:lnTo>
                  <a:pt x="548317" y="53032"/>
                </a:lnTo>
                <a:lnTo>
                  <a:pt x="565123" y="54353"/>
                </a:lnTo>
                <a:lnTo>
                  <a:pt x="581972" y="55233"/>
                </a:lnTo>
                <a:lnTo>
                  <a:pt x="598848" y="55821"/>
                </a:lnTo>
                <a:lnTo>
                  <a:pt x="615745" y="56212"/>
                </a:lnTo>
                <a:lnTo>
                  <a:pt x="632653" y="56473"/>
                </a:lnTo>
                <a:lnTo>
                  <a:pt x="649570" y="56647"/>
                </a:lnTo>
                <a:lnTo>
                  <a:pt x="667198" y="56763"/>
                </a:lnTo>
                <a:lnTo>
                  <a:pt x="685299" y="56840"/>
                </a:lnTo>
                <a:lnTo>
                  <a:pt x="703717" y="56892"/>
                </a:lnTo>
                <a:lnTo>
                  <a:pt x="720935" y="56926"/>
                </a:lnTo>
                <a:lnTo>
                  <a:pt x="737352" y="56949"/>
                </a:lnTo>
                <a:lnTo>
                  <a:pt x="753235" y="56964"/>
                </a:lnTo>
                <a:lnTo>
                  <a:pt x="769469" y="57680"/>
                </a:lnTo>
                <a:lnTo>
                  <a:pt x="785936" y="58863"/>
                </a:lnTo>
                <a:lnTo>
                  <a:pt x="802559" y="60357"/>
                </a:lnTo>
                <a:lnTo>
                  <a:pt x="820695" y="62058"/>
                </a:lnTo>
                <a:lnTo>
                  <a:pt x="839843" y="63898"/>
                </a:lnTo>
                <a:lnTo>
                  <a:pt x="859663" y="65831"/>
                </a:lnTo>
                <a:lnTo>
                  <a:pt x="879227" y="66413"/>
                </a:lnTo>
                <a:lnTo>
                  <a:pt x="898619" y="66096"/>
                </a:lnTo>
                <a:lnTo>
                  <a:pt x="917896" y="65179"/>
                </a:lnTo>
                <a:lnTo>
                  <a:pt x="937805" y="63862"/>
                </a:lnTo>
                <a:lnTo>
                  <a:pt x="958131" y="62278"/>
                </a:lnTo>
                <a:lnTo>
                  <a:pt x="978738" y="60517"/>
                </a:lnTo>
                <a:lnTo>
                  <a:pt x="999533" y="58638"/>
                </a:lnTo>
                <a:lnTo>
                  <a:pt x="1020451" y="56679"/>
                </a:lnTo>
                <a:lnTo>
                  <a:pt x="1041451" y="54668"/>
                </a:lnTo>
                <a:lnTo>
                  <a:pt x="1062508" y="52621"/>
                </a:lnTo>
                <a:lnTo>
                  <a:pt x="1083600" y="50551"/>
                </a:lnTo>
                <a:lnTo>
                  <a:pt x="1104718" y="48466"/>
                </a:lnTo>
                <a:lnTo>
                  <a:pt x="1125147" y="47076"/>
                </a:lnTo>
                <a:lnTo>
                  <a:pt x="1145115" y="46149"/>
                </a:lnTo>
                <a:lnTo>
                  <a:pt x="1164778" y="45531"/>
                </a:lnTo>
                <a:lnTo>
                  <a:pt x="1184236" y="44413"/>
                </a:lnTo>
                <a:lnTo>
                  <a:pt x="1203559" y="42963"/>
                </a:lnTo>
                <a:lnTo>
                  <a:pt x="1222790" y="41290"/>
                </a:lnTo>
                <a:lnTo>
                  <a:pt x="1241961" y="40175"/>
                </a:lnTo>
                <a:lnTo>
                  <a:pt x="1261092" y="39432"/>
                </a:lnTo>
                <a:lnTo>
                  <a:pt x="1280195" y="38936"/>
                </a:lnTo>
                <a:lnTo>
                  <a:pt x="1297870" y="37900"/>
                </a:lnTo>
                <a:lnTo>
                  <a:pt x="1314592" y="36504"/>
                </a:lnTo>
                <a:lnTo>
                  <a:pt x="1345637" y="33777"/>
                </a:lnTo>
                <a:lnTo>
                  <a:pt x="1373546" y="32565"/>
                </a:lnTo>
                <a:lnTo>
                  <a:pt x="1396297" y="33908"/>
                </a:lnTo>
                <a:lnTo>
                  <a:pt x="1426759" y="37413"/>
                </a:lnTo>
                <a:lnTo>
                  <a:pt x="1432471" y="37924"/>
                </a:lnTo>
                <a:lnTo>
                  <a:pt x="1429263" y="41310"/>
                </a:lnTo>
                <a:lnTo>
                  <a:pt x="1403464" y="52871"/>
                </a:lnTo>
                <a:lnTo>
                  <a:pt x="1375048" y="56452"/>
                </a:lnTo>
                <a:lnTo>
                  <a:pt x="1346682" y="56888"/>
                </a:lnTo>
                <a:lnTo>
                  <a:pt x="1322235" y="53592"/>
                </a:lnTo>
                <a:lnTo>
                  <a:pt x="1293746" y="54889"/>
                </a:lnTo>
                <a:lnTo>
                  <a:pt x="1269580" y="56059"/>
                </a:lnTo>
                <a:lnTo>
                  <a:pt x="1242376" y="56579"/>
                </a:lnTo>
                <a:lnTo>
                  <a:pt x="1213822" y="56810"/>
                </a:lnTo>
                <a:lnTo>
                  <a:pt x="1182787" y="56913"/>
                </a:lnTo>
                <a:lnTo>
                  <a:pt x="1166609" y="56940"/>
                </a:lnTo>
                <a:lnTo>
                  <a:pt x="1149474" y="56959"/>
                </a:lnTo>
                <a:lnTo>
                  <a:pt x="1131700" y="56971"/>
                </a:lnTo>
                <a:lnTo>
                  <a:pt x="1113501" y="56979"/>
                </a:lnTo>
                <a:lnTo>
                  <a:pt x="1093607" y="57690"/>
                </a:lnTo>
                <a:lnTo>
                  <a:pt x="1072584" y="58869"/>
                </a:lnTo>
                <a:lnTo>
                  <a:pt x="1050807" y="60361"/>
                </a:lnTo>
                <a:lnTo>
                  <a:pt x="1028528" y="61356"/>
                </a:lnTo>
                <a:lnTo>
                  <a:pt x="1005914" y="62019"/>
                </a:lnTo>
                <a:lnTo>
                  <a:pt x="983077" y="62461"/>
                </a:lnTo>
                <a:lnTo>
                  <a:pt x="960092" y="63461"/>
                </a:lnTo>
                <a:lnTo>
                  <a:pt x="937006" y="64833"/>
                </a:lnTo>
                <a:lnTo>
                  <a:pt x="913855" y="66454"/>
                </a:lnTo>
                <a:lnTo>
                  <a:pt x="890660" y="68240"/>
                </a:lnTo>
                <a:lnTo>
                  <a:pt x="867435" y="70136"/>
                </a:lnTo>
                <a:lnTo>
                  <a:pt x="844192" y="72106"/>
                </a:lnTo>
                <a:lnTo>
                  <a:pt x="820228" y="73419"/>
                </a:lnTo>
                <a:lnTo>
                  <a:pt x="795787" y="74294"/>
                </a:lnTo>
                <a:lnTo>
                  <a:pt x="771026" y="74878"/>
                </a:lnTo>
                <a:lnTo>
                  <a:pt x="746051" y="75267"/>
                </a:lnTo>
                <a:lnTo>
                  <a:pt x="720936" y="75526"/>
                </a:lnTo>
                <a:lnTo>
                  <a:pt x="695724" y="75699"/>
                </a:lnTo>
                <a:lnTo>
                  <a:pt x="669040" y="76520"/>
                </a:lnTo>
                <a:lnTo>
                  <a:pt x="641372" y="77773"/>
                </a:lnTo>
                <a:lnTo>
                  <a:pt x="613049" y="79313"/>
                </a:lnTo>
                <a:lnTo>
                  <a:pt x="585700" y="80340"/>
                </a:lnTo>
                <a:lnTo>
                  <a:pt x="559001" y="81025"/>
                </a:lnTo>
                <a:lnTo>
                  <a:pt x="532735" y="81482"/>
                </a:lnTo>
                <a:lnTo>
                  <a:pt x="508169" y="81786"/>
                </a:lnTo>
                <a:lnTo>
                  <a:pt x="484736" y="81989"/>
                </a:lnTo>
                <a:lnTo>
                  <a:pt x="462058" y="82124"/>
                </a:lnTo>
                <a:lnTo>
                  <a:pt x="438473" y="81509"/>
                </a:lnTo>
                <a:lnTo>
                  <a:pt x="414283" y="80393"/>
                </a:lnTo>
                <a:lnTo>
                  <a:pt x="389690" y="78944"/>
                </a:lnTo>
                <a:lnTo>
                  <a:pt x="366944" y="77977"/>
                </a:lnTo>
                <a:lnTo>
                  <a:pt x="345430" y="77333"/>
                </a:lnTo>
                <a:lnTo>
                  <a:pt x="324737" y="76904"/>
                </a:lnTo>
                <a:lnTo>
                  <a:pt x="303887" y="75912"/>
                </a:lnTo>
                <a:lnTo>
                  <a:pt x="282931" y="74545"/>
                </a:lnTo>
                <a:lnTo>
                  <a:pt x="261905" y="72929"/>
                </a:lnTo>
                <a:lnTo>
                  <a:pt x="241538" y="71851"/>
                </a:lnTo>
                <a:lnTo>
                  <a:pt x="221609" y="71132"/>
                </a:lnTo>
                <a:lnTo>
                  <a:pt x="201974" y="70653"/>
                </a:lnTo>
                <a:lnTo>
                  <a:pt x="183239" y="70334"/>
                </a:lnTo>
                <a:lnTo>
                  <a:pt x="165104" y="70121"/>
                </a:lnTo>
                <a:lnTo>
                  <a:pt x="147371" y="69979"/>
                </a:lnTo>
                <a:lnTo>
                  <a:pt x="129904" y="69884"/>
                </a:lnTo>
                <a:lnTo>
                  <a:pt x="112615" y="69821"/>
                </a:lnTo>
                <a:lnTo>
                  <a:pt x="95444" y="69779"/>
                </a:lnTo>
                <a:lnTo>
                  <a:pt x="65076" y="69732"/>
                </a:lnTo>
                <a:lnTo>
                  <a:pt x="39586" y="68301"/>
                </a:lnTo>
                <a:lnTo>
                  <a:pt x="9737" y="59646"/>
                </a:lnTo>
                <a:lnTo>
                  <a:pt x="5692" y="58762"/>
                </a:lnTo>
                <a:lnTo>
                  <a:pt x="2996" y="57468"/>
                </a:lnTo>
                <a:lnTo>
                  <a:pt x="1198" y="55899"/>
                </a:lnTo>
                <a:lnTo>
                  <a:pt x="0" y="54147"/>
                </a:lnTo>
                <a:lnTo>
                  <a:pt x="612" y="52274"/>
                </a:lnTo>
                <a:lnTo>
                  <a:pt x="5054" y="48312"/>
                </a:lnTo>
                <a:lnTo>
                  <a:pt x="18861" y="42114"/>
                </a:lnTo>
                <a:lnTo>
                  <a:pt x="49841" y="39180"/>
                </a:lnTo>
                <a:lnTo>
                  <a:pt x="78205" y="36613"/>
                </a:lnTo>
                <a:lnTo>
                  <a:pt x="93671" y="34940"/>
                </a:lnTo>
                <a:lnTo>
                  <a:pt x="111743" y="33120"/>
                </a:lnTo>
                <a:lnTo>
                  <a:pt x="131551" y="31200"/>
                </a:lnTo>
                <a:lnTo>
                  <a:pt x="152519" y="29215"/>
                </a:lnTo>
                <a:lnTo>
                  <a:pt x="174963" y="27892"/>
                </a:lnTo>
                <a:lnTo>
                  <a:pt x="198394" y="27009"/>
                </a:lnTo>
                <a:lnTo>
                  <a:pt x="222480" y="26421"/>
                </a:lnTo>
                <a:lnTo>
                  <a:pt x="247005" y="26735"/>
                </a:lnTo>
                <a:lnTo>
                  <a:pt x="271821" y="27649"/>
                </a:lnTo>
                <a:lnTo>
                  <a:pt x="296831" y="28965"/>
                </a:lnTo>
                <a:lnTo>
                  <a:pt x="322678" y="30547"/>
                </a:lnTo>
                <a:lnTo>
                  <a:pt x="349081" y="32307"/>
                </a:lnTo>
                <a:lnTo>
                  <a:pt x="375854" y="34187"/>
                </a:lnTo>
                <a:lnTo>
                  <a:pt x="404287" y="36145"/>
                </a:lnTo>
                <a:lnTo>
                  <a:pt x="433826" y="38156"/>
                </a:lnTo>
                <a:lnTo>
                  <a:pt x="464102" y="40202"/>
                </a:lnTo>
                <a:lnTo>
                  <a:pt x="494869" y="42978"/>
                </a:lnTo>
                <a:lnTo>
                  <a:pt x="525964" y="46239"/>
                </a:lnTo>
                <a:lnTo>
                  <a:pt x="557277" y="49824"/>
                </a:lnTo>
                <a:lnTo>
                  <a:pt x="588030" y="52215"/>
                </a:lnTo>
                <a:lnTo>
                  <a:pt x="618410" y="53808"/>
                </a:lnTo>
                <a:lnTo>
                  <a:pt x="648541" y="54870"/>
                </a:lnTo>
                <a:lnTo>
                  <a:pt x="679917" y="56284"/>
                </a:lnTo>
                <a:lnTo>
                  <a:pt x="712123" y="57932"/>
                </a:lnTo>
                <a:lnTo>
                  <a:pt x="744883" y="59736"/>
                </a:lnTo>
                <a:lnTo>
                  <a:pt x="777307" y="61645"/>
                </a:lnTo>
                <a:lnTo>
                  <a:pt x="809505" y="63623"/>
                </a:lnTo>
                <a:lnTo>
                  <a:pt x="841555" y="65647"/>
                </a:lnTo>
                <a:lnTo>
                  <a:pt x="873504" y="66996"/>
                </a:lnTo>
                <a:lnTo>
                  <a:pt x="905387" y="67895"/>
                </a:lnTo>
                <a:lnTo>
                  <a:pt x="937225" y="68495"/>
                </a:lnTo>
                <a:lnTo>
                  <a:pt x="968329" y="68190"/>
                </a:lnTo>
                <a:lnTo>
                  <a:pt x="998943" y="67280"/>
                </a:lnTo>
                <a:lnTo>
                  <a:pt x="1029229" y="65969"/>
                </a:lnTo>
                <a:lnTo>
                  <a:pt x="1058593" y="64389"/>
                </a:lnTo>
                <a:lnTo>
                  <a:pt x="1087340" y="62630"/>
                </a:lnTo>
                <a:lnTo>
                  <a:pt x="1115677" y="60751"/>
                </a:lnTo>
                <a:lnTo>
                  <a:pt x="1142331" y="59499"/>
                </a:lnTo>
                <a:lnTo>
                  <a:pt x="1167860" y="58664"/>
                </a:lnTo>
                <a:lnTo>
                  <a:pt x="1192642" y="58108"/>
                </a:lnTo>
                <a:lnTo>
                  <a:pt x="1216923" y="57031"/>
                </a:lnTo>
                <a:lnTo>
                  <a:pt x="1240871" y="55608"/>
                </a:lnTo>
                <a:lnTo>
                  <a:pt x="1264599" y="53954"/>
                </a:lnTo>
                <a:lnTo>
                  <a:pt x="1286062" y="53556"/>
                </a:lnTo>
                <a:lnTo>
                  <a:pt x="1306015" y="53997"/>
                </a:lnTo>
                <a:lnTo>
                  <a:pt x="1324961" y="54996"/>
                </a:lnTo>
                <a:lnTo>
                  <a:pt x="1355419" y="56106"/>
                </a:lnTo>
                <a:lnTo>
                  <a:pt x="1380010" y="56600"/>
                </a:lnTo>
                <a:lnTo>
                  <a:pt x="1408311" y="56878"/>
                </a:lnTo>
                <a:lnTo>
                  <a:pt x="1439053" y="5699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904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Tvungne</a:t>
            </a:r>
            <a:r>
              <a:rPr lang="en-US" dirty="0"/>
              <a:t> </a:t>
            </a:r>
            <a:r>
              <a:rPr lang="en-US" dirty="0" err="1"/>
              <a:t>svingninger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06" y="1149123"/>
            <a:ext cx="8430785" cy="5452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15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3889</TotalTime>
  <Words>27</Words>
  <Application>Microsoft Office PowerPoint</Application>
  <PresentationFormat>On-screen Show (4:3)</PresentationFormat>
  <Paragraphs>19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FYS2130 Svingninger og bølger</vt:lpstr>
      <vt:lpstr>Recap</vt:lpstr>
      <vt:lpstr>Tvungne svingninger</vt:lpstr>
      <vt:lpstr>Tvungne svingninger</vt:lpstr>
      <vt:lpstr>Tvungne svingninger</vt:lpstr>
      <vt:lpstr>Tvungne svingninger</vt:lpstr>
      <vt:lpstr>Tvungne svingninger</vt:lpstr>
      <vt:lpstr>Fasor</vt:lpstr>
      <vt:lpstr>Resonans</vt:lpstr>
      <vt:lpstr>Resonans</vt:lpstr>
      <vt:lpstr>Resonans</vt:lpstr>
      <vt:lpstr>Tvungne svingninger</vt:lpstr>
      <vt:lpstr>Tvungne svingninger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lbnc</dc:creator>
  <cp:lastModifiedBy>Lasse Clausen</cp:lastModifiedBy>
  <cp:revision>45</cp:revision>
  <dcterms:created xsi:type="dcterms:W3CDTF">2016-12-21T07:17:04Z</dcterms:created>
  <dcterms:modified xsi:type="dcterms:W3CDTF">2018-01-31T14:17:14Z</dcterms:modified>
</cp:coreProperties>
</file>